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2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1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6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8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0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4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4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7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7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8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3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3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1648D-9EC7-4DFD-8080-A4D4EC05415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5F10D-257F-4202-8249-77C245BF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55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980" y="1418590"/>
            <a:ext cx="5400040" cy="40208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7985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6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344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6521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107" y="1815782"/>
            <a:ext cx="5391785" cy="32264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0829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107" y="1815782"/>
            <a:ext cx="5391785" cy="32264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5171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605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82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7973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303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42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980" y="1146492"/>
            <a:ext cx="5400040" cy="45650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3849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7822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1958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71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0" y="1816100"/>
            <a:ext cx="539750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9685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671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0" y="1816100"/>
            <a:ext cx="539750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85360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1655"/>
            <a:ext cx="5391150" cy="3234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954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27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9750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304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1809750"/>
            <a:ext cx="54102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84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1655"/>
            <a:ext cx="5391150" cy="3234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166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0225"/>
            <a:ext cx="5400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9207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1804987"/>
            <a:ext cx="5400675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2836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1804987"/>
            <a:ext cx="541020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020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973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4135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6100"/>
            <a:ext cx="5391150" cy="322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073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3242"/>
            <a:ext cx="5391150" cy="3231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134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3242"/>
            <a:ext cx="5391150" cy="3231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2985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813242"/>
            <a:ext cx="5391150" cy="3231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5015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DF22F492AE8914D8B73C3E3C23F308D" ma:contentTypeVersion="35" ma:contentTypeDescription="Opret et nyt dokument." ma:contentTypeScope="" ma:versionID="afa73df244fcf30f3c1d69ef4429e531">
  <xsd:schema xmlns:xsd="http://www.w3.org/2001/XMLSchema" xmlns:xs="http://www.w3.org/2001/XMLSchema" xmlns:p="http://schemas.microsoft.com/office/2006/metadata/properties" xmlns:ns1="http://schemas.microsoft.com/sharepoint/v3" xmlns:ns2="b1cfadd8-d294-4d34-bc36-10edd03a80b3" xmlns:ns3="57e246f5-a181-4ddd-bcfa-8f2bd33c0c9c" targetNamespace="http://schemas.microsoft.com/office/2006/metadata/properties" ma:root="true" ma:fieldsID="7cc1265a29cc1620a4073d4c8e845e1e" ns1:_="" ns2:_="" ns3:_="">
    <xsd:import namespace="http://schemas.microsoft.com/sharepoint/v3"/>
    <xsd:import namespace="b1cfadd8-d294-4d34-bc36-10edd03a80b3"/>
    <xsd:import namespace="57e246f5-a181-4ddd-bcfa-8f2bd33c0c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Filtype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Test" minOccurs="0"/>
                <xsd:element ref="ns2:MediaServiceSearchProperties" minOccurs="0"/>
                <xsd:element ref="ns2:Test_ContainsTool" minOccurs="0"/>
                <xsd:element ref="ns2:Subjects" minOccurs="0"/>
                <xsd:element ref="ns2:Shortdescription" minOccurs="0"/>
                <xsd:element ref="ns2:Tool_x002f_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genskaber for Unified Compliance Policy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Handling for Unified Compliance Policy-grænseflad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fadd8-d294-4d34-bc36-10edd03a80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description="" ma:indexed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Filtype" ma:index="17" nillable="true" ma:displayName="Filtype" ma:format="Dropdown" ma:indexed="true" ma:internalName="Filtype">
      <xsd:simpleType>
        <xsd:restriction base="dms:Text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ledmærker" ma:readOnly="false" ma:fieldId="{5cf76f15-5ced-4ddc-b409-7134ff3c332f}" ma:taxonomyMulti="true" ma:sspId="fcff2bff-98dc-460d-973e-03f7511429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Test" ma:index="28" nillable="true" ma:displayName="Test" ma:format="Dropdown" ma:list="UserInfo" ma:SharePointGroup="0" ma:internalName="Tes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est_ContainsTool" ma:index="30" nillable="true" ma:displayName="Test_Contains Tool" ma:default="0" ma:description="Mark as 'yes' if this folder contains tool to add to the Tools Library" ma:format="Dropdown" ma:internalName="Test_ContainsTool">
      <xsd:simpleType>
        <xsd:restriction base="dms:Boolean"/>
      </xsd:simpleType>
    </xsd:element>
    <xsd:element name="Subjects" ma:index="31" nillable="true" ma:displayName="Subjects" ma:format="Dropdown" ma:internalName="Subject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ESG"/>
                        <xsd:enumeration value="Klimaregnskab"/>
                        <xsd:enumeration value="Energieffektivitet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Shortdescription" ma:index="32" nillable="true" ma:displayName="Short description" ma:default="Please help your colleague by describing your tool" ma:description="Describe briefly what the tools is used for. You might include things like required user skill level or what problem the tool solves" ma:format="Dropdown" ma:internalName="Shortdescription">
      <xsd:simpleType>
        <xsd:restriction base="dms:Note">
          <xsd:maxLength value="255"/>
        </xsd:restriction>
      </xsd:simpleType>
    </xsd:element>
    <xsd:element name="Tool_x002f_background" ma:index="33" nillable="true" ma:displayName="Tool/background" ma:format="Dropdown" ma:indexed="true" ma:internalName="Tool_x002f_background">
      <xsd:simpleType>
        <xsd:restriction base="dms:Choice">
          <xsd:enumeration value="Tool"/>
          <xsd:enumeration value="Background"/>
          <xsd:enumeration value="Legislati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246f5-a181-4ddd-bcfa-8f2bd33c0c9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4651abdf-1673-48e2-821d-f5cd0b68c3fe}" ma:internalName="TaxCatchAll" ma:showField="CatchAllData" ma:web="57e246f5-a181-4ddd-bcfa-8f2bd33c0c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7e246f5-a181-4ddd-bcfa-8f2bd33c0c9c" xsi:nil="true"/>
    <_ip_UnifiedCompliancePolicyUIAction xmlns="http://schemas.microsoft.com/sharepoint/v3" xsi:nil="true"/>
    <lcf76f155ced4ddcb4097134ff3c332f xmlns="b1cfadd8-d294-4d34-bc36-10edd03a80b3">
      <Terms xmlns="http://schemas.microsoft.com/office/infopath/2007/PartnerControls"/>
    </lcf76f155ced4ddcb4097134ff3c332f>
    <Test xmlns="b1cfadd8-d294-4d34-bc36-10edd03a80b3">
      <UserInfo>
        <DisplayName/>
        <AccountId xsi:nil="true"/>
        <AccountType/>
      </UserInfo>
    </Test>
    <Filtype xmlns="b1cfadd8-d294-4d34-bc36-10edd03a80b3" xsi:nil="true"/>
    <Test_ContainsTool xmlns="b1cfadd8-d294-4d34-bc36-10edd03a80b3">false</Test_ContainsTool>
    <_ip_UnifiedCompliancePolicyProperties xmlns="http://schemas.microsoft.com/sharepoint/v3" xsi:nil="true"/>
    <Subjects xmlns="b1cfadd8-d294-4d34-bc36-10edd03a80b3" xsi:nil="true"/>
    <Shortdescription xmlns="b1cfadd8-d294-4d34-bc36-10edd03a80b3">Please help your colleague by describing your tool</Shortdescription>
    <Tool_x002f_background xmlns="b1cfadd8-d294-4d34-bc36-10edd03a80b3" xsi:nil="true"/>
  </documentManagement>
</p:properties>
</file>

<file path=customXml/itemProps1.xml><?xml version="1.0" encoding="utf-8"?>
<ds:datastoreItem xmlns:ds="http://schemas.openxmlformats.org/officeDocument/2006/customXml" ds:itemID="{97544EC5-AF9C-4A90-AB7D-E3630F0F02C1}"/>
</file>

<file path=customXml/itemProps2.xml><?xml version="1.0" encoding="utf-8"?>
<ds:datastoreItem xmlns:ds="http://schemas.openxmlformats.org/officeDocument/2006/customXml" ds:itemID="{7217A711-5EE6-40BD-B3A3-DCBA93CC2976}"/>
</file>

<file path=customXml/itemProps3.xml><?xml version="1.0" encoding="utf-8"?>
<ds:datastoreItem xmlns:ds="http://schemas.openxmlformats.org/officeDocument/2006/customXml" ds:itemID="{3FD4AAEC-0266-4045-A7BD-347778D1D3C2}"/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0</Words>
  <Application>Microsoft Office PowerPoint</Application>
  <PresentationFormat>Widescreen</PresentationFormat>
  <Paragraphs>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Morten Boje Blarke</dc:creator>
  <cp:lastModifiedBy>Morten Boje Blarke</cp:lastModifiedBy>
  <cp:revision>10</cp:revision>
  <dcterms:created xsi:type="dcterms:W3CDTF">2020-06-16T12:16:28Z</dcterms:created>
  <dcterms:modified xsi:type="dcterms:W3CDTF">2020-06-17T08:47:50Z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0x010100BDF22F492AE8914D8B73C3E3C23F308D</vt:lpwstr>
  </property>
</Properties>
</file>