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3" r:id="rId1"/>
  </p:sldMasterIdLst>
  <p:notesMasterIdLst>
    <p:notesMasterId r:id="rId15"/>
  </p:notesMasterIdLst>
  <p:handoutMasterIdLst>
    <p:handoutMasterId r:id="rId16"/>
  </p:handoutMasterIdLst>
  <p:sldIdLst>
    <p:sldId id="283" r:id="rId2"/>
    <p:sldId id="289" r:id="rId3"/>
    <p:sldId id="329" r:id="rId4"/>
    <p:sldId id="327" r:id="rId5"/>
    <p:sldId id="330" r:id="rId6"/>
    <p:sldId id="332" r:id="rId7"/>
    <p:sldId id="331" r:id="rId8"/>
    <p:sldId id="334" r:id="rId9"/>
    <p:sldId id="333" r:id="rId10"/>
    <p:sldId id="335" r:id="rId11"/>
    <p:sldId id="336" r:id="rId12"/>
    <p:sldId id="337" r:id="rId13"/>
    <p:sldId id="339"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Condensed" panose="02000000000000000000" pitchFamily="2" charset="0"/>
      <p:regular r:id="rId25"/>
      <p:bold r:id="rId26"/>
      <p:italic r:id="rId27"/>
      <p:boldItalic r:id="rId28"/>
    </p:embeddedFont>
    <p:embeddedFont>
      <p:font typeface="Roboto Condensed Light" panose="020B0604020202020204" charset="0"/>
      <p:regular r:id="rId29"/>
      <p:bold r:id="rId30"/>
      <p:italic r:id="rId31"/>
      <p:boldItalic r:id="rId32"/>
    </p:embeddedFont>
    <p:embeddedFont>
      <p:font typeface="Roboto Light" panose="020B0604020202020204" charset="0"/>
      <p:regular r:id="rId33"/>
      <p:italic r:id="rId34"/>
    </p:embeddedFont>
    <p:embeddedFont>
      <p:font typeface="Segoe UI Semilight" panose="020B0402040204020203" pitchFamily="34" charset="0"/>
      <p:regular r:id="rId35"/>
      <p:italic r:id="rId36"/>
    </p:embeddedFont>
  </p:embeddedFontLst>
  <p:defaultTextStyle>
    <a:defPPr>
      <a:defRPr lang="da-DK"/>
    </a:defPPr>
    <a:lvl1pPr marL="0" algn="l" defTabSz="1091563" rtl="0" eaLnBrk="1" latinLnBrk="0" hangingPunct="1">
      <a:defRPr sz="2133" kern="1200">
        <a:solidFill>
          <a:schemeClr val="tx1"/>
        </a:solidFill>
        <a:latin typeface="+mn-lt"/>
        <a:ea typeface="+mn-ea"/>
        <a:cs typeface="+mn-cs"/>
      </a:defRPr>
    </a:lvl1pPr>
    <a:lvl2pPr marL="545781" algn="l" defTabSz="1091563" rtl="0" eaLnBrk="1" latinLnBrk="0" hangingPunct="1">
      <a:defRPr sz="2133" kern="1200">
        <a:solidFill>
          <a:schemeClr val="tx1"/>
        </a:solidFill>
        <a:latin typeface="+mn-lt"/>
        <a:ea typeface="+mn-ea"/>
        <a:cs typeface="+mn-cs"/>
      </a:defRPr>
    </a:lvl2pPr>
    <a:lvl3pPr marL="1091563" algn="l" defTabSz="1091563" rtl="0" eaLnBrk="1" latinLnBrk="0" hangingPunct="1">
      <a:defRPr sz="2133" kern="1200">
        <a:solidFill>
          <a:schemeClr val="tx1"/>
        </a:solidFill>
        <a:latin typeface="+mn-lt"/>
        <a:ea typeface="+mn-ea"/>
        <a:cs typeface="+mn-cs"/>
      </a:defRPr>
    </a:lvl3pPr>
    <a:lvl4pPr marL="1637344" algn="l" defTabSz="1091563" rtl="0" eaLnBrk="1" latinLnBrk="0" hangingPunct="1">
      <a:defRPr sz="2133" kern="1200">
        <a:solidFill>
          <a:schemeClr val="tx1"/>
        </a:solidFill>
        <a:latin typeface="+mn-lt"/>
        <a:ea typeface="+mn-ea"/>
        <a:cs typeface="+mn-cs"/>
      </a:defRPr>
    </a:lvl4pPr>
    <a:lvl5pPr marL="2183128" algn="l" defTabSz="1091563" rtl="0" eaLnBrk="1" latinLnBrk="0" hangingPunct="1">
      <a:defRPr sz="2133" kern="1200">
        <a:solidFill>
          <a:schemeClr val="tx1"/>
        </a:solidFill>
        <a:latin typeface="+mn-lt"/>
        <a:ea typeface="+mn-ea"/>
        <a:cs typeface="+mn-cs"/>
      </a:defRPr>
    </a:lvl5pPr>
    <a:lvl6pPr marL="2728909" algn="l" defTabSz="1091563" rtl="0" eaLnBrk="1" latinLnBrk="0" hangingPunct="1">
      <a:defRPr sz="2133" kern="1200">
        <a:solidFill>
          <a:schemeClr val="tx1"/>
        </a:solidFill>
        <a:latin typeface="+mn-lt"/>
        <a:ea typeface="+mn-ea"/>
        <a:cs typeface="+mn-cs"/>
      </a:defRPr>
    </a:lvl6pPr>
    <a:lvl7pPr marL="3274691" algn="l" defTabSz="1091563" rtl="0" eaLnBrk="1" latinLnBrk="0" hangingPunct="1">
      <a:defRPr sz="2133" kern="1200">
        <a:solidFill>
          <a:schemeClr val="tx1"/>
        </a:solidFill>
        <a:latin typeface="+mn-lt"/>
        <a:ea typeface="+mn-ea"/>
        <a:cs typeface="+mn-cs"/>
      </a:defRPr>
    </a:lvl7pPr>
    <a:lvl8pPr marL="3820472" algn="l" defTabSz="1091563" rtl="0" eaLnBrk="1" latinLnBrk="0" hangingPunct="1">
      <a:defRPr sz="2133" kern="1200">
        <a:solidFill>
          <a:schemeClr val="tx1"/>
        </a:solidFill>
        <a:latin typeface="+mn-lt"/>
        <a:ea typeface="+mn-ea"/>
        <a:cs typeface="+mn-cs"/>
      </a:defRPr>
    </a:lvl8pPr>
    <a:lvl9pPr marL="4366255" algn="l" defTabSz="1091563" rtl="0" eaLnBrk="1" latinLnBrk="0" hangingPunct="1">
      <a:defRPr sz="21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9C1C8"/>
    <a:srgbClr val="0097A7"/>
    <a:srgbClr val="045C65"/>
    <a:srgbClr val="0F7883"/>
    <a:srgbClr val="40A6B1"/>
    <a:srgbClr val="595959"/>
    <a:srgbClr val="AED9DE"/>
    <a:srgbClr val="BB4E27"/>
    <a:srgbClr val="F47D2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6395" autoAdjust="0"/>
  </p:normalViewPr>
  <p:slideViewPr>
    <p:cSldViewPr snapToGrid="0">
      <p:cViewPr varScale="1">
        <p:scale>
          <a:sx n="78" d="100"/>
          <a:sy n="78" d="100"/>
        </p:scale>
        <p:origin x="100" y="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29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42BCE9-4136-4D5E-BEB8-19BEBAD020A0}" type="datetime1">
              <a:rPr lang="en-US" smtClean="0"/>
              <a:t>10/22/2024</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4B0CC-9930-4033-9F28-0912E6A4A776}" type="datetime1">
              <a:rPr lang="en-US" smtClean="0"/>
              <a:t>10/22/2024</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hf hdr="0" ftr="0" dt="0"/>
  <p:notesStyle>
    <a:lvl1pPr marL="0" algn="l" defTabSz="1091563" rtl="0" eaLnBrk="1" latinLnBrk="0" hangingPunct="1">
      <a:defRPr sz="1467" kern="1200">
        <a:solidFill>
          <a:schemeClr val="tx1"/>
        </a:solidFill>
        <a:latin typeface="+mn-lt"/>
        <a:ea typeface="+mn-ea"/>
        <a:cs typeface="+mn-cs"/>
      </a:defRPr>
    </a:lvl1pPr>
    <a:lvl2pPr marL="545781" algn="l" defTabSz="1091563" rtl="0" eaLnBrk="1" latinLnBrk="0" hangingPunct="1">
      <a:defRPr sz="1467" kern="1200">
        <a:solidFill>
          <a:schemeClr val="tx1"/>
        </a:solidFill>
        <a:latin typeface="+mn-lt"/>
        <a:ea typeface="+mn-ea"/>
        <a:cs typeface="+mn-cs"/>
      </a:defRPr>
    </a:lvl2pPr>
    <a:lvl3pPr marL="1091563" algn="l" defTabSz="1091563" rtl="0" eaLnBrk="1" latinLnBrk="0" hangingPunct="1">
      <a:defRPr sz="1467" kern="1200">
        <a:solidFill>
          <a:schemeClr val="tx1"/>
        </a:solidFill>
        <a:latin typeface="+mn-lt"/>
        <a:ea typeface="+mn-ea"/>
        <a:cs typeface="+mn-cs"/>
      </a:defRPr>
    </a:lvl3pPr>
    <a:lvl4pPr marL="1637344" algn="l" defTabSz="1091563" rtl="0" eaLnBrk="1" latinLnBrk="0" hangingPunct="1">
      <a:defRPr sz="1467" kern="1200">
        <a:solidFill>
          <a:schemeClr val="tx1"/>
        </a:solidFill>
        <a:latin typeface="+mn-lt"/>
        <a:ea typeface="+mn-ea"/>
        <a:cs typeface="+mn-cs"/>
      </a:defRPr>
    </a:lvl4pPr>
    <a:lvl5pPr marL="2183128" algn="l" defTabSz="1091563" rtl="0" eaLnBrk="1" latinLnBrk="0" hangingPunct="1">
      <a:defRPr sz="1467" kern="1200">
        <a:solidFill>
          <a:schemeClr val="tx1"/>
        </a:solidFill>
        <a:latin typeface="+mn-lt"/>
        <a:ea typeface="+mn-ea"/>
        <a:cs typeface="+mn-cs"/>
      </a:defRPr>
    </a:lvl5pPr>
    <a:lvl6pPr marL="2728909" algn="l" defTabSz="1091563" rtl="0" eaLnBrk="1" latinLnBrk="0" hangingPunct="1">
      <a:defRPr sz="1467" kern="1200">
        <a:solidFill>
          <a:schemeClr val="tx1"/>
        </a:solidFill>
        <a:latin typeface="+mn-lt"/>
        <a:ea typeface="+mn-ea"/>
        <a:cs typeface="+mn-cs"/>
      </a:defRPr>
    </a:lvl6pPr>
    <a:lvl7pPr marL="3274691" algn="l" defTabSz="1091563" rtl="0" eaLnBrk="1" latinLnBrk="0" hangingPunct="1">
      <a:defRPr sz="1467" kern="1200">
        <a:solidFill>
          <a:schemeClr val="tx1"/>
        </a:solidFill>
        <a:latin typeface="+mn-lt"/>
        <a:ea typeface="+mn-ea"/>
        <a:cs typeface="+mn-cs"/>
      </a:defRPr>
    </a:lvl7pPr>
    <a:lvl8pPr marL="3820472" algn="l" defTabSz="1091563" rtl="0" eaLnBrk="1" latinLnBrk="0" hangingPunct="1">
      <a:defRPr sz="1467" kern="1200">
        <a:solidFill>
          <a:schemeClr val="tx1"/>
        </a:solidFill>
        <a:latin typeface="+mn-lt"/>
        <a:ea typeface="+mn-ea"/>
        <a:cs typeface="+mn-cs"/>
      </a:defRPr>
    </a:lvl8pPr>
    <a:lvl9pPr marL="4366255" algn="l" defTabSz="1091563" rtl="0" eaLnBrk="1" latinLnBrk="0" hangingPunct="1">
      <a:defRPr sz="14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hyperlink" Target="https://www.skyfish.com/sh/ioc5sk9g/1adc0395/2337567/sorting/created/order/desc" TargetMode="External"/><Relationship Id="rId1" Type="http://schemas.openxmlformats.org/officeDocument/2006/relationships/slideMaster" Target="../slideMasters/slideMaster1.xml"/><Relationship Id="rId6" Type="http://schemas.openxmlformats.org/officeDocument/2006/relationships/hyperlink" Target="https://www.skyfish.com/sh/7t1r2qeo/1af70396/2368915/sorting/created/order/desc" TargetMode="External"/><Relationship Id="rId11" Type="http://schemas.openxmlformats.org/officeDocument/2006/relationships/image" Target="../media/image16.png"/><Relationship Id="rId5" Type="http://schemas.openxmlformats.org/officeDocument/2006/relationships/hyperlink" Target="https://www.skyfish.com/sh/4ta1frun/1a80038d/2313565/sorting/created/order/desc" TargetMode="External"/><Relationship Id="rId10" Type="http://schemas.openxmlformats.org/officeDocument/2006/relationships/hyperlink" Target="https://www.skyfish.com/sh/26eik98d/1ab10392/2302995/sorting/created/order/desc" TargetMode="External"/><Relationship Id="rId4" Type="http://schemas.openxmlformats.org/officeDocument/2006/relationships/hyperlink" Target="https://www.skyfish.com/sh/a5ktvyml/1ad90393/2378443/sorting/created/order/desc" TargetMode="External"/><Relationship Id="rId9"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illede 3">
    <p:bg>
      <p:bgPr>
        <a:blipFill>
          <a:blip r:embed="rId2">
            <a:alphaModFix amt="60000"/>
          </a:blip>
          <a:stretch>
            <a:fillRect t="-11942" r="-5900" b="-11942"/>
          </a:stretch>
        </a:blipFill>
        <a:effectLst/>
      </p:bgPr>
    </p:bg>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77E654F9-E57E-4561-BB0D-11BF162CA48C}"/>
              </a:ext>
            </a:extLst>
          </p:cNvPr>
          <p:cNvSpPr>
            <a:spLocks noGrp="1"/>
          </p:cNvSpPr>
          <p:nvPr>
            <p:ph type="pic" sz="quarter" idx="14"/>
          </p:nvPr>
        </p:nvSpPr>
        <p:spPr>
          <a:xfrm>
            <a:off x="-12000" y="0"/>
            <a:ext cx="12204000" cy="6858000"/>
          </a:xfrm>
          <a:blipFill dpi="0" rotWithShape="1">
            <a:blip r:embed="rId2">
              <a:alphaModFix amt="60000"/>
            </a:blip>
            <a:srcRect/>
            <a:stretch>
              <a:fillRect t="-11942" r="-5900" b="-11942"/>
            </a:stretch>
          </a:blipFill>
        </p:spPr>
        <p:txBody>
          <a:bodyPr/>
          <a:lstStyle/>
          <a:p>
            <a:r>
              <a:rPr lang="da-DK"/>
              <a:t>Klik på ikonet for at tilføje et billede</a:t>
            </a:r>
            <a:endParaRPr lang="da-DK" dirty="0"/>
          </a:p>
        </p:txBody>
      </p:sp>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pic>
        <p:nvPicPr>
          <p:cNvPr id="12" name="Billede 12">
            <a:extLst>
              <a:ext uri="{FF2B5EF4-FFF2-40B4-BE49-F238E27FC236}">
                <a16:creationId xmlns:a16="http://schemas.microsoft.com/office/drawing/2014/main" id="{7A9E09CE-AD19-451E-9C24-BBDE88EC623A}"/>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22978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amp; tre spalter 2">
    <p:bg>
      <p:bgPr>
        <a:solidFill>
          <a:srgbClr val="045C65"/>
        </a:solidFill>
        <a:effectLst/>
      </p:bgPr>
    </p:bg>
    <p:spTree>
      <p:nvGrpSpPr>
        <p:cNvPr id="1" name=""/>
        <p:cNvGrpSpPr/>
        <p:nvPr/>
      </p:nvGrpSpPr>
      <p:grpSpPr>
        <a:xfrm>
          <a:off x="0" y="0"/>
          <a:ext cx="0" cy="0"/>
          <a:chOff x="0" y="0"/>
          <a:chExt cx="0" cy="0"/>
        </a:xfrm>
      </p:grpSpPr>
      <p:sp>
        <p:nvSpPr>
          <p:cNvPr id="12" name="Pladsholder til tekst 2"/>
          <p:cNvSpPr>
            <a:spLocks noGrp="1"/>
          </p:cNvSpPr>
          <p:nvPr>
            <p:ph type="body" sz="quarter" idx="23" hasCustomPrompt="1"/>
          </p:nvPr>
        </p:nvSpPr>
        <p:spPr>
          <a:xfrm>
            <a:off x="556333" y="1584672"/>
            <a:ext cx="3528000" cy="4292600"/>
          </a:xfrm>
        </p:spPr>
        <p:txBody>
          <a:bodyPr/>
          <a:lstStyle>
            <a:lvl1pPr>
              <a:defRPr>
                <a:solidFill>
                  <a:schemeClr val="bg1"/>
                </a:solidFill>
              </a:defRPr>
            </a:lvl1pPr>
          </a:lstStyle>
          <a:p>
            <a:pPr lvl="0"/>
            <a:r>
              <a:rPr lang="da-DK" dirty="0"/>
              <a:t>Klik for at tilføje tekst</a:t>
            </a:r>
          </a:p>
        </p:txBody>
      </p:sp>
      <p:sp>
        <p:nvSpPr>
          <p:cNvPr id="13" name="Pladsholder til tekst 2"/>
          <p:cNvSpPr>
            <a:spLocks noGrp="1"/>
          </p:cNvSpPr>
          <p:nvPr>
            <p:ph type="body" sz="quarter" idx="24" hasCustomPrompt="1"/>
          </p:nvPr>
        </p:nvSpPr>
        <p:spPr>
          <a:xfrm>
            <a:off x="8107666" y="1584672"/>
            <a:ext cx="3528000" cy="4292600"/>
          </a:xfrm>
        </p:spPr>
        <p:txBody>
          <a:bodyPr/>
          <a:lstStyle>
            <a:lvl1pPr>
              <a:defRPr>
                <a:solidFill>
                  <a:schemeClr val="bg1"/>
                </a:solidFill>
              </a:defRPr>
            </a:lvl1pPr>
          </a:lstStyle>
          <a:p>
            <a:pPr lvl="0"/>
            <a:r>
              <a:rPr lang="da-DK" dirty="0"/>
              <a:t>Klik for at tilføje tekst</a:t>
            </a:r>
          </a:p>
        </p:txBody>
      </p:sp>
      <p:sp>
        <p:nvSpPr>
          <p:cNvPr id="15" name="Pladsholder til tekst 2"/>
          <p:cNvSpPr>
            <a:spLocks noGrp="1"/>
          </p:cNvSpPr>
          <p:nvPr>
            <p:ph type="body" sz="quarter" idx="25" hasCustomPrompt="1"/>
          </p:nvPr>
        </p:nvSpPr>
        <p:spPr>
          <a:xfrm>
            <a:off x="4332000" y="1584672"/>
            <a:ext cx="3528000" cy="4292600"/>
          </a:xfrm>
        </p:spPr>
        <p:txBody>
          <a:bodyPr/>
          <a:lstStyle>
            <a:lvl1pPr>
              <a:defRPr>
                <a:solidFill>
                  <a:schemeClr val="bg1"/>
                </a:solidFill>
              </a:defRPr>
            </a:lvl1pPr>
          </a:lstStyle>
          <a:p>
            <a:pPr lvl="0"/>
            <a:r>
              <a:rPr lang="da-DK" dirty="0"/>
              <a:t>Klik for at tilføje tekst</a:t>
            </a:r>
          </a:p>
        </p:txBody>
      </p:sp>
      <p:sp>
        <p:nvSpPr>
          <p:cNvPr id="23"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6" name="Tekstfelt 25"/>
          <p:cNvSpPr txBox="1"/>
          <p:nvPr userDrawn="1"/>
        </p:nvSpPr>
        <p:spPr>
          <a:xfrm flipH="1">
            <a:off x="556333" y="6312918"/>
            <a:ext cx="2364148"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27" name="Lige forbindelse 26"/>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8"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29" name="Lige forbindelse 28"/>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0"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957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8" name="Pladsholder til indhold 7"/>
          <p:cNvSpPr>
            <a:spLocks noGrp="1"/>
          </p:cNvSpPr>
          <p:nvPr>
            <p:ph sz="quarter" idx="10" hasCustomPrompt="1"/>
          </p:nvPr>
        </p:nvSpPr>
        <p:spPr>
          <a:xfrm>
            <a:off x="556334" y="1557338"/>
            <a:ext cx="11079332" cy="4392612"/>
          </a:xfrm>
        </p:spPr>
        <p:txBody>
          <a:bodyPr/>
          <a:lstStyle>
            <a:lvl1pPr marL="0" indent="0">
              <a:buNone/>
              <a:defRPr baseline="0"/>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10"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Tekstfelt 10"/>
          <p:cNvSpPr txBox="1"/>
          <p:nvPr userDrawn="1"/>
        </p:nvSpPr>
        <p:spPr>
          <a:xfrm flipH="1">
            <a:off x="556333" y="6312918"/>
            <a:ext cx="3474490"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908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amp; figur 1">
    <p:spTree>
      <p:nvGrpSpPr>
        <p:cNvPr id="1" name=""/>
        <p:cNvGrpSpPr/>
        <p:nvPr/>
      </p:nvGrpSpPr>
      <p:grpSpPr>
        <a:xfrm>
          <a:off x="0" y="0"/>
          <a:ext cx="0" cy="0"/>
          <a:chOff x="0" y="0"/>
          <a:chExt cx="0" cy="0"/>
        </a:xfrm>
      </p:grpSpPr>
      <p:sp>
        <p:nvSpPr>
          <p:cNvPr id="28" name="Pladsholder til indhold 27"/>
          <p:cNvSpPr>
            <a:spLocks noGrp="1"/>
          </p:cNvSpPr>
          <p:nvPr>
            <p:ph sz="quarter" idx="16" hasCustomPrompt="1"/>
          </p:nvPr>
        </p:nvSpPr>
        <p:spPr>
          <a:xfrm>
            <a:off x="6165601" y="275665"/>
            <a:ext cx="5470066" cy="5641042"/>
          </a:xfrm>
          <a:prstGeom prst="rect">
            <a:avLst/>
          </a:prstGeom>
        </p:spPr>
        <p:txBody>
          <a:bodyPr>
            <a:normAutofit/>
          </a:bodyPr>
          <a:lstStyle>
            <a:lvl1pPr marL="0" indent="0">
              <a:buNone/>
              <a:defRPr sz="1867" baseline="0">
                <a:solidFill>
                  <a:schemeClr val="tx1"/>
                </a:solidFill>
              </a:defRPr>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8" name="Pladsholder til titel 1"/>
          <p:cNvSpPr>
            <a:spLocks noGrp="1"/>
          </p:cNvSpPr>
          <p:nvPr>
            <p:ph type="title" hasCustomPrompt="1"/>
          </p:nvPr>
        </p:nvSpPr>
        <p:spPr>
          <a:xfrm>
            <a:off x="556334" y="275664"/>
            <a:ext cx="5126416" cy="1101555"/>
          </a:xfrm>
          <a:prstGeom prst="rect">
            <a:avLst/>
          </a:prstGeom>
        </p:spPr>
        <p:txBody>
          <a:bodyPr vert="horz" lIns="0" tIns="40934" rIns="81869" bIns="40934" rtlCol="0" anchor="b">
            <a:normAutofit/>
          </a:bodyPr>
          <a:lstStyle>
            <a:lvl1pPr>
              <a:defRPr sz="3600"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6" name="Pladsholder til tekst 5"/>
          <p:cNvSpPr>
            <a:spLocks noGrp="1"/>
          </p:cNvSpPr>
          <p:nvPr>
            <p:ph type="body" sz="quarter" idx="17" hasCustomPrompt="1"/>
          </p:nvPr>
        </p:nvSpPr>
        <p:spPr>
          <a:xfrm>
            <a:off x="556334" y="1484313"/>
            <a:ext cx="5126416" cy="4432393"/>
          </a:xfrm>
        </p:spPr>
        <p:txBody>
          <a:bodyPr/>
          <a:lstStyle>
            <a:lvl1pPr>
              <a:defRPr/>
            </a:lvl1pPr>
          </a:lstStyle>
          <a:p>
            <a:pPr lvl="0"/>
            <a:r>
              <a:rPr lang="da-DK" dirty="0"/>
              <a:t>Klik for at tilføje tekst</a:t>
            </a:r>
          </a:p>
        </p:txBody>
      </p:sp>
      <p:sp>
        <p:nvSpPr>
          <p:cNvPr id="7" name="Tekstfelt 6"/>
          <p:cNvSpPr txBox="1"/>
          <p:nvPr userDrawn="1"/>
        </p:nvSpPr>
        <p:spPr>
          <a:xfrm flipH="1">
            <a:off x="556333" y="6312918"/>
            <a:ext cx="3147919"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9" name="Lige forbindelse 8"/>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0"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2" name="Lige forbindelse 11"/>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3"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279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mp; figur 2">
    <p:spTree>
      <p:nvGrpSpPr>
        <p:cNvPr id="1" name=""/>
        <p:cNvGrpSpPr/>
        <p:nvPr/>
      </p:nvGrpSpPr>
      <p:grpSpPr>
        <a:xfrm>
          <a:off x="0" y="0"/>
          <a:ext cx="0" cy="0"/>
          <a:chOff x="0" y="0"/>
          <a:chExt cx="0" cy="0"/>
        </a:xfrm>
      </p:grpSpPr>
      <p:sp>
        <p:nvSpPr>
          <p:cNvPr id="6" name="Rektangel 5"/>
          <p:cNvSpPr/>
          <p:nvPr userDrawn="1"/>
        </p:nvSpPr>
        <p:spPr>
          <a:xfrm>
            <a:off x="6165600" y="0"/>
            <a:ext cx="60264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indhold 27"/>
          <p:cNvSpPr>
            <a:spLocks noGrp="1"/>
          </p:cNvSpPr>
          <p:nvPr>
            <p:ph sz="quarter" idx="16" hasCustomPrompt="1"/>
          </p:nvPr>
        </p:nvSpPr>
        <p:spPr>
          <a:xfrm>
            <a:off x="6608323" y="275664"/>
            <a:ext cx="5027343" cy="5641042"/>
          </a:xfrm>
          <a:prstGeom prst="rect">
            <a:avLst/>
          </a:prstGeom>
        </p:spPr>
        <p:txBody>
          <a:bodyPr>
            <a:normAutofit/>
          </a:bodyPr>
          <a:lstStyle>
            <a:lvl1pPr marL="0" indent="0">
              <a:buNone/>
              <a:defRPr sz="1867" baseline="0">
                <a:solidFill>
                  <a:schemeClr val="tx1"/>
                </a:solidFill>
              </a:defRPr>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12" name="Tekstfelt 11"/>
          <p:cNvSpPr txBox="1"/>
          <p:nvPr userDrawn="1"/>
        </p:nvSpPr>
        <p:spPr>
          <a:xfrm flipH="1">
            <a:off x="556333" y="6312919"/>
            <a:ext cx="3026621"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14" name="Lige forbindelse 13"/>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6" name="Lige forbindelse 15"/>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19" name="Pladsholder til tekst 5"/>
          <p:cNvSpPr>
            <a:spLocks noGrp="1"/>
          </p:cNvSpPr>
          <p:nvPr>
            <p:ph type="body" sz="quarter" idx="17" hasCustomPrompt="1"/>
          </p:nvPr>
        </p:nvSpPr>
        <p:spPr>
          <a:xfrm>
            <a:off x="556334" y="1484313"/>
            <a:ext cx="5126416" cy="4432393"/>
          </a:xfrm>
        </p:spPr>
        <p:txBody>
          <a:bodyPr/>
          <a:lstStyle>
            <a:lvl1pPr>
              <a:defRPr/>
            </a:lvl1pPr>
          </a:lstStyle>
          <a:p>
            <a:pPr lvl="0"/>
            <a:r>
              <a:rPr lang="da-DK" dirty="0"/>
              <a:t>Klik for at tilføje tekst</a:t>
            </a:r>
          </a:p>
        </p:txBody>
      </p:sp>
      <p:sp>
        <p:nvSpPr>
          <p:cNvPr id="20" name="Pladsholder til titel 1"/>
          <p:cNvSpPr>
            <a:spLocks noGrp="1"/>
          </p:cNvSpPr>
          <p:nvPr>
            <p:ph type="title" hasCustomPrompt="1"/>
          </p:nvPr>
        </p:nvSpPr>
        <p:spPr>
          <a:xfrm>
            <a:off x="556334" y="275664"/>
            <a:ext cx="5126416" cy="1101555"/>
          </a:xfrm>
          <a:prstGeom prst="rect">
            <a:avLst/>
          </a:prstGeom>
        </p:spPr>
        <p:txBody>
          <a:bodyPr vert="horz" lIns="0" tIns="40934" rIns="81869" bIns="40934" rtlCol="0" anchor="b">
            <a:normAutofit/>
          </a:bodyPr>
          <a:lstStyle>
            <a:lvl1pPr>
              <a:defRPr sz="3600"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Tree>
    <p:extLst>
      <p:ext uri="{BB962C8B-B14F-4D97-AF65-F5344CB8AC3E}">
        <p14:creationId xmlns:p14="http://schemas.microsoft.com/office/powerpoint/2010/main" val="27415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amp; billede">
    <p:bg>
      <p:bgPr>
        <a:solidFill>
          <a:srgbClr val="045C65"/>
        </a:solidFill>
        <a:effectLst/>
      </p:bgPr>
    </p:bg>
    <p:spTree>
      <p:nvGrpSpPr>
        <p:cNvPr id="1" name=""/>
        <p:cNvGrpSpPr/>
        <p:nvPr/>
      </p:nvGrpSpPr>
      <p:grpSpPr>
        <a:xfrm>
          <a:off x="0" y="0"/>
          <a:ext cx="0" cy="0"/>
          <a:chOff x="0" y="0"/>
          <a:chExt cx="0" cy="0"/>
        </a:xfrm>
      </p:grpSpPr>
      <p:sp>
        <p:nvSpPr>
          <p:cNvPr id="14" name="Pladsholder til titel 1"/>
          <p:cNvSpPr>
            <a:spLocks noGrp="1"/>
          </p:cNvSpPr>
          <p:nvPr>
            <p:ph type="title" hasCustomPrompt="1"/>
          </p:nvPr>
        </p:nvSpPr>
        <p:spPr>
          <a:xfrm>
            <a:off x="556335" y="773832"/>
            <a:ext cx="5139386" cy="1143000"/>
          </a:xfrm>
          <a:prstGeom prst="rect">
            <a:avLst/>
          </a:prstGeom>
        </p:spPr>
        <p:txBody>
          <a:bodyPr vert="horz" lIns="0" tIns="40934" rIns="81869" bIns="40934" rtlCol="0" anchor="b" anchorCtr="0">
            <a:normAutofit/>
          </a:bodyPr>
          <a:lstStyle>
            <a:lvl1pPr>
              <a:defRPr sz="360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3" name="Pladsholder til billede 12"/>
          <p:cNvSpPr>
            <a:spLocks noGrp="1"/>
          </p:cNvSpPr>
          <p:nvPr>
            <p:ph type="pic" sz="quarter" idx="13" hasCustomPrompt="1"/>
          </p:nvPr>
        </p:nvSpPr>
        <p:spPr>
          <a:xfrm>
            <a:off x="6165600" y="0"/>
            <a:ext cx="6026400" cy="6857999"/>
          </a:xfrm>
          <a:prstGeom prst="rect">
            <a:avLst/>
          </a:prstGeom>
          <a:pattFill prst="pct30">
            <a:fgClr>
              <a:schemeClr val="accent1"/>
            </a:fgClr>
            <a:bgClr>
              <a:schemeClr val="bg1"/>
            </a:bgClr>
          </a:pattFill>
        </p:spPr>
        <p:txBody>
          <a:bodyPr>
            <a:normAutofit/>
          </a:bodyPr>
          <a:lstStyle>
            <a:lvl1pPr marL="0" indent="0">
              <a:buNone/>
              <a:defRPr sz="1867" baseline="0"/>
            </a:lvl1pPr>
          </a:lstStyle>
          <a:p>
            <a:r>
              <a:rPr lang="en-US" noProof="0" dirty="0" err="1"/>
              <a:t>Indsæt</a:t>
            </a:r>
            <a:r>
              <a:rPr lang="en-US" noProof="0" dirty="0"/>
              <a:t> </a:t>
            </a:r>
            <a:r>
              <a:rPr lang="en-US" noProof="0" dirty="0" err="1"/>
              <a:t>billede</a:t>
            </a:r>
            <a:endParaRPr lang="en-US" noProof="0" dirty="0"/>
          </a:p>
        </p:txBody>
      </p:sp>
      <p:sp>
        <p:nvSpPr>
          <p:cNvPr id="7" name="Pladsholder til tekst 5"/>
          <p:cNvSpPr>
            <a:spLocks noGrp="1"/>
          </p:cNvSpPr>
          <p:nvPr>
            <p:ph type="body" sz="quarter" idx="17" hasCustomPrompt="1"/>
          </p:nvPr>
        </p:nvSpPr>
        <p:spPr>
          <a:xfrm>
            <a:off x="556334" y="2060847"/>
            <a:ext cx="5139386" cy="3855859"/>
          </a:xfrm>
        </p:spPr>
        <p:txBody>
          <a:bodyPr/>
          <a:lstStyle>
            <a:lvl1pPr>
              <a:defRPr baseline="0">
                <a:solidFill>
                  <a:schemeClr val="bg1"/>
                </a:solidFill>
              </a:defRPr>
            </a:lvl1pPr>
          </a:lstStyle>
          <a:p>
            <a:pPr lvl="0"/>
            <a:r>
              <a:rPr lang="da-DK" dirty="0"/>
              <a:t>Klik for at tilføje tekst</a:t>
            </a:r>
          </a:p>
        </p:txBody>
      </p:sp>
      <p:sp>
        <p:nvSpPr>
          <p:cNvPr id="8" name="Tekstfelt 7"/>
          <p:cNvSpPr txBox="1"/>
          <p:nvPr userDrawn="1"/>
        </p:nvSpPr>
        <p:spPr>
          <a:xfrm flipH="1">
            <a:off x="556332" y="6312919"/>
            <a:ext cx="2236743"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9" name="Lige forbindelse 8"/>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1" name="Lige forbindelse 10"/>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62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sidebillede">
    <p:spTree>
      <p:nvGrpSpPr>
        <p:cNvPr id="1" name=""/>
        <p:cNvGrpSpPr/>
        <p:nvPr/>
      </p:nvGrpSpPr>
      <p:grpSpPr>
        <a:xfrm>
          <a:off x="0" y="0"/>
          <a:ext cx="0" cy="0"/>
          <a:chOff x="0" y="0"/>
          <a:chExt cx="0" cy="0"/>
        </a:xfrm>
      </p:grpSpPr>
      <p:sp>
        <p:nvSpPr>
          <p:cNvPr id="4" name="Pladsholder til billede 12"/>
          <p:cNvSpPr>
            <a:spLocks noGrp="1"/>
          </p:cNvSpPr>
          <p:nvPr>
            <p:ph type="pic" sz="quarter" idx="13" hasCustomPrompt="1"/>
          </p:nvPr>
        </p:nvSpPr>
        <p:spPr>
          <a:xfrm>
            <a:off x="0" y="0"/>
            <a:ext cx="12192000" cy="6858000"/>
          </a:xfrm>
          <a:prstGeom prst="rect">
            <a:avLst/>
          </a:prstGeom>
          <a:pattFill prst="pct30">
            <a:fgClr>
              <a:schemeClr val="accent1"/>
            </a:fgClr>
            <a:bgClr>
              <a:schemeClr val="bg1"/>
            </a:bgClr>
          </a:pattFill>
        </p:spPr>
        <p:txBody>
          <a:bodyPr>
            <a:normAutofit/>
          </a:bodyPr>
          <a:lstStyle>
            <a:lvl1pPr marL="0" indent="0">
              <a:buNone/>
              <a:defRPr sz="1867"/>
            </a:lvl1pPr>
          </a:lstStyle>
          <a:p>
            <a:r>
              <a:rPr lang="en-US" noProof="0" dirty="0" err="1"/>
              <a:t>Indsæt</a:t>
            </a:r>
            <a:r>
              <a:rPr lang="en-US" noProof="0" dirty="0"/>
              <a:t> </a:t>
            </a:r>
            <a:r>
              <a:rPr lang="en-US" noProof="0" dirty="0" err="1"/>
              <a:t>billede</a:t>
            </a:r>
            <a:endParaRPr lang="en-US" noProof="0" dirty="0"/>
          </a:p>
        </p:txBody>
      </p:sp>
    </p:spTree>
    <p:extLst>
      <p:ext uri="{BB962C8B-B14F-4D97-AF65-F5344CB8AC3E}">
        <p14:creationId xmlns:p14="http://schemas.microsoft.com/office/powerpoint/2010/main" val="41934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faktabokse">
    <p:spTree>
      <p:nvGrpSpPr>
        <p:cNvPr id="1" name=""/>
        <p:cNvGrpSpPr/>
        <p:nvPr/>
      </p:nvGrpSpPr>
      <p:grpSpPr>
        <a:xfrm>
          <a:off x="0" y="0"/>
          <a:ext cx="0" cy="0"/>
          <a:chOff x="0" y="0"/>
          <a:chExt cx="0" cy="0"/>
        </a:xfrm>
      </p:grpSpPr>
      <p:sp>
        <p:nvSpPr>
          <p:cNvPr id="24" name="Rektangel 23"/>
          <p:cNvSpPr/>
          <p:nvPr userDrawn="1"/>
        </p:nvSpPr>
        <p:spPr>
          <a:xfrm>
            <a:off x="556334" y="1624578"/>
            <a:ext cx="3311525" cy="4103910"/>
          </a:xfrm>
          <a:prstGeom prst="rect">
            <a:avLst/>
          </a:prstGeom>
          <a:solidFill>
            <a:srgbClr val="045C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ctr"/>
            <a:endParaRPr lang="en-US" sz="2844" noProof="0"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1557" y="1677247"/>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771557" y="2613271"/>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9" name="Rektangel 18"/>
          <p:cNvSpPr/>
          <p:nvPr userDrawn="1"/>
        </p:nvSpPr>
        <p:spPr>
          <a:xfrm>
            <a:off x="8323666" y="1624578"/>
            <a:ext cx="3312000" cy="4104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l"/>
            <a:endParaRPr lang="da-DK" sz="2844"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8539127" y="1671674"/>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8539127" y="2603685"/>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35" name="Rektangel 34"/>
          <p:cNvSpPr/>
          <p:nvPr userDrawn="1"/>
        </p:nvSpPr>
        <p:spPr>
          <a:xfrm>
            <a:off x="4440000" y="1624578"/>
            <a:ext cx="3312000" cy="4104000"/>
          </a:xfrm>
          <a:prstGeom prst="rect">
            <a:avLst/>
          </a:prstGeom>
          <a:solidFill>
            <a:srgbClr val="0F78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4655461" y="1671674"/>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4655461" y="2603685"/>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6" name="Pladsholder til titel 1"/>
          <p:cNvSpPr>
            <a:spLocks noGrp="1"/>
          </p:cNvSpPr>
          <p:nvPr>
            <p:ph type="title" hasCustomPrompt="1"/>
          </p:nvPr>
        </p:nvSpPr>
        <p:spPr>
          <a:xfrm>
            <a:off x="556334" y="260648"/>
            <a:ext cx="11079332" cy="1143000"/>
          </a:xfrm>
          <a:prstGeom prst="rect">
            <a:avLst/>
          </a:prstGeom>
        </p:spPr>
        <p:txBody>
          <a:bodyPr vert="horz" lIns="0" tIns="40934" rIns="81869" bIns="40934" rtlCol="0" anchor="ctr">
            <a:normAutofit/>
          </a:bodyPr>
          <a:lstStyle>
            <a:lvl1pPr>
              <a:defRPr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8" name="Tekstfelt 17"/>
          <p:cNvSpPr txBox="1"/>
          <p:nvPr userDrawn="1"/>
        </p:nvSpPr>
        <p:spPr>
          <a:xfrm flipH="1">
            <a:off x="556333" y="6312919"/>
            <a:ext cx="2427935"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22" name="Lige forbindelse 2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27" name="Lige forbindelse 26"/>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8"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46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faktacirkler">
    <p:spTree>
      <p:nvGrpSpPr>
        <p:cNvPr id="1" name=""/>
        <p:cNvGrpSpPr/>
        <p:nvPr/>
      </p:nvGrpSpPr>
      <p:grpSpPr>
        <a:xfrm>
          <a:off x="0" y="0"/>
          <a:ext cx="0" cy="0"/>
          <a:chOff x="0" y="0"/>
          <a:chExt cx="0" cy="0"/>
        </a:xfrm>
      </p:grpSpPr>
      <p:sp>
        <p:nvSpPr>
          <p:cNvPr id="2" name="Ellipse 1"/>
          <p:cNvSpPr/>
          <p:nvPr userDrawn="1"/>
        </p:nvSpPr>
        <p:spPr>
          <a:xfrm>
            <a:off x="4791666" y="1700808"/>
            <a:ext cx="2640000" cy="2640000"/>
          </a:xfrm>
          <a:prstGeom prst="ellipse">
            <a:avLst/>
          </a:prstGeom>
          <a:solidFill>
            <a:srgbClr val="0F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1030225" y="1679735"/>
            <a:ext cx="2640000" cy="2640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8519616" y="1700808"/>
            <a:ext cx="2640000" cy="2640000"/>
          </a:xfrm>
          <a:prstGeom prst="ellipse">
            <a:avLst/>
          </a:prstGeom>
          <a:solidFill>
            <a:srgbClr val="04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1048642" y="2622175"/>
            <a:ext cx="2638329" cy="796325"/>
          </a:xfrm>
          <a:prstGeom prst="rect">
            <a:avLst/>
          </a:prstGeom>
        </p:spPr>
        <p:txBody>
          <a:bodyPr anchor="ctr">
            <a:noAutofit/>
          </a:bodyPr>
          <a:lstStyle>
            <a:lvl1pPr marL="0" indent="0" algn="ctr">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4793338" y="2622175"/>
            <a:ext cx="2638329" cy="796325"/>
          </a:xfrm>
          <a:prstGeom prst="rect">
            <a:avLst/>
          </a:prstGeom>
        </p:spPr>
        <p:txBody>
          <a:bodyPr anchor="ctr">
            <a:noAutofit/>
          </a:bodyPr>
          <a:lstStyle>
            <a:lvl1pPr marL="0" indent="0" algn="ctr">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8521287" y="2601572"/>
            <a:ext cx="2638329" cy="796325"/>
          </a:xfrm>
          <a:prstGeom prst="rect">
            <a:avLst/>
          </a:prstGeom>
        </p:spPr>
        <p:txBody>
          <a:bodyPr anchor="ctr">
            <a:noAutofit/>
          </a:bodyPr>
          <a:lstStyle>
            <a:lvl1pPr marL="0" indent="0" algn="ctr">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911424" y="4503200"/>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4654921" y="4503200"/>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8398418" y="4505521"/>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6"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7" name="Tekstfelt 16"/>
          <p:cNvSpPr txBox="1"/>
          <p:nvPr userDrawn="1"/>
        </p:nvSpPr>
        <p:spPr>
          <a:xfrm flipH="1">
            <a:off x="556333" y="6312919"/>
            <a:ext cx="2444561"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18" name="Lige forbindelse 17"/>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9"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22" name="Lige forbindelse 21"/>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3"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091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 &amp; forløb">
    <p:spTree>
      <p:nvGrpSpPr>
        <p:cNvPr id="1" name=""/>
        <p:cNvGrpSpPr/>
        <p:nvPr/>
      </p:nvGrpSpPr>
      <p:grpSpPr>
        <a:xfrm>
          <a:off x="0" y="0"/>
          <a:ext cx="0" cy="0"/>
          <a:chOff x="0" y="0"/>
          <a:chExt cx="0" cy="0"/>
        </a:xfrm>
      </p:grpSpPr>
      <p:sp>
        <p:nvSpPr>
          <p:cNvPr id="2" name="Ellipse 1"/>
          <p:cNvSpPr/>
          <p:nvPr userDrawn="1"/>
        </p:nvSpPr>
        <p:spPr>
          <a:xfrm>
            <a:off x="3469305" y="2191154"/>
            <a:ext cx="2400000" cy="24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629363" y="2191154"/>
            <a:ext cx="2400000" cy="24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9149188" y="2191154"/>
            <a:ext cx="2400000" cy="24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49362" y="2501152"/>
            <a:ext cx="2160001" cy="1835524"/>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Første</a:t>
            </a:r>
            <a:endParaRPr lang="en-US" noProof="0" dirty="0"/>
          </a:p>
        </p:txBody>
      </p:sp>
      <p:sp>
        <p:nvSpPr>
          <p:cNvPr id="16" name="Ellipse 15"/>
          <p:cNvSpPr/>
          <p:nvPr userDrawn="1"/>
        </p:nvSpPr>
        <p:spPr>
          <a:xfrm>
            <a:off x="6309247" y="2191154"/>
            <a:ext cx="2400000" cy="24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3556748" y="2501152"/>
            <a:ext cx="2235142" cy="1835524"/>
          </a:xfrm>
          <a:prstGeom prst="rect">
            <a:avLst/>
          </a:prstGeom>
        </p:spPr>
        <p:txBody>
          <a:bodyPr anchor="ctr">
            <a:noAutofit/>
          </a:bodyPr>
          <a:lstStyle>
            <a:lvl1pPr marL="0" marR="0" indent="0" algn="ctr" defTabSz="1091563" rtl="0" eaLnBrk="1" fontAlgn="auto" latinLnBrk="0" hangingPunct="1">
              <a:lnSpc>
                <a:spcPct val="100000"/>
              </a:lnSpc>
              <a:spcBef>
                <a:spcPct val="20000"/>
              </a:spcBef>
              <a:spcAft>
                <a:spcPts val="0"/>
              </a:spcAft>
              <a:buClr>
                <a:srgbClr val="FF0000"/>
              </a:buClr>
              <a:buSzTx/>
              <a:buFontTx/>
              <a:buNone/>
              <a:tabLst/>
              <a:defRPr sz="2133" cap="none" baseline="0">
                <a:solidFill>
                  <a:schemeClr val="tx1"/>
                </a:solidFill>
                <a:latin typeface="Roboto Condensed" panose="02000000000000000000" pitchFamily="2" charset="0"/>
                <a:ea typeface="Roboto Condensed" panose="02000000000000000000" pitchFamily="2" charset="0"/>
              </a:defRPr>
            </a:lvl1pPr>
          </a:lstStyle>
          <a:p>
            <a:pPr marL="0" marR="0" lvl="0" indent="0" algn="ctr" defTabSz="1091563" rtl="0" eaLnBrk="1" fontAlgn="auto" latinLnBrk="0" hangingPunct="1">
              <a:lnSpc>
                <a:spcPct val="100000"/>
              </a:lnSpc>
              <a:spcBef>
                <a:spcPct val="20000"/>
              </a:spcBef>
              <a:spcAft>
                <a:spcPts val="0"/>
              </a:spcAft>
              <a:buClr>
                <a:srgbClr val="FF0000"/>
              </a:buClr>
              <a:buSzTx/>
              <a:buFontTx/>
              <a:buNone/>
              <a:tabLst/>
              <a:defRPr/>
            </a:pPr>
            <a:r>
              <a:rPr lang="en-US" noProof="0" dirty="0" err="1"/>
              <a:t>Anden</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6429248" y="2501152"/>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Tredje</a:t>
            </a:r>
            <a:endParaRPr lang="en-US" noProof="0" dirty="0"/>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9269189" y="2501152"/>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Fjerde</a:t>
            </a:r>
            <a:endParaRPr lang="en-US" noProof="0" dirty="0"/>
          </a:p>
        </p:txBody>
      </p:sp>
      <p:sp>
        <p:nvSpPr>
          <p:cNvPr id="1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2" name="Tekstfelt 21"/>
          <p:cNvSpPr txBox="1"/>
          <p:nvPr userDrawn="1"/>
        </p:nvSpPr>
        <p:spPr>
          <a:xfrm flipH="1">
            <a:off x="556333" y="6312918"/>
            <a:ext cx="3138588"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23" name="Lige forbindelse 22"/>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4"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25" name="Lige forbindelse 2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6"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3" name="Vinkel 2"/>
          <p:cNvSpPr/>
          <p:nvPr userDrawn="1"/>
        </p:nvSpPr>
        <p:spPr>
          <a:xfrm>
            <a:off x="3117755" y="313202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7" name="Vinkel 26"/>
          <p:cNvSpPr/>
          <p:nvPr userDrawn="1"/>
        </p:nvSpPr>
        <p:spPr>
          <a:xfrm>
            <a:off x="5951999" y="313202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8" name="Vinkel 27"/>
          <p:cNvSpPr/>
          <p:nvPr userDrawn="1"/>
        </p:nvSpPr>
        <p:spPr>
          <a:xfrm>
            <a:off x="8798664" y="315978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7645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1">
    <p:bg>
      <p:bgPr>
        <a:gradFill>
          <a:gsLst>
            <a:gs pos="0">
              <a:srgbClr val="045C65"/>
            </a:gs>
            <a:gs pos="100000">
              <a:srgbClr val="0097A7"/>
            </a:gs>
          </a:gsLst>
          <a:lin ang="18900000" scaled="1"/>
        </a:grad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839788" y="1196752"/>
            <a:ext cx="10512426" cy="2319131"/>
          </a:xfrm>
          <a:prstGeom prst="rect">
            <a:avLst/>
          </a:prstGeom>
          <a:noFill/>
        </p:spPr>
        <p:txBody>
          <a:bodyPr anchor="b">
            <a:normAutofit/>
          </a:bodyPr>
          <a:lstStyle>
            <a:lvl1pPr algn="ctr">
              <a:defRPr sz="5200" baseline="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8" name="Pladsholder til tekst 9"/>
          <p:cNvSpPr>
            <a:spLocks noGrp="1"/>
          </p:cNvSpPr>
          <p:nvPr>
            <p:ph type="body" sz="quarter" idx="12" hasCustomPrompt="1"/>
          </p:nvPr>
        </p:nvSpPr>
        <p:spPr>
          <a:xfrm>
            <a:off x="2255308" y="3933883"/>
            <a:ext cx="7681384" cy="1439333"/>
          </a:xfrm>
          <a:prstGeom prst="rect">
            <a:avLst/>
          </a:prstGeom>
          <a:noFill/>
        </p:spPr>
        <p:txBody>
          <a:bodyPr>
            <a:normAutofit/>
          </a:bodyPr>
          <a:lstStyle>
            <a:lvl1pPr marL="0" indent="0" algn="ctr">
              <a:buNone/>
              <a:defRPr sz="2200" baseline="0">
                <a:solidFill>
                  <a:schemeClr val="bg1"/>
                </a:solidFill>
              </a:defRPr>
            </a:lvl1pPr>
          </a:lstStyle>
          <a:p>
            <a:pPr lvl="0"/>
            <a:r>
              <a:rPr lang="en-US" noProof="0" dirty="0" err="1"/>
              <a:t>Klik</a:t>
            </a:r>
            <a:r>
              <a:rPr lang="en-US" noProof="0" dirty="0"/>
              <a:t> her for at </a:t>
            </a:r>
            <a:r>
              <a:rPr lang="en-US" noProof="0" dirty="0" err="1"/>
              <a:t>tilføje</a:t>
            </a:r>
            <a:r>
              <a:rPr lang="en-US" noProof="0" dirty="0"/>
              <a:t> mere </a:t>
            </a:r>
            <a:r>
              <a:rPr lang="en-US" noProof="0" dirty="0" err="1"/>
              <a:t>tekst</a:t>
            </a:r>
            <a:endParaRPr lang="en-US" noProof="0" dirty="0"/>
          </a:p>
        </p:txBody>
      </p:sp>
      <p:pic>
        <p:nvPicPr>
          <p:cNvPr id="6" name="Billede 12">
            <a:extLst>
              <a:ext uri="{FF2B5EF4-FFF2-40B4-BE49-F238E27FC236}">
                <a16:creationId xmlns:a16="http://schemas.microsoft.com/office/drawing/2014/main" id="{06BB459A-C43B-474D-B61E-5BB981CF79F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25374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Indsæt billede">
    <p:spTree>
      <p:nvGrpSpPr>
        <p:cNvPr id="1" name=""/>
        <p:cNvGrpSpPr/>
        <p:nvPr/>
      </p:nvGrpSpPr>
      <p:grpSpPr>
        <a:xfrm>
          <a:off x="0" y="0"/>
          <a:ext cx="0" cy="0"/>
          <a:chOff x="0" y="0"/>
          <a:chExt cx="0" cy="0"/>
        </a:xfrm>
      </p:grpSpPr>
      <p:sp>
        <p:nvSpPr>
          <p:cNvPr id="10" name="Pladsholder til billede 12"/>
          <p:cNvSpPr>
            <a:spLocks noGrp="1"/>
          </p:cNvSpPr>
          <p:nvPr>
            <p:ph type="pic" sz="quarter" idx="14" hasCustomPrompt="1"/>
          </p:nvPr>
        </p:nvSpPr>
        <p:spPr>
          <a:xfrm>
            <a:off x="0" y="0"/>
            <a:ext cx="12192000" cy="6858000"/>
          </a:xfrm>
          <a:prstGeom prst="rect">
            <a:avLst/>
          </a:prstGeom>
          <a:pattFill prst="pct30">
            <a:fgClr>
              <a:schemeClr val="accent1"/>
            </a:fgClr>
            <a:bgClr>
              <a:schemeClr val="bg1"/>
            </a:bgClr>
          </a:pattFill>
        </p:spPr>
        <p:txBody>
          <a:bodyPr>
            <a:normAutofit/>
          </a:bodyPr>
          <a:lstStyle>
            <a:lvl1pPr marL="0" indent="0">
              <a:buNone/>
              <a:defRPr sz="1867"/>
            </a:lvl1pPr>
          </a:lstStyle>
          <a:p>
            <a:r>
              <a:rPr lang="en-US" noProof="0" dirty="0" err="1"/>
              <a:t>Indsæt</a:t>
            </a:r>
            <a:r>
              <a:rPr lang="en-US" noProof="0" dirty="0"/>
              <a:t> </a:t>
            </a:r>
            <a:r>
              <a:rPr lang="en-US" noProof="0" dirty="0" err="1"/>
              <a:t>billede</a:t>
            </a:r>
            <a:endParaRPr lang="en-US" noProof="0" dirty="0"/>
          </a:p>
        </p:txBody>
      </p:sp>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sp>
        <p:nvSpPr>
          <p:cNvPr id="14"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pic>
        <p:nvPicPr>
          <p:cNvPr id="12" name="Billede 12">
            <a:extLst>
              <a:ext uri="{FF2B5EF4-FFF2-40B4-BE49-F238E27FC236}">
                <a16:creationId xmlns:a16="http://schemas.microsoft.com/office/drawing/2014/main" id="{A02A8197-41B9-4630-91D5-07B37DEF6D2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9099" y="6093547"/>
            <a:ext cx="2230560" cy="557640"/>
          </a:xfrm>
          <a:prstGeom prst="rect">
            <a:avLst/>
          </a:prstGeom>
        </p:spPr>
      </p:pic>
      <p:pic>
        <p:nvPicPr>
          <p:cNvPr id="9" name="Billede 8"/>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Tree>
    <p:extLst>
      <p:ext uri="{BB962C8B-B14F-4D97-AF65-F5344CB8AC3E}">
        <p14:creationId xmlns:p14="http://schemas.microsoft.com/office/powerpoint/2010/main" val="15374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2">
    <p:bg>
      <p:bgPr>
        <a:gradFill>
          <a:gsLst>
            <a:gs pos="0">
              <a:srgbClr val="045C65"/>
            </a:gs>
            <a:gs pos="100000">
              <a:srgbClr val="0097A7"/>
            </a:gs>
          </a:gsLst>
          <a:lin ang="18900000" scaled="1"/>
        </a:grad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839788" y="1196752"/>
            <a:ext cx="10512426" cy="2319131"/>
          </a:xfrm>
          <a:prstGeom prst="rect">
            <a:avLst/>
          </a:prstGeom>
          <a:noFill/>
        </p:spPr>
        <p:txBody>
          <a:bodyPr anchor="b">
            <a:normAutofit/>
          </a:bodyPr>
          <a:lstStyle>
            <a:lvl1pPr algn="ctr">
              <a:defRPr sz="5200" baseline="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8" name="Pladsholder til tekst 9"/>
          <p:cNvSpPr>
            <a:spLocks noGrp="1"/>
          </p:cNvSpPr>
          <p:nvPr>
            <p:ph type="body" sz="quarter" idx="12" hasCustomPrompt="1"/>
          </p:nvPr>
        </p:nvSpPr>
        <p:spPr>
          <a:xfrm>
            <a:off x="2255308" y="3933883"/>
            <a:ext cx="7681384" cy="1439333"/>
          </a:xfrm>
          <a:prstGeom prst="rect">
            <a:avLst/>
          </a:prstGeom>
          <a:noFill/>
        </p:spPr>
        <p:txBody>
          <a:bodyPr>
            <a:normAutofit/>
          </a:bodyPr>
          <a:lstStyle>
            <a:lvl1pPr marL="0" indent="0" algn="ctr">
              <a:buNone/>
              <a:defRPr sz="2200" baseline="0">
                <a:solidFill>
                  <a:schemeClr val="bg1"/>
                </a:solidFill>
              </a:defRPr>
            </a:lvl1pPr>
          </a:lstStyle>
          <a:p>
            <a:pPr lvl="0"/>
            <a:r>
              <a:rPr lang="en-US" noProof="0" dirty="0" err="1"/>
              <a:t>Klik</a:t>
            </a:r>
            <a:r>
              <a:rPr lang="en-US" noProof="0" dirty="0"/>
              <a:t> her for at </a:t>
            </a:r>
            <a:r>
              <a:rPr lang="en-US" noProof="0" dirty="0" err="1"/>
              <a:t>tilføje</a:t>
            </a:r>
            <a:r>
              <a:rPr lang="en-US" noProof="0" dirty="0"/>
              <a:t> mere </a:t>
            </a:r>
            <a:r>
              <a:rPr lang="en-US" noProof="0" dirty="0" err="1"/>
              <a:t>tekst</a:t>
            </a:r>
            <a:endParaRPr lang="en-US" noProof="0" dirty="0"/>
          </a:p>
        </p:txBody>
      </p:sp>
      <p:sp>
        <p:nvSpPr>
          <p:cNvPr id="5" name="Tekstfelt 4"/>
          <p:cNvSpPr txBox="1"/>
          <p:nvPr userDrawn="1"/>
        </p:nvSpPr>
        <p:spPr>
          <a:xfrm flipH="1">
            <a:off x="556333" y="6312919"/>
            <a:ext cx="2093560" cy="230832"/>
          </a:xfrm>
          <a:prstGeom prst="rect">
            <a:avLst/>
          </a:prstGeom>
          <a:noFill/>
        </p:spPr>
        <p:txBody>
          <a:bodyPr wrap="square" lIns="0" rtlCol="0" anchor="ctr">
            <a:spAutoFit/>
          </a:bodyPr>
          <a:lstStyle/>
          <a:p>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7" name="Lige forbindelse 6"/>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9" name="Lige forbindelse 8"/>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9409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bg>
      <p:bgPr>
        <a:gradFill>
          <a:gsLst>
            <a:gs pos="0">
              <a:srgbClr val="045C65"/>
            </a:gs>
            <a:gs pos="100000">
              <a:srgbClr val="0097A7"/>
            </a:gs>
          </a:gsLst>
          <a:lin ang="18900000" scaled="1"/>
        </a:gradFill>
        <a:effectLst/>
      </p:bgPr>
    </p:bg>
    <p:spTree>
      <p:nvGrpSpPr>
        <p:cNvPr id="1" name=""/>
        <p:cNvGrpSpPr/>
        <p:nvPr/>
      </p:nvGrpSpPr>
      <p:grpSpPr>
        <a:xfrm>
          <a:off x="0" y="0"/>
          <a:ext cx="0" cy="0"/>
          <a:chOff x="0" y="0"/>
          <a:chExt cx="0" cy="0"/>
        </a:xfrm>
      </p:grpSpPr>
      <p:sp>
        <p:nvSpPr>
          <p:cNvPr id="4" name="Pladsholder til tekst 16"/>
          <p:cNvSpPr>
            <a:spLocks noGrp="1"/>
          </p:cNvSpPr>
          <p:nvPr>
            <p:ph type="body" sz="quarter" idx="10" hasCustomPrompt="1"/>
          </p:nvPr>
        </p:nvSpPr>
        <p:spPr>
          <a:xfrm>
            <a:off x="2089579" y="1828691"/>
            <a:ext cx="8120320" cy="2623235"/>
          </a:xfrm>
          <a:prstGeom prst="rect">
            <a:avLst/>
          </a:prstGeom>
          <a:effectLst>
            <a:softEdge rad="0"/>
          </a:effectLst>
        </p:spPr>
        <p:txBody>
          <a:bodyPr lIns="0" anchor="t" anchorCtr="0">
            <a:noAutofit/>
          </a:bodyPr>
          <a:lstStyle>
            <a:lvl1pPr marL="0" indent="0" algn="ctr">
              <a:buNone/>
              <a:defRPr sz="1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a:t>Pause</a:t>
            </a:r>
          </a:p>
        </p:txBody>
      </p:sp>
      <p:pic>
        <p:nvPicPr>
          <p:cNvPr id="5" name="Billede 12">
            <a:extLst>
              <a:ext uri="{FF2B5EF4-FFF2-40B4-BE49-F238E27FC236}">
                <a16:creationId xmlns:a16="http://schemas.microsoft.com/office/drawing/2014/main" id="{BE42E577-BBC6-4E81-98B4-FB8283C4CA5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38529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2">
    <p:bg>
      <p:bgPr>
        <a:gradFill>
          <a:gsLst>
            <a:gs pos="0">
              <a:srgbClr val="045C65"/>
            </a:gs>
            <a:gs pos="100000">
              <a:srgbClr val="0097A7"/>
            </a:gs>
          </a:gsLst>
          <a:lin ang="18900000" scaled="1"/>
        </a:gradFill>
        <a:effectLst/>
      </p:bgPr>
    </p:bg>
    <p:spTree>
      <p:nvGrpSpPr>
        <p:cNvPr id="1" name=""/>
        <p:cNvGrpSpPr/>
        <p:nvPr/>
      </p:nvGrpSpPr>
      <p:grpSpPr>
        <a:xfrm>
          <a:off x="0" y="0"/>
          <a:ext cx="0" cy="0"/>
          <a:chOff x="0" y="0"/>
          <a:chExt cx="0" cy="0"/>
        </a:xfrm>
      </p:grpSpPr>
      <p:sp>
        <p:nvSpPr>
          <p:cNvPr id="8" name="Pladsholder til tekst 15"/>
          <p:cNvSpPr>
            <a:spLocks noGrp="1"/>
          </p:cNvSpPr>
          <p:nvPr>
            <p:ph type="body" sz="quarter" idx="10" hasCustomPrompt="1"/>
          </p:nvPr>
        </p:nvSpPr>
        <p:spPr>
          <a:xfrm>
            <a:off x="2639616" y="1628800"/>
            <a:ext cx="7056784" cy="2952308"/>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25" name="Pladsholder til tekst 15"/>
          <p:cNvSpPr>
            <a:spLocks noGrp="1"/>
          </p:cNvSpPr>
          <p:nvPr>
            <p:ph type="body" sz="quarter" idx="11" hasCustomPrompt="1"/>
          </p:nvPr>
        </p:nvSpPr>
        <p:spPr>
          <a:xfrm>
            <a:off x="2267339" y="4725144"/>
            <a:ext cx="7429061" cy="564776"/>
          </a:xfrm>
          <a:prstGeom prst="rect">
            <a:avLst/>
          </a:prstGeom>
          <a:noFill/>
        </p:spPr>
        <p:txBody>
          <a:bodyPr rIns="0" bIns="0" anchor="b" anchorCtr="0">
            <a:normAutofit/>
          </a:bodyPr>
          <a:lstStyle>
            <a:lvl1pPr marL="0" marR="0" indent="0" algn="r" defTabSz="1091563" rtl="0" eaLnBrk="1" fontAlgn="auto" latinLnBrk="0" hangingPunct="1">
              <a:lnSpc>
                <a:spcPct val="100000"/>
              </a:lnSpc>
              <a:spcBef>
                <a:spcPct val="20000"/>
              </a:spcBef>
              <a:spcAft>
                <a:spcPts val="600"/>
              </a:spcAft>
              <a:buClrTx/>
              <a:buSzTx/>
              <a:buFont typeface="Arial" panose="020B0604020202020204" pitchFamily="34" charset="0"/>
              <a:buNone/>
              <a:tabLst/>
              <a:defRPr sz="1800" b="0" i="0" spc="120" baseline="0">
                <a:solidFill>
                  <a:schemeClr val="bg1"/>
                </a:solidFill>
                <a:latin typeface="Roboto Condensed" panose="02000000000000000000" pitchFamily="2" charset="0"/>
                <a:ea typeface="Roboto Condensed" panose="02000000000000000000" pitchFamily="2" charset="0"/>
              </a:defRPr>
            </a:lvl1pPr>
          </a:lstStyle>
          <a:p>
            <a:pPr marL="0" marR="0" lvl="0" indent="0" algn="r" defTabSz="1091563" rtl="0" eaLnBrk="1" fontAlgn="auto" latinLnBrk="0" hangingPunct="1">
              <a:lnSpc>
                <a:spcPct val="100000"/>
              </a:lnSpc>
              <a:spcBef>
                <a:spcPct val="20000"/>
              </a:spcBef>
              <a:spcAft>
                <a:spcPts val="600"/>
              </a:spcAft>
              <a:buClrTx/>
              <a:buSzTx/>
              <a:buFont typeface="Arial" panose="020B0604020202020204" pitchFamily="34" charset="0"/>
              <a:buNone/>
              <a:tabLst/>
              <a:defRPr/>
            </a:pPr>
            <a:r>
              <a:rPr lang="en-US" noProof="0" dirty="0" err="1"/>
              <a:t>Navn</a:t>
            </a:r>
            <a:r>
              <a:rPr lang="en-US" noProof="0" dirty="0"/>
              <a:t> </a:t>
            </a:r>
            <a:r>
              <a:rPr lang="en-US" noProof="0" dirty="0" err="1"/>
              <a:t>Navnesen</a:t>
            </a:r>
            <a:r>
              <a:rPr lang="en-US" noProof="0" dirty="0"/>
              <a:t>, Klima-, </a:t>
            </a:r>
            <a:r>
              <a:rPr lang="en-US" noProof="0" dirty="0" err="1"/>
              <a:t>Energi</a:t>
            </a:r>
            <a:r>
              <a:rPr lang="en-US" noProof="0" dirty="0"/>
              <a:t> </a:t>
            </a:r>
            <a:r>
              <a:rPr lang="en-US" noProof="0" dirty="0" err="1"/>
              <a:t>og</a:t>
            </a:r>
            <a:r>
              <a:rPr lang="en-US" noProof="0" dirty="0"/>
              <a:t> </a:t>
            </a:r>
            <a:r>
              <a:rPr lang="en-US" noProof="0" dirty="0" err="1"/>
              <a:t>Forsyningsministeriet</a:t>
            </a:r>
            <a:endParaRPr lang="en-US" sz="2400" dirty="0">
              <a:solidFill>
                <a:schemeClr val="tx1"/>
              </a:solidFill>
            </a:endParaRPr>
          </a:p>
        </p:txBody>
      </p:sp>
      <p:sp>
        <p:nvSpPr>
          <p:cNvPr id="10" name="Tekstfelt 9"/>
          <p:cNvSpPr txBox="1"/>
          <p:nvPr userDrawn="1"/>
        </p:nvSpPr>
        <p:spPr>
          <a:xfrm flipH="1">
            <a:off x="556333" y="6312918"/>
            <a:ext cx="2998630"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11" name="Lige forbindelse 10"/>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3" name="Lige forbindelse 12"/>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pic>
        <p:nvPicPr>
          <p:cNvPr id="15" name="Grafik 14" descr="Lukkede anførselstegn">
            <a:extLst>
              <a:ext uri="{FF2B5EF4-FFF2-40B4-BE49-F238E27FC236}">
                <a16:creationId xmlns:a16="http://schemas.microsoft.com/office/drawing/2014/main" id="{3DBF272C-7F42-4A98-9635-FCC762A933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07" y="0"/>
            <a:ext cx="3716216" cy="4554512"/>
          </a:xfrm>
          <a:prstGeom prst="rect">
            <a:avLst/>
          </a:prstGeom>
        </p:spPr>
      </p:pic>
    </p:spTree>
    <p:extLst>
      <p:ext uri="{BB962C8B-B14F-4D97-AF65-F5344CB8AC3E}">
        <p14:creationId xmlns:p14="http://schemas.microsoft.com/office/powerpoint/2010/main" val="101899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med billede">
    <p:bg>
      <p:bgPr>
        <a:solidFill>
          <a:srgbClr val="045C65"/>
        </a:solidFill>
        <a:effectLst/>
      </p:bgPr>
    </p:bg>
    <p:spTree>
      <p:nvGrpSpPr>
        <p:cNvPr id="1" name=""/>
        <p:cNvGrpSpPr/>
        <p:nvPr/>
      </p:nvGrpSpPr>
      <p:grpSpPr>
        <a:xfrm>
          <a:off x="0" y="0"/>
          <a:ext cx="0" cy="0"/>
          <a:chOff x="0" y="0"/>
          <a:chExt cx="0" cy="0"/>
        </a:xfrm>
      </p:grpSpPr>
      <p:sp>
        <p:nvSpPr>
          <p:cNvPr id="6" name="Tekstfelt 1">
            <a:extLst>
              <a:ext uri="{FF2B5EF4-FFF2-40B4-BE49-F238E27FC236}">
                <a16:creationId xmlns:a16="http://schemas.microsoft.com/office/drawing/2014/main" id="{B2AE9EB1-B66D-C843-A502-8BFEF0D05723}"/>
              </a:ext>
            </a:extLst>
          </p:cNvPr>
          <p:cNvSpPr txBox="1"/>
          <p:nvPr userDrawn="1"/>
        </p:nvSpPr>
        <p:spPr>
          <a:xfrm>
            <a:off x="2567608" y="3714128"/>
            <a:ext cx="693021" cy="1155032"/>
          </a:xfrm>
          <a:prstGeom prst="rect">
            <a:avLst/>
          </a:prstGeom>
          <a:noFill/>
        </p:spPr>
        <p:txBody>
          <a:bodyPr wrap="square" lIns="0" tIns="0" rIns="0" bIns="0" rtlCol="0">
            <a:noAutofit/>
          </a:bodyPr>
          <a:lstStyle/>
          <a:p>
            <a:r>
              <a:rPr lang="en-GB" sz="14666" b="1" dirty="0">
                <a:solidFill>
                  <a:schemeClr val="accent1"/>
                </a:solidFill>
                <a:latin typeface="Roboto" panose="02000000000000000000" pitchFamily="2" charset="0"/>
                <a:ea typeface="Roboto Condensed Light" panose="02000000000000000000" pitchFamily="2" charset="0"/>
                <a:cs typeface="Segoe UI Semilight" panose="020B0402040204020203" pitchFamily="34" charset="0"/>
              </a:rPr>
              <a:t>“</a:t>
            </a:r>
          </a:p>
        </p:txBody>
      </p:sp>
      <p:sp>
        <p:nvSpPr>
          <p:cNvPr id="12" name="Pladsholder til tekst 15"/>
          <p:cNvSpPr>
            <a:spLocks noGrp="1"/>
          </p:cNvSpPr>
          <p:nvPr>
            <p:ph type="body" sz="quarter" idx="10" hasCustomPrompt="1"/>
          </p:nvPr>
        </p:nvSpPr>
        <p:spPr>
          <a:xfrm>
            <a:off x="556334" y="1700808"/>
            <a:ext cx="4747579" cy="3168352"/>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13" name="Pladsholder til tekst 15"/>
          <p:cNvSpPr>
            <a:spLocks noGrp="1"/>
          </p:cNvSpPr>
          <p:nvPr>
            <p:ph type="body" sz="quarter" idx="11" hasCustomPrompt="1"/>
          </p:nvPr>
        </p:nvSpPr>
        <p:spPr>
          <a:xfrm>
            <a:off x="556334" y="4869160"/>
            <a:ext cx="4747579" cy="720080"/>
          </a:xfrm>
          <a:prstGeom prst="rect">
            <a:avLst/>
          </a:prstGeom>
          <a:noFill/>
        </p:spPr>
        <p:txBody>
          <a:bodyPr rIns="0" bIns="0" anchor="b" anchorCtr="0">
            <a:normAutofit/>
          </a:bodyPr>
          <a:lstStyle>
            <a:lvl1pPr marL="0" indent="0" algn="r">
              <a:buNone/>
              <a:defRPr sz="1800" b="0" i="0" spc="12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9" name="Tekstfelt 8"/>
          <p:cNvSpPr txBox="1"/>
          <p:nvPr userDrawn="1"/>
        </p:nvSpPr>
        <p:spPr>
          <a:xfrm flipH="1">
            <a:off x="556333" y="6312919"/>
            <a:ext cx="2476115" cy="230832"/>
          </a:xfrm>
          <a:prstGeom prst="rect">
            <a:avLst/>
          </a:prstGeom>
          <a:noFill/>
        </p:spPr>
        <p:txBody>
          <a:bodyPr wrap="square" lIns="0" rtlCol="0" anchor="ctr">
            <a:spAutoFit/>
          </a:bodyPr>
          <a:lstStyle/>
          <a:p>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10" name="Lige forbindelse 9"/>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4" name="Lige forbindelse 13"/>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
        <p:nvSpPr>
          <p:cNvPr id="26" name="Pladsholder til billede 12"/>
          <p:cNvSpPr>
            <a:spLocks noGrp="1"/>
          </p:cNvSpPr>
          <p:nvPr>
            <p:ph type="pic" sz="quarter" idx="13" hasCustomPrompt="1"/>
          </p:nvPr>
        </p:nvSpPr>
        <p:spPr>
          <a:xfrm>
            <a:off x="6096000" y="0"/>
            <a:ext cx="6096000" cy="6858000"/>
          </a:xfrm>
          <a:prstGeom prst="rect">
            <a:avLst/>
          </a:prstGeom>
          <a:pattFill prst="pct30">
            <a:fgClr>
              <a:schemeClr val="accent1"/>
            </a:fgClr>
            <a:bgClr>
              <a:schemeClr val="bg1"/>
            </a:bgClr>
          </a:pattFill>
        </p:spPr>
        <p:txBody>
          <a:bodyPr>
            <a:normAutofit/>
          </a:bodyPr>
          <a:lstStyle>
            <a:lvl1pPr marL="0" indent="0">
              <a:buNone/>
              <a:defRPr sz="1800">
                <a:solidFill>
                  <a:schemeClr val="tx1"/>
                </a:solidFill>
              </a:defRPr>
            </a:lvl1pPr>
          </a:lstStyle>
          <a:p>
            <a:r>
              <a:rPr lang="en-US" noProof="0" dirty="0" err="1"/>
              <a:t>Indsæt</a:t>
            </a:r>
            <a:r>
              <a:rPr lang="en-US" noProof="0" dirty="0"/>
              <a:t> </a:t>
            </a:r>
            <a:r>
              <a:rPr lang="en-US" noProof="0" dirty="0" err="1"/>
              <a:t>billede</a:t>
            </a:r>
            <a:endParaRPr lang="en-US" noProof="0" dirty="0"/>
          </a:p>
        </p:txBody>
      </p:sp>
    </p:spTree>
    <p:extLst>
      <p:ext uri="{BB962C8B-B14F-4D97-AF65-F5344CB8AC3E}">
        <p14:creationId xmlns:p14="http://schemas.microsoft.com/office/powerpoint/2010/main" val="295942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ørgsmål 1">
    <p:bg>
      <p:bgPr>
        <a:gradFill>
          <a:gsLst>
            <a:gs pos="0">
              <a:srgbClr val="045C65"/>
            </a:gs>
            <a:gs pos="100000">
              <a:srgbClr val="0097A7"/>
            </a:gs>
          </a:gsLst>
          <a:lin ang="18900000" scaled="1"/>
        </a:gradFill>
        <a:effectLst/>
      </p:bgPr>
    </p:bg>
    <p:spTree>
      <p:nvGrpSpPr>
        <p:cNvPr id="1" name=""/>
        <p:cNvGrpSpPr/>
        <p:nvPr/>
      </p:nvGrpSpPr>
      <p:grpSpPr>
        <a:xfrm>
          <a:off x="0" y="0"/>
          <a:ext cx="0" cy="0"/>
          <a:chOff x="0" y="0"/>
          <a:chExt cx="0" cy="0"/>
        </a:xfrm>
      </p:grpSpPr>
      <p:pic>
        <p:nvPicPr>
          <p:cNvPr id="3" name="Billede 12">
            <a:extLst>
              <a:ext uri="{FF2B5EF4-FFF2-40B4-BE49-F238E27FC236}">
                <a16:creationId xmlns:a16="http://schemas.microsoft.com/office/drawing/2014/main" id="{F73069E9-A375-4593-8A79-0E29F080A3C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1113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ørgsmål 2">
    <p:bg>
      <p:bgPr>
        <a:gradFill>
          <a:gsLst>
            <a:gs pos="0">
              <a:srgbClr val="045C65"/>
            </a:gs>
            <a:gs pos="100000">
              <a:srgbClr val="0097A7"/>
            </a:gs>
          </a:gsLst>
          <a:lin ang="18900000" scaled="1"/>
        </a:gradFill>
        <a:effectLst/>
      </p:bgPr>
    </p:bg>
    <p:spTree>
      <p:nvGrpSpPr>
        <p:cNvPr id="1" name=""/>
        <p:cNvGrpSpPr/>
        <p:nvPr/>
      </p:nvGrpSpPr>
      <p:grpSpPr>
        <a:xfrm>
          <a:off x="0" y="0"/>
          <a:ext cx="0" cy="0"/>
          <a:chOff x="0" y="0"/>
          <a:chExt cx="0" cy="0"/>
        </a:xfrm>
      </p:grpSpPr>
      <p:sp>
        <p:nvSpPr>
          <p:cNvPr id="5" name="Pladsholder til tekst 16"/>
          <p:cNvSpPr>
            <a:spLocks noGrp="1"/>
          </p:cNvSpPr>
          <p:nvPr>
            <p:ph type="body" sz="quarter" idx="10" hasCustomPrompt="1"/>
          </p:nvPr>
        </p:nvSpPr>
        <p:spPr>
          <a:xfrm>
            <a:off x="2089579" y="1909380"/>
            <a:ext cx="8120320" cy="2505802"/>
          </a:xfrm>
          <a:prstGeom prst="rect">
            <a:avLst/>
          </a:prstGeom>
          <a:effectLst>
            <a:softEdge rad="0"/>
          </a:effectLst>
        </p:spPr>
        <p:txBody>
          <a:bodyPr lIns="0" anchor="t" anchorCtr="0">
            <a:noAutofit/>
          </a:bodyPr>
          <a:lstStyle>
            <a:lvl1pPr marL="0" indent="0" algn="ctr">
              <a:buNone/>
              <a:defRPr sz="1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Spørgsmål</a:t>
            </a:r>
            <a:endParaRPr lang="en-US" noProof="0" dirty="0"/>
          </a:p>
        </p:txBody>
      </p:sp>
      <p:pic>
        <p:nvPicPr>
          <p:cNvPr id="4" name="Billede 12">
            <a:extLst>
              <a:ext uri="{FF2B5EF4-FFF2-40B4-BE49-F238E27FC236}">
                <a16:creationId xmlns:a16="http://schemas.microsoft.com/office/drawing/2014/main" id="{6F0B3FA4-A3AD-4DDC-9ED9-FC49451A8FD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60819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12">
            <a:extLst>
              <a:ext uri="{FF2B5EF4-FFF2-40B4-BE49-F238E27FC236}">
                <a16:creationId xmlns:a16="http://schemas.microsoft.com/office/drawing/2014/main" id="{B283C56B-1496-4D53-9628-53CE5C07D00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38973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416973" y="488144"/>
            <a:ext cx="10462694" cy="558122"/>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denne og øvrige slides du ikke skal bruge, før du færdiggør din</a:t>
            </a:r>
            <a:r>
              <a:rPr lang="da-DK" sz="1800" baseline="0" dirty="0">
                <a:solidFill>
                  <a:schemeClr val="tx1"/>
                </a:solidFill>
              </a:rPr>
              <a:t> </a:t>
            </a:r>
            <a:r>
              <a:rPr lang="da-DK" sz="1800" dirty="0">
                <a:solidFill>
                  <a:schemeClr val="tx1"/>
                </a:solidFill>
              </a:rPr>
              <a:t>præsentation</a:t>
            </a:r>
          </a:p>
        </p:txBody>
      </p:sp>
      <p:sp>
        <p:nvSpPr>
          <p:cNvPr id="3" name="Text Box 48"/>
          <p:cNvSpPr txBox="1">
            <a:spLocks noChangeArrowheads="1"/>
          </p:cNvSpPr>
          <p:nvPr userDrawn="1"/>
        </p:nvSpPr>
        <p:spPr bwMode="auto">
          <a:xfrm>
            <a:off x="470412" y="1321505"/>
            <a:ext cx="221129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KEFM-skabeloner til PowerPoint</a:t>
            </a:r>
          </a:p>
          <a:p>
            <a:pPr eaLnBrk="1" hangingPunct="1">
              <a:spcAft>
                <a:spcPts val="600"/>
              </a:spcAft>
              <a:defRPr/>
            </a:pPr>
            <a:r>
              <a:rPr lang="da-DK" sz="800" dirty="0">
                <a:effectLst/>
                <a:latin typeface="+mn-lt"/>
                <a:ea typeface="Calibri" panose="020F0502020204030204" pitchFamily="34" charset="0"/>
                <a:cs typeface="Times New Roman" panose="02020603050405020304" pitchFamily="18" charset="0"/>
              </a:rPr>
              <a:t>16:9-format</a:t>
            </a:r>
            <a:endParaRPr lang="da-DK" sz="800" baseline="0" dirty="0">
              <a:effectLst/>
              <a:latin typeface="+mn-lt"/>
              <a:ea typeface="Calibri" panose="020F0502020204030204" pitchFamily="34" charset="0"/>
              <a:cs typeface="Times New Roman" panose="02020603050405020304" pitchFamily="18" charset="0"/>
            </a:endParaRPr>
          </a:p>
          <a:p>
            <a:pPr eaLnBrk="1" hangingPunct="1">
              <a:lnSpc>
                <a:spcPct val="100000"/>
              </a:lnSpc>
              <a:spcAft>
                <a:spcPts val="600"/>
              </a:spcAft>
              <a:defRPr/>
            </a:pPr>
            <a:r>
              <a:rPr lang="da-DK" sz="800" kern="1200" dirty="0">
                <a:solidFill>
                  <a:schemeClr val="tx1"/>
                </a:solidFill>
                <a:effectLst/>
                <a:latin typeface="Arial" charset="0"/>
                <a:ea typeface="Calibri" panose="020F0502020204030204" pitchFamily="34" charset="0"/>
                <a:cs typeface="Times New Roman" panose="02020603050405020304" pitchFamily="18" charset="0"/>
              </a:rPr>
              <a:t>KEFM-skabelonen </a:t>
            </a:r>
            <a:r>
              <a:rPr lang="da-DK" sz="800" kern="1200" baseline="0" dirty="0">
                <a:solidFill>
                  <a:schemeClr val="tx1"/>
                </a:solidFill>
                <a:effectLst/>
                <a:latin typeface="Arial" charset="0"/>
                <a:ea typeface="Calibri" panose="020F0502020204030204" pitchFamily="34" charset="0"/>
                <a:cs typeface="Times New Roman" panose="02020603050405020304" pitchFamily="18" charset="0"/>
              </a:rPr>
              <a:t>kan hentes i F2, på intranettet og i vores interne arkiv </a:t>
            </a:r>
            <a:r>
              <a:rPr lang="da-DK" sz="800" kern="1200" baseline="0" dirty="0" err="1">
                <a:solidFill>
                  <a:schemeClr val="tx1"/>
                </a:solidFill>
                <a:effectLst/>
                <a:latin typeface="Arial" charset="0"/>
                <a:ea typeface="Calibri" panose="020F0502020204030204" pitchFamily="34" charset="0"/>
                <a:cs typeface="Times New Roman" panose="02020603050405020304" pitchFamily="18" charset="0"/>
                <a:hlinkClick r:id="rId2"/>
              </a:rPr>
              <a:t>Skyfish</a:t>
            </a:r>
            <a:endParaRPr lang="da-DK" sz="800" b="0" kern="1200" dirty="0">
              <a:solidFill>
                <a:schemeClr val="tx1"/>
              </a:solidFill>
              <a:effectLst/>
              <a:latin typeface="Arial" charset="0"/>
              <a:ea typeface="Calibri" panose="020F0502020204030204" pitchFamily="34" charset="0"/>
              <a:cs typeface="Times New Roman" panose="02020603050405020304" pitchFamily="18" charset="0"/>
            </a:endParaRPr>
          </a:p>
          <a:p>
            <a:pPr marL="0" marR="0" lvl="0" indent="0" algn="l" defTabSz="1091563" rtl="0" eaLnBrk="0" fontAlgn="auto" latinLnBrk="0" hangingPunct="0">
              <a:lnSpc>
                <a:spcPct val="100000"/>
              </a:lnSpc>
              <a:spcBef>
                <a:spcPts val="0"/>
              </a:spcBef>
              <a:spcAft>
                <a:spcPts val="1000"/>
              </a:spcAft>
              <a:buClrTx/>
              <a:buSzTx/>
              <a:buFontTx/>
              <a:buNone/>
              <a:tabLs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endParaRPr lang="da-DK" sz="800" b="0"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pic>
        <p:nvPicPr>
          <p:cNvPr id="6" name="Billede 40"/>
          <p:cNvPicPr>
            <a:picLocks noChangeAspect="1"/>
          </p:cNvPicPr>
          <p:nvPr userDrawn="1"/>
        </p:nvPicPr>
        <p:blipFill rotWithShape="1">
          <a:blip r:embed="rId3"/>
          <a:srcRect l="36944" r="2272" b="69429"/>
          <a:stretch/>
        </p:blipFill>
        <p:spPr>
          <a:xfrm>
            <a:off x="3826412" y="1318392"/>
            <a:ext cx="395416" cy="126627"/>
          </a:xfrm>
          <a:prstGeom prst="rect">
            <a:avLst/>
          </a:prstGeom>
        </p:spPr>
      </p:pic>
      <p:sp>
        <p:nvSpPr>
          <p:cNvPr id="7" name="Text Box 48"/>
          <p:cNvSpPr txBox="1">
            <a:spLocks noChangeArrowheads="1"/>
          </p:cNvSpPr>
          <p:nvPr userDrawn="1"/>
        </p:nvSpPr>
        <p:spPr bwMode="auto">
          <a:xfrm>
            <a:off x="2939321" y="1321505"/>
            <a:ext cx="166022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Slidetype</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8" name="Text Box 48"/>
          <p:cNvSpPr txBox="1">
            <a:spLocks noChangeArrowheads="1"/>
          </p:cNvSpPr>
          <p:nvPr userDrawn="1"/>
        </p:nvSpPr>
        <p:spPr bwMode="auto">
          <a:xfrm>
            <a:off x="2945221" y="2268649"/>
            <a:ext cx="1634624"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p>
          <a:p>
            <a:pPr eaLnBrk="1" hangingPunct="1">
              <a:spcAft>
                <a:spcPts val="600"/>
              </a:spcAft>
              <a:defRPr/>
            </a:pPr>
            <a:r>
              <a:rPr lang="da-DK" altLang="da-DK" sz="800" b="0" noProof="1">
                <a:solidFill>
                  <a:schemeClr val="tx1"/>
                </a:solidFill>
                <a:latin typeface="+mn-lt"/>
                <a:cs typeface="Arial" panose="020B0604020202020204" pitchFamily="34" charset="0"/>
              </a:rPr>
              <a:t>KEFM anvender skriften Roboto i PowerPoint.</a:t>
            </a:r>
          </a:p>
          <a:p>
            <a:pPr eaLnBrk="1" hangingPunct="1">
              <a:spcAft>
                <a:spcPts val="600"/>
              </a:spcAft>
              <a:defRPr/>
            </a:pPr>
            <a:r>
              <a:rPr lang="da-DK" altLang="da-DK" sz="800" b="0" baseline="0" noProof="1">
                <a:solidFill>
                  <a:schemeClr val="tx1"/>
                </a:solidFill>
                <a:latin typeface="+mn-lt"/>
                <a:cs typeface="Arial" panose="020B0604020202020204" pitchFamily="34" charset="0"/>
              </a:rPr>
              <a:t>Roboto Condensed bruges kun til overskrifter.</a:t>
            </a:r>
          </a:p>
          <a:p>
            <a:pPr eaLnBrk="1" hangingPunct="1">
              <a:spcAft>
                <a:spcPts val="600"/>
              </a:spcAft>
              <a:defRPr/>
            </a:pPr>
            <a:r>
              <a:rPr lang="da-DK" altLang="da-DK" sz="800" b="0" baseline="0" noProof="1">
                <a:solidFill>
                  <a:schemeClr val="tx1"/>
                </a:solidFill>
                <a:latin typeface="+mn-lt"/>
                <a:cs typeface="Arial" panose="020B0604020202020204" pitchFamily="34" charset="0"/>
              </a:rPr>
              <a:t>Download skrifttyper via </a:t>
            </a:r>
            <a:r>
              <a:rPr lang="da-DK" altLang="da-DK" sz="800" b="0" baseline="0" noProof="1">
                <a:solidFill>
                  <a:schemeClr val="tx1"/>
                </a:solidFill>
                <a:latin typeface="+mn-lt"/>
                <a:cs typeface="Arial" panose="020B0604020202020204" pitchFamily="34" charset="0"/>
                <a:hlinkClick r:id="rId4"/>
              </a:rPr>
              <a:t>Skyfish</a:t>
            </a:r>
            <a:endParaRPr lang="da-DK" altLang="da-DK" sz="800" b="0" baseline="0" noProof="1">
              <a:solidFill>
                <a:schemeClr val="tx1"/>
              </a:solidFill>
              <a:latin typeface="+mn-lt"/>
              <a:cs typeface="Arial" panose="020B0604020202020204" pitchFamily="34" charset="0"/>
            </a:endParaRPr>
          </a:p>
        </p:txBody>
      </p:sp>
      <p:sp>
        <p:nvSpPr>
          <p:cNvPr id="10" name="Text Box 48"/>
          <p:cNvSpPr txBox="1">
            <a:spLocks noChangeArrowheads="1"/>
          </p:cNvSpPr>
          <p:nvPr userDrawn="1"/>
        </p:nvSpPr>
        <p:spPr bwMode="auto">
          <a:xfrm>
            <a:off x="5099832" y="1321505"/>
            <a:ext cx="163462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ikoner</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noProof="1">
                <a:solidFill>
                  <a:schemeClr val="tx1"/>
                </a:solidFill>
                <a:latin typeface="+mn-lt"/>
                <a:cs typeface="Arial" panose="020B0604020202020204" pitchFamily="34" charset="0"/>
              </a:rPr>
              <a:t>Klik på</a:t>
            </a:r>
            <a:r>
              <a:rPr lang="da-DK" sz="800" b="0" baseline="0" noProof="1">
                <a:solidFill>
                  <a:schemeClr val="tx1"/>
                </a:solidFill>
                <a:latin typeface="+mn-lt"/>
                <a:cs typeface="Arial" panose="020B0604020202020204" pitchFamily="34" charset="0"/>
              </a:rPr>
              <a:t> </a:t>
            </a:r>
            <a:r>
              <a:rPr lang="da-DK" sz="800" b="1" noProof="1">
                <a:solidFill>
                  <a:schemeClr val="tx1"/>
                </a:solidFill>
                <a:latin typeface="+mn-lt"/>
                <a:cs typeface="Arial" panose="020B0604020202020204" pitchFamily="34" charset="0"/>
              </a:rPr>
              <a:t>Indsæt </a:t>
            </a:r>
            <a:r>
              <a:rPr lang="da-DK" sz="800" b="0" noProof="1">
                <a:solidFill>
                  <a:schemeClr val="tx1"/>
                </a:solidFill>
                <a:latin typeface="+mn-lt"/>
                <a:cs typeface="Arial" panose="020B0604020202020204" pitchFamily="34" charset="0"/>
              </a:rPr>
              <a:t>og </a:t>
            </a:r>
            <a:r>
              <a:rPr lang="da-DK" sz="800" b="0" kern="1200" noProof="1">
                <a:solidFill>
                  <a:schemeClr val="tx1"/>
                </a:solidFill>
                <a:latin typeface="Arial" charset="0"/>
                <a:ea typeface="+mn-ea"/>
                <a:cs typeface="Arial" panose="020B0604020202020204" pitchFamily="34" charset="0"/>
              </a:rPr>
              <a:t>KEFM</a:t>
            </a:r>
            <a:r>
              <a:rPr lang="da-DK" sz="800" b="0" kern="1200" noProof="1">
                <a:solidFill>
                  <a:schemeClr val="tx1"/>
                </a:solidFill>
                <a:latin typeface="Arial" charset="0"/>
                <a:ea typeface="+mn-ea"/>
                <a:cs typeface="Arial" panose="020B0604020202020204" pitchFamily="34" charset="0"/>
                <a:hlinkClick r:id="rId5"/>
              </a:rPr>
              <a:t>-</a:t>
            </a:r>
            <a:r>
              <a:rPr lang="da-DK" sz="800" b="0" kern="1200" noProof="1">
                <a:solidFill>
                  <a:schemeClr val="tx1"/>
                </a:solidFill>
                <a:latin typeface="Arial" charset="0"/>
                <a:ea typeface="+mn-ea"/>
                <a:cs typeface="Arial" panose="020B0604020202020204" pitchFamily="34" charset="0"/>
                <a:hlinkClick r:id="rId6"/>
              </a:rPr>
              <a:t>ikoner</a:t>
            </a:r>
            <a:r>
              <a:rPr lang="da-DK" sz="800" b="0" kern="1200" noProof="1">
                <a:solidFill>
                  <a:schemeClr val="tx1"/>
                </a:solidFill>
                <a:latin typeface="Arial" charset="0"/>
                <a:ea typeface="+mn-ea"/>
                <a:cs typeface="Arial" panose="020B0604020202020204" pitchFamily="34" charset="0"/>
              </a:rPr>
              <a:t> </a:t>
            </a:r>
            <a:r>
              <a:rPr lang="da-DK" sz="800" b="0" noProof="1">
                <a:solidFill>
                  <a:schemeClr val="tx1"/>
                </a:solidFill>
                <a:latin typeface="+mn-lt"/>
                <a:cs typeface="Arial" panose="020B0604020202020204" pitchFamily="34" charset="0"/>
              </a:rPr>
              <a:t>vælg </a:t>
            </a:r>
            <a:r>
              <a:rPr lang="da-DK" sz="800" b="1" noProof="1">
                <a:solidFill>
                  <a:schemeClr val="tx1"/>
                </a:solidFill>
                <a:latin typeface="+mn-lt"/>
                <a:cs typeface="Arial" panose="020B0604020202020204" pitchFamily="34" charset="0"/>
              </a:rPr>
              <a:t>Billeder</a:t>
            </a:r>
          </a:p>
          <a:p>
            <a:pPr eaLnBrk="1" hangingPunct="1">
              <a:lnSpc>
                <a:spcPct val="100000"/>
              </a:lnSpc>
              <a:spcAft>
                <a:spcPts val="600"/>
              </a:spcAft>
              <a:defRPr/>
            </a:pPr>
            <a:r>
              <a:rPr lang="da-DK" sz="800" b="0" kern="1200" noProof="1">
                <a:solidFill>
                  <a:schemeClr val="tx1"/>
                </a:solidFill>
                <a:latin typeface="Arial" charset="0"/>
                <a:ea typeface="+mn-ea"/>
                <a:cs typeface="Arial" panose="020B0604020202020204" pitchFamily="34" charset="0"/>
              </a:rPr>
              <a:t>Hent </a:t>
            </a:r>
            <a:r>
              <a:rPr lang="da-DK" sz="800" b="0" i="1" kern="1200" noProof="1">
                <a:solidFill>
                  <a:schemeClr val="tx1"/>
                </a:solidFill>
                <a:latin typeface="Arial" charset="0"/>
                <a:ea typeface="+mn-ea"/>
                <a:cs typeface="Arial" panose="020B0604020202020204" pitchFamily="34" charset="0"/>
              </a:rPr>
              <a:t>Vælg slideshow-visning for at gøre linket aktivt.</a:t>
            </a:r>
            <a:endParaRPr lang="da-DK" sz="800" i="1"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sp>
        <p:nvSpPr>
          <p:cNvPr id="11" name="Text Box 48"/>
          <p:cNvSpPr txBox="1">
            <a:spLocks noChangeArrowheads="1"/>
          </p:cNvSpPr>
          <p:nvPr userDrawn="1"/>
        </p:nvSpPr>
        <p:spPr bwMode="auto">
          <a:xfrm>
            <a:off x="7149144" y="1324409"/>
            <a:ext cx="188748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Billedstørrelser og -kvalitet</a:t>
            </a:r>
          </a:p>
          <a:p>
            <a:pPr eaLnBrk="1" hangingPunct="1">
              <a:lnSpc>
                <a:spcPct val="100000"/>
              </a:lnSpc>
              <a:spcAft>
                <a:spcPts val="600"/>
              </a:spcAft>
              <a:defRPr/>
            </a:pPr>
            <a:r>
              <a:rPr lang="da-DK" sz="800" b="0" kern="1200" noProof="1">
                <a:solidFill>
                  <a:schemeClr val="tx1"/>
                </a:solidFill>
                <a:latin typeface="Arial" charset="0"/>
                <a:ea typeface="+mn-ea"/>
                <a:cs typeface="Arial" panose="020B0604020202020204" pitchFamily="34" charset="0"/>
              </a:rPr>
              <a:t>Sørg</a:t>
            </a:r>
            <a:r>
              <a:rPr lang="da-DK" sz="800" b="0" kern="1200" baseline="0" noProof="1">
                <a:solidFill>
                  <a:schemeClr val="tx1"/>
                </a:solidFill>
                <a:latin typeface="Arial" charset="0"/>
                <a:ea typeface="+mn-ea"/>
                <a:cs typeface="Arial" panose="020B0604020202020204" pitchFamily="34" charset="0"/>
              </a:rPr>
              <a:t> for at bruge billeder i god kvalitet. Undgå at skalere små billeder op, så de bliver uskarpe.. </a:t>
            </a:r>
          </a:p>
        </p:txBody>
      </p:sp>
      <p:sp>
        <p:nvSpPr>
          <p:cNvPr id="12" name="Text Box 48"/>
          <p:cNvSpPr txBox="1">
            <a:spLocks noChangeArrowheads="1"/>
          </p:cNvSpPr>
          <p:nvPr userDrawn="1"/>
        </p:nvSpPr>
        <p:spPr bwMode="auto">
          <a:xfrm>
            <a:off x="7155269" y="2127835"/>
            <a:ext cx="1881364"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Beskær billede</a:t>
            </a:r>
          </a:p>
          <a:p>
            <a:pPr eaLnBrk="1" hangingPunct="1">
              <a:lnSpc>
                <a:spcPct val="100000"/>
              </a:lnSpc>
              <a:spcAft>
                <a:spcPts val="600"/>
              </a:spcAft>
              <a:defRPr/>
            </a:pPr>
            <a:r>
              <a:rPr lang="da-DK" sz="800" b="1" noProof="1">
                <a:solidFill>
                  <a:schemeClr val="tx1"/>
                </a:solidFill>
                <a:latin typeface="+mn-lt"/>
                <a:cs typeface="Arial" panose="020B0604020202020204" pitchFamily="34" charset="0"/>
              </a:rPr>
              <a:t>1</a:t>
            </a:r>
            <a:r>
              <a:rPr lang="da-DK" sz="800" b="0" noProof="1">
                <a:solidFill>
                  <a:schemeClr val="tx1"/>
                </a:solidFill>
                <a:latin typeface="+mn-lt"/>
                <a:cs typeface="Arial" panose="020B0604020202020204" pitchFamily="34" charset="0"/>
              </a:rPr>
              <a:t>. Klik </a:t>
            </a:r>
            <a:r>
              <a:rPr lang="da-DK" sz="800" b="1" noProof="1">
                <a:solidFill>
                  <a:schemeClr val="tx1"/>
                </a:solidFill>
                <a:latin typeface="+mn-lt"/>
                <a:cs typeface="Arial" panose="020B0604020202020204" pitchFamily="34" charset="0"/>
              </a:rPr>
              <a:t>Beskær</a:t>
            </a:r>
            <a:r>
              <a:rPr lang="da-DK" sz="800" b="0" noProof="1">
                <a:solidFill>
                  <a:schemeClr val="tx1"/>
                </a:solidFill>
                <a:latin typeface="+mn-lt"/>
                <a:cs typeface="Arial" panose="020B0604020202020204" pitchFamily="34" charset="0"/>
              </a:rPr>
              <a:t> for at ændre billedets fokus/størrelse</a:t>
            </a:r>
          </a:p>
          <a:p>
            <a:pPr eaLnBrk="1" hangingPunct="1">
              <a:lnSpc>
                <a:spcPct val="100000"/>
              </a:lnSpc>
              <a:spcAft>
                <a:spcPts val="600"/>
              </a:spcAft>
              <a:defRPr/>
            </a:pPr>
            <a:r>
              <a:rPr lang="da-DK" sz="800" b="1" noProof="1">
                <a:solidFill>
                  <a:schemeClr val="tx1"/>
                </a:solidFill>
                <a:latin typeface="+mn-lt"/>
                <a:cs typeface="Arial" panose="020B0604020202020204" pitchFamily="34" charset="0"/>
              </a:rPr>
              <a:t>2. </a:t>
            </a:r>
            <a:r>
              <a:rPr lang="da-DK" sz="800" b="0" noProof="1">
                <a:solidFill>
                  <a:schemeClr val="tx1"/>
                </a:solidFill>
                <a:latin typeface="+mn-lt"/>
                <a:cs typeface="Arial" panose="020B0604020202020204" pitchFamily="34" charset="0"/>
              </a:rPr>
              <a:t>Ønsker du at skalere billedet, så hold </a:t>
            </a:r>
            <a:r>
              <a:rPr lang="da-DK" sz="800" b="1" noProof="1">
                <a:solidFill>
                  <a:schemeClr val="tx1"/>
                </a:solidFill>
                <a:latin typeface="+mn-lt"/>
                <a:cs typeface="Arial" panose="020B0604020202020204" pitchFamily="34" charset="0"/>
              </a:rPr>
              <a:t>SHIFT</a:t>
            </a:r>
            <a:r>
              <a:rPr lang="da-DK" sz="800" b="0" noProof="1">
                <a:solidFill>
                  <a:schemeClr val="tx1"/>
                </a:solidFill>
                <a:latin typeface="+mn-lt"/>
                <a:cs typeface="Arial" panose="020B0604020202020204" pitchFamily="34" charset="0"/>
              </a:rPr>
              <a:t>-knappen nede, mens du trækker i billedets hjørner</a:t>
            </a:r>
          </a:p>
          <a:p>
            <a:pPr eaLnBrk="1" hangingPunct="1">
              <a:lnSpc>
                <a:spcPct val="100000"/>
              </a:lnSpc>
              <a:spcAft>
                <a:spcPts val="600"/>
              </a:spcAft>
              <a:defRPr/>
            </a:pPr>
            <a:r>
              <a:rPr lang="da-DK" sz="800" b="1" kern="1200" noProof="1">
                <a:solidFill>
                  <a:schemeClr val="tx1"/>
                </a:solidFill>
                <a:latin typeface="Arial" charset="0"/>
                <a:ea typeface="+mn-ea"/>
                <a:cs typeface="Arial" panose="020B0604020202020204" pitchFamily="34" charset="0"/>
              </a:rPr>
              <a:t>Tip: </a:t>
            </a:r>
            <a:r>
              <a:rPr lang="da-DK" sz="800" b="0" kern="1200" noProof="1">
                <a:solidFill>
                  <a:schemeClr val="tx1"/>
                </a:solidFill>
                <a:latin typeface="Arial" charset="0"/>
                <a:ea typeface="+mn-ea"/>
                <a:cs typeface="Arial" panose="020B0604020202020204" pitchFamily="34" charset="0"/>
              </a:rPr>
              <a:t>Hvis billedet ligger foran tekst og grafik, skal du højreklikke og vælge </a:t>
            </a:r>
            <a:r>
              <a:rPr lang="da-DK" sz="800" b="1" kern="1200" noProof="1">
                <a:solidFill>
                  <a:schemeClr val="tx1"/>
                </a:solidFill>
                <a:latin typeface="Arial" charset="0"/>
                <a:ea typeface="+mn-ea"/>
                <a:cs typeface="Arial" panose="020B0604020202020204" pitchFamily="34" charset="0"/>
              </a:rPr>
              <a:t>Placer bagerst</a:t>
            </a:r>
          </a:p>
          <a:p>
            <a:pPr eaLnBrk="1" hangingPunct="1">
              <a:lnSpc>
                <a:spcPct val="100000"/>
              </a:lnSpc>
              <a:spcAft>
                <a:spcPts val="600"/>
              </a:spcAft>
              <a:defRPr/>
            </a:pPr>
            <a:endParaRPr lang="da-DK" sz="800" b="1" kern="1200" noProof="1">
              <a:solidFill>
                <a:schemeClr val="tx1"/>
              </a:solidFill>
              <a:latin typeface="Arial" charset="0"/>
              <a:ea typeface="+mn-ea"/>
              <a:cs typeface="Arial" panose="020B0604020202020204" pitchFamily="34" charset="0"/>
            </a:endParaRPr>
          </a:p>
          <a:p>
            <a:pPr eaLnBrk="1" hangingPunct="1">
              <a:lnSpc>
                <a:spcPct val="100000"/>
              </a:lnSpc>
              <a:spcAft>
                <a:spcPts val="600"/>
              </a:spcAft>
              <a:defRPr/>
            </a:pPr>
            <a:r>
              <a:rPr lang="da-DK" sz="1000" b="1" kern="1200" noProof="1">
                <a:solidFill>
                  <a:schemeClr val="tx1"/>
                </a:solidFill>
                <a:latin typeface="Arial" charset="0"/>
                <a:ea typeface="+mn-ea"/>
                <a:cs typeface="Arial" panose="020B0604020202020204" pitchFamily="34" charset="0"/>
              </a:rPr>
              <a:t>Eksportér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Hvis filstørrelsen på din eksporterede PowerPoint bliver meget stor – for eksempel på grund af mange højkvalitetsbilleder – kan du komprimere, når du gemmer præsentationen: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1" kern="1200" baseline="0" noProof="1">
                <a:solidFill>
                  <a:schemeClr val="tx1"/>
                </a:solidFill>
                <a:latin typeface="Arial" charset="0"/>
                <a:ea typeface="+mn-ea"/>
                <a:cs typeface="Arial" panose="020B0604020202020204" pitchFamily="34" charset="0"/>
              </a:rPr>
              <a:t>Gem som  - Gennemse - Komprimeringsindstillinger.</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Sørg dog for ikke at gemme under 150 ppi.</a:t>
            </a:r>
          </a:p>
          <a:p>
            <a:pPr eaLnBrk="1" hangingPunct="1">
              <a:lnSpc>
                <a:spcPct val="100000"/>
              </a:lnSpc>
              <a:spcAft>
                <a:spcPts val="600"/>
              </a:spcAft>
              <a:defRPr/>
            </a:pPr>
            <a:endParaRPr lang="da-DK" sz="800" b="1" kern="1200" noProof="1">
              <a:solidFill>
                <a:schemeClr val="tx1"/>
              </a:solidFill>
              <a:latin typeface="Arial" charset="0"/>
              <a:ea typeface="+mn-ea"/>
              <a:cs typeface="Arial" panose="020B0604020202020204" pitchFamily="34" charset="0"/>
            </a:endParaRPr>
          </a:p>
        </p:txBody>
      </p:sp>
      <p:sp>
        <p:nvSpPr>
          <p:cNvPr id="13" name="Text Box 48"/>
          <p:cNvSpPr txBox="1">
            <a:spLocks noChangeArrowheads="1"/>
          </p:cNvSpPr>
          <p:nvPr userDrawn="1"/>
        </p:nvSpPr>
        <p:spPr bwMode="auto">
          <a:xfrm>
            <a:off x="2964924" y="5314946"/>
            <a:ext cx="178411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800" b="0" noProof="1">
                <a:solidFill>
                  <a:schemeClr val="tx1"/>
                </a:solidFill>
                <a:latin typeface="+mn-lt"/>
                <a:cs typeface="Arial" panose="020B0604020202020204" pitchFamily="34" charset="0"/>
              </a:rPr>
              <a:t>Du kan vælge mellem en række farver til baggrunde og grafer.</a:t>
            </a:r>
          </a:p>
          <a:p>
            <a:pPr eaLnBrk="1" hangingPunct="1">
              <a:lnSpc>
                <a:spcPct val="100000"/>
              </a:lnSpc>
              <a:spcAft>
                <a:spcPts val="600"/>
              </a:spcAft>
              <a:defRPr/>
            </a:pPr>
            <a:r>
              <a:rPr lang="da-DK" sz="800" b="0" noProof="1">
                <a:solidFill>
                  <a:schemeClr val="tx1"/>
                </a:solidFill>
                <a:latin typeface="+mn-lt"/>
                <a:cs typeface="Arial" panose="020B0604020202020204" pitchFamily="34" charset="0"/>
              </a:rPr>
              <a:t>Højreklik på den flade, du vil skifte farve på, og derefter malerbøtte-ikonet (Fyldfarve til figur)</a:t>
            </a:r>
          </a:p>
        </p:txBody>
      </p:sp>
      <p:pic>
        <p:nvPicPr>
          <p:cNvPr id="15" name="Billede 25"/>
          <p:cNvPicPr>
            <a:picLocks noChangeAspect="1"/>
          </p:cNvPicPr>
          <p:nvPr userDrawn="1"/>
        </p:nvPicPr>
        <p:blipFill>
          <a:blip r:embed="rId7"/>
          <a:stretch>
            <a:fillRect/>
          </a:stretch>
        </p:blipFill>
        <p:spPr>
          <a:xfrm>
            <a:off x="5944438" y="1275663"/>
            <a:ext cx="257327" cy="275282"/>
          </a:xfrm>
          <a:prstGeom prst="rect">
            <a:avLst/>
          </a:prstGeom>
        </p:spPr>
      </p:pic>
      <p:pic>
        <p:nvPicPr>
          <p:cNvPr id="16" name="Billede 36"/>
          <p:cNvPicPr>
            <a:picLocks noChangeAspect="1"/>
          </p:cNvPicPr>
          <p:nvPr userDrawn="1"/>
        </p:nvPicPr>
        <p:blipFill>
          <a:blip r:embed="rId8"/>
          <a:stretch>
            <a:fillRect/>
          </a:stretch>
        </p:blipFill>
        <p:spPr>
          <a:xfrm>
            <a:off x="8253742" y="2058152"/>
            <a:ext cx="288708" cy="275280"/>
          </a:xfrm>
          <a:prstGeom prst="rect">
            <a:avLst/>
          </a:prstGeom>
        </p:spPr>
      </p:pic>
      <p:pic>
        <p:nvPicPr>
          <p:cNvPr id="17" name="Billede 37"/>
          <p:cNvPicPr>
            <a:picLocks noChangeAspect="1"/>
          </p:cNvPicPr>
          <p:nvPr userDrawn="1"/>
        </p:nvPicPr>
        <p:blipFill>
          <a:blip r:embed="rId9"/>
          <a:stretch>
            <a:fillRect/>
          </a:stretch>
        </p:blipFill>
        <p:spPr>
          <a:xfrm>
            <a:off x="8536080" y="2081370"/>
            <a:ext cx="223122" cy="228843"/>
          </a:xfrm>
          <a:prstGeom prst="rect">
            <a:avLst/>
          </a:prstGeom>
        </p:spPr>
      </p:pic>
      <p:sp>
        <p:nvSpPr>
          <p:cNvPr id="18" name="Text Box 48"/>
          <p:cNvSpPr txBox="1">
            <a:spLocks noChangeArrowheads="1"/>
          </p:cNvSpPr>
          <p:nvPr userDrawn="1"/>
        </p:nvSpPr>
        <p:spPr bwMode="auto">
          <a:xfrm>
            <a:off x="454901" y="2590941"/>
            <a:ext cx="176813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rgbClr val="0097A7"/>
                </a:solidFill>
                <a:latin typeface="Arial" charset="0"/>
                <a:ea typeface="+mn-ea"/>
                <a:cs typeface="Arial" panose="020B0604020202020204" pitchFamily="34" charset="0"/>
              </a:rPr>
              <a:t>Trin for trin</a:t>
            </a:r>
            <a:endParaRPr lang="da-DK" sz="1000" b="1" kern="1200" noProof="1">
              <a:solidFill>
                <a:schemeClr val="tx1"/>
              </a:solidFill>
              <a:latin typeface="Arial" charset="0"/>
              <a:ea typeface="+mn-ea"/>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chemeClr val="tx1"/>
                </a:solidFill>
                <a:latin typeface="Arial" charset="0"/>
                <a:ea typeface="+mn-ea"/>
                <a:cs typeface="Arial" panose="020B0604020202020204" pitchFamily="34" charset="0"/>
              </a:rPr>
              <a:t>Nyt slide</a:t>
            </a:r>
            <a:endParaRPr lang="da-DK" sz="1000" b="1" kern="1200" noProof="1">
              <a:solidFill>
                <a:schemeClr val="tx1"/>
              </a:solidFill>
              <a:latin typeface="+mn-lt"/>
              <a:ea typeface="+mn-ea"/>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800" b="1" kern="1200" noProof="1">
                <a:solidFill>
                  <a:schemeClr val="tx1"/>
                </a:solidFill>
                <a:latin typeface="+mn-lt"/>
                <a:ea typeface="+mn-ea"/>
                <a:cs typeface="Arial" panose="020B0604020202020204" pitchFamily="34" charset="0"/>
              </a:rPr>
              <a:t>1. </a:t>
            </a:r>
            <a:r>
              <a:rPr lang="da-DK" altLang="da-DK" sz="800" kern="1200" noProof="1">
                <a:solidFill>
                  <a:schemeClr val="tx1"/>
                </a:solidFill>
                <a:latin typeface="+mn-lt"/>
                <a:ea typeface="+mn-ea"/>
                <a:cs typeface="Arial" panose="020B0604020202020204" pitchFamily="34" charset="0"/>
              </a:rPr>
              <a:t>Klik på </a:t>
            </a:r>
            <a:r>
              <a:rPr lang="da-DK" altLang="da-DK" sz="800" b="1" kern="1200" noProof="1">
                <a:solidFill>
                  <a:schemeClr val="tx1"/>
                </a:solidFill>
                <a:latin typeface="+mn-lt"/>
                <a:ea typeface="+mn-ea"/>
                <a:cs typeface="Arial" panose="020B0604020202020204" pitchFamily="34" charset="0"/>
              </a:rPr>
              <a:t>Startside/Hjem</a:t>
            </a:r>
            <a:endParaRPr lang="da-DK" altLang="da-DK" sz="800" b="1" noProof="1">
              <a:solidFill>
                <a:schemeClr val="tx1"/>
              </a:solidFill>
              <a:latin typeface="+mn-lt"/>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 slide</a:t>
            </a:r>
            <a:r>
              <a:rPr lang="da-DK" altLang="da-DK" sz="800" b="0" baseline="0" noProof="1">
                <a:solidFill>
                  <a:schemeClr val="tx1"/>
                </a:solidFill>
                <a:latin typeface="+mn-lt"/>
                <a:cs typeface="Arial" panose="020B0604020202020204" pitchFamily="34" charset="0"/>
              </a:rPr>
              <a:t>:</a:t>
            </a:r>
            <a:r>
              <a:rPr lang="da-DK" altLang="da-DK" sz="800" baseline="0" noProof="1">
                <a:solidFill>
                  <a:schemeClr val="tx1"/>
                </a:solidFill>
                <a:latin typeface="+mn-lt"/>
                <a:cs typeface="Arial" panose="020B0604020202020204" pitchFamily="34" charset="0"/>
              </a:rPr>
              <a:t> </a:t>
            </a:r>
            <a:br>
              <a:rPr lang="da-DK" altLang="da-DK" sz="800" baseline="0" noProof="1">
                <a:solidFill>
                  <a:schemeClr val="tx1"/>
                </a:solidFill>
                <a:latin typeface="+mn-lt"/>
                <a:cs typeface="Arial" panose="020B0604020202020204" pitchFamily="34" charset="0"/>
              </a:rPr>
            </a:br>
            <a:r>
              <a:rPr lang="da-DK" altLang="da-DK" sz="800" kern="1200" baseline="0" noProof="1">
                <a:solidFill>
                  <a:schemeClr val="tx1"/>
                </a:solidFill>
                <a:latin typeface="Arial" charset="0"/>
                <a:ea typeface="+mn-ea"/>
                <a:cs typeface="Arial" panose="020B0604020202020204" pitchFamily="34" charset="0"/>
              </a:rPr>
              <a:t>Klik på øverste del af knappen for duplikere det slide, du har markeret.</a:t>
            </a:r>
            <a:br>
              <a:rPr lang="da-DK" altLang="da-DK" sz="800" kern="1200" baseline="0" noProof="1">
                <a:solidFill>
                  <a:schemeClr val="tx1"/>
                </a:solidFill>
                <a:latin typeface="Arial" charset="0"/>
                <a:ea typeface="+mn-ea"/>
                <a:cs typeface="Arial" panose="020B0604020202020204" pitchFamily="34" charset="0"/>
              </a:rPr>
            </a:br>
            <a:r>
              <a:rPr lang="da-DK" altLang="da-DK" sz="800" kern="1200" baseline="0" noProof="1">
                <a:solidFill>
                  <a:schemeClr val="tx1"/>
                </a:solidFill>
                <a:latin typeface="Arial" charset="0"/>
                <a:ea typeface="+mn-ea"/>
                <a:cs typeface="Arial" panose="020B0604020202020204" pitchFamily="34" charset="0"/>
              </a:rPr>
              <a:t>Eller klik på nederste del for at se et udvalg af mulige layoutvalg</a:t>
            </a:r>
            <a:r>
              <a:rPr lang="da-DK" altLang="da-DK" sz="800" baseline="0" noProof="1">
                <a:solidFill>
                  <a:schemeClr val="tx1"/>
                </a:solidFill>
                <a:latin typeface="+mn-lt"/>
                <a:cs typeface="Arial" panose="020B0604020202020204" pitchFamily="34" charset="0"/>
              </a:rPr>
              <a:t>.</a:t>
            </a:r>
            <a:endParaRPr lang="da-DK" altLang="da-DK" sz="800" noProof="1">
              <a:solidFill>
                <a:schemeClr val="tx1"/>
              </a:solidFill>
              <a:latin typeface="+mn-lt"/>
              <a:cs typeface="Arial" panose="020B0604020202020204" pitchFamily="34" charset="0"/>
            </a:endParaRPr>
          </a:p>
        </p:txBody>
      </p:sp>
      <p:grpSp>
        <p:nvGrpSpPr>
          <p:cNvPr id="22" name="Gruppe 21"/>
          <p:cNvGrpSpPr/>
          <p:nvPr userDrawn="1"/>
        </p:nvGrpSpPr>
        <p:grpSpPr>
          <a:xfrm>
            <a:off x="2148471" y="4374260"/>
            <a:ext cx="254467" cy="418987"/>
            <a:chOff x="4282419" y="1844048"/>
            <a:chExt cx="254467" cy="418987"/>
          </a:xfrm>
        </p:grpSpPr>
        <p:pic>
          <p:nvPicPr>
            <p:cNvPr id="19" name="Billede 39"/>
            <p:cNvPicPr>
              <a:picLocks noChangeAspect="1"/>
            </p:cNvPicPr>
            <p:nvPr userDrawn="1"/>
          </p:nvPicPr>
          <p:blipFill rotWithShape="1">
            <a:blip r:embed="rId3"/>
            <a:srcRect l="2931" r="60888"/>
            <a:stretch/>
          </p:blipFill>
          <p:spPr>
            <a:xfrm>
              <a:off x="4282419" y="1844048"/>
              <a:ext cx="235367" cy="418987"/>
            </a:xfrm>
            <a:prstGeom prst="rect">
              <a:avLst/>
            </a:prstGeom>
          </p:spPr>
        </p:pic>
        <p:sp>
          <p:nvSpPr>
            <p:cNvPr id="20" name="Freeform 10"/>
            <p:cNvSpPr>
              <a:spLocks noChangeAspect="1"/>
            </p:cNvSpPr>
            <p:nvPr userDrawn="1"/>
          </p:nvSpPr>
          <p:spPr>
            <a:xfrm rot="19800000">
              <a:off x="44548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1" name="Freeform 10"/>
            <p:cNvSpPr>
              <a:spLocks noChangeAspect="1"/>
            </p:cNvSpPr>
            <p:nvPr userDrawn="1"/>
          </p:nvSpPr>
          <p:spPr>
            <a:xfrm rot="19800000">
              <a:off x="44672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sp>
        <p:nvSpPr>
          <p:cNvPr id="23" name="Text Box 48"/>
          <p:cNvSpPr txBox="1">
            <a:spLocks noChangeArrowheads="1"/>
          </p:cNvSpPr>
          <p:nvPr userDrawn="1"/>
        </p:nvSpPr>
        <p:spPr bwMode="auto">
          <a:xfrm>
            <a:off x="5094434" y="2364819"/>
            <a:ext cx="173358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billede</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noProof="1">
                <a:solidFill>
                  <a:schemeClr val="tx1"/>
                </a:solidFill>
                <a:latin typeface="Arial" charset="0"/>
                <a:ea typeface="+mn-ea"/>
                <a:cs typeface="Arial" panose="020B0604020202020204" pitchFamily="34" charset="0"/>
              </a:rPr>
              <a:t>På slides med billedholder: Klik på ikon og vælg </a:t>
            </a:r>
            <a:r>
              <a:rPr lang="da-DK" sz="800" b="1" kern="1200" noProof="1">
                <a:solidFill>
                  <a:schemeClr val="tx1"/>
                </a:solidFill>
                <a:latin typeface="Arial" charset="0"/>
                <a:ea typeface="+mn-ea"/>
                <a:cs typeface="Arial" panose="020B0604020202020204" pitchFamily="34" charset="0"/>
              </a:rPr>
              <a:t>Indsæt</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i="1"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Via </a:t>
            </a:r>
            <a:r>
              <a:rPr lang="da-DK" sz="800" b="0" kern="1200" baseline="0" noProof="1">
                <a:solidFill>
                  <a:schemeClr val="tx1"/>
                </a:solidFill>
                <a:latin typeface="Arial" charset="0"/>
                <a:ea typeface="+mn-ea"/>
                <a:cs typeface="Arial" panose="020B0604020202020204" pitchFamily="34" charset="0"/>
                <a:hlinkClick r:id="rId10"/>
              </a:rPr>
              <a:t>Skyfish</a:t>
            </a:r>
            <a:r>
              <a:rPr lang="da-DK" sz="800" b="0" kern="1200" baseline="0" noProof="1">
                <a:solidFill>
                  <a:schemeClr val="tx1"/>
                </a:solidFill>
                <a:latin typeface="Arial" charset="0"/>
                <a:ea typeface="+mn-ea"/>
                <a:cs typeface="Arial" panose="020B0604020202020204" pitchFamily="34" charset="0"/>
              </a:rPr>
              <a:t> kan du søge og downloade højkvalitetsbilleder. </a:t>
            </a:r>
          </a:p>
          <a:p>
            <a:pPr eaLnBrk="1" hangingPunct="1">
              <a:spcAft>
                <a:spcPts val="600"/>
              </a:spcAf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p>
          <a:p>
            <a:pPr eaLnBrk="1" hangingPunct="1">
              <a:spcAft>
                <a:spcPts val="600"/>
              </a:spcAft>
              <a:defRPr/>
            </a:pPr>
            <a:r>
              <a:rPr lang="da-DK" sz="800" b="0" i="0" kern="1200" baseline="0" noProof="1">
                <a:solidFill>
                  <a:schemeClr val="tx1"/>
                </a:solidFill>
                <a:effectLst/>
                <a:latin typeface="Arial" charset="0"/>
                <a:ea typeface="+mn-ea"/>
                <a:cs typeface="Arial" panose="020B0604020202020204" pitchFamily="34" charset="0"/>
              </a:rPr>
              <a:t>Hvis du ikke har adgang eller er i tvivl om rettighederne til et billede, så kontakt kommunikationsteamet.</a:t>
            </a:r>
            <a:endParaRPr lang="da-DK" sz="800" i="0"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pic>
        <p:nvPicPr>
          <p:cNvPr id="24" name="Billede 25"/>
          <p:cNvPicPr>
            <a:picLocks noChangeAspect="1"/>
          </p:cNvPicPr>
          <p:nvPr userDrawn="1"/>
        </p:nvPicPr>
        <p:blipFill>
          <a:blip r:embed="rId7"/>
          <a:stretch>
            <a:fillRect/>
          </a:stretch>
        </p:blipFill>
        <p:spPr>
          <a:xfrm>
            <a:off x="5944438" y="2296077"/>
            <a:ext cx="257327" cy="275280"/>
          </a:xfrm>
          <a:prstGeom prst="rect">
            <a:avLst/>
          </a:prstGeom>
        </p:spPr>
      </p:pic>
      <p:sp>
        <p:nvSpPr>
          <p:cNvPr id="25"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2945222" y="3361372"/>
            <a:ext cx="180381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000" b="1" dirty="0">
                <a:solidFill>
                  <a:schemeClr val="tx1"/>
                </a:solidFill>
                <a:latin typeface="+mn-lt"/>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0" kern="1200" noProof="1">
                <a:solidFill>
                  <a:schemeClr val="tx1"/>
                </a:solidFill>
                <a:latin typeface="+mn-lt"/>
                <a:ea typeface="+mn-ea"/>
                <a:cs typeface="Arial" panose="020B0604020202020204" pitchFamily="34" charset="0"/>
              </a:rPr>
              <a:t>De øverster farver i farvetemaet, </a:t>
            </a:r>
            <a:br>
              <a:rPr lang="da-DK" altLang="da-DK" sz="800" b="0" kern="1200" noProof="1">
                <a:solidFill>
                  <a:schemeClr val="tx1"/>
                </a:solidFill>
                <a:latin typeface="+mn-lt"/>
                <a:ea typeface="+mn-ea"/>
                <a:cs typeface="Arial" panose="020B0604020202020204" pitchFamily="34" charset="0"/>
              </a:rPr>
            </a:br>
            <a:r>
              <a:rPr lang="da-DK" altLang="da-DK" sz="800" b="0" kern="1200" noProof="1">
                <a:solidFill>
                  <a:schemeClr val="tx1"/>
                </a:solidFill>
                <a:latin typeface="+mn-lt"/>
                <a:ea typeface="+mn-ea"/>
                <a:cs typeface="Arial" panose="020B0604020202020204" pitchFamily="34" charset="0"/>
              </a:rPr>
              <a:t>er hovedfarver, de andre </a:t>
            </a:r>
            <a:br>
              <a:rPr lang="da-DK" altLang="da-DK" sz="800" b="0" kern="1200" noProof="1">
                <a:solidFill>
                  <a:schemeClr val="tx1"/>
                </a:solidFill>
                <a:latin typeface="+mn-lt"/>
                <a:ea typeface="+mn-ea"/>
                <a:cs typeface="Arial" panose="020B0604020202020204" pitchFamily="34" charset="0"/>
              </a:rPr>
            </a:br>
            <a:r>
              <a:rPr lang="da-DK" altLang="da-DK" sz="800" b="0" kern="1200" noProof="1">
                <a:solidFill>
                  <a:schemeClr val="tx1"/>
                </a:solidFill>
                <a:latin typeface="+mn-lt"/>
                <a:ea typeface="+mn-ea"/>
                <a:cs typeface="Arial" panose="020B0604020202020204" pitchFamily="34" charset="0"/>
              </a:rPr>
              <a:t>er nuancer.</a:t>
            </a:r>
          </a:p>
          <a:p>
            <a:pPr eaLnBrk="1" hangingPunct="1">
              <a:spcAft>
                <a:spcPts val="600"/>
              </a:spcAft>
              <a:defRPr/>
            </a:pPr>
            <a:endParaRPr lang="da-DK" altLang="da-DK" sz="800" b="1" noProof="1">
              <a:solidFill>
                <a:schemeClr val="tx1"/>
              </a:solidFill>
              <a:latin typeface="+mn-lt"/>
              <a:cs typeface="Arial" panose="020B0604020202020204" pitchFamily="34" charset="0"/>
            </a:endParaRPr>
          </a:p>
        </p:txBody>
      </p:sp>
      <p:pic>
        <p:nvPicPr>
          <p:cNvPr id="32" name="Billede 31"/>
          <p:cNvPicPr>
            <a:picLocks noChangeAspect="1"/>
          </p:cNvPicPr>
          <p:nvPr userDrawn="1"/>
        </p:nvPicPr>
        <p:blipFill rotWithShape="1">
          <a:blip r:embed="rId11"/>
          <a:srcRect b="25916"/>
          <a:stretch/>
        </p:blipFill>
        <p:spPr>
          <a:xfrm>
            <a:off x="2939321" y="4109724"/>
            <a:ext cx="1551497" cy="1059837"/>
          </a:xfrm>
          <a:prstGeom prst="rect">
            <a:avLst/>
          </a:prstGeom>
        </p:spPr>
      </p:pic>
      <p:sp>
        <p:nvSpPr>
          <p:cNvPr id="34" name="Text Box 48"/>
          <p:cNvSpPr txBox="1">
            <a:spLocks noChangeArrowheads="1"/>
          </p:cNvSpPr>
          <p:nvPr userDrawn="1"/>
        </p:nvSpPr>
        <p:spPr bwMode="auto">
          <a:xfrm>
            <a:off x="9468403" y="1321504"/>
            <a:ext cx="205070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baseline="0" noProof="1">
                <a:solidFill>
                  <a:schemeClr val="tx1"/>
                </a:solidFill>
                <a:latin typeface="Arial" charset="0"/>
                <a:ea typeface="+mn-ea"/>
                <a:cs typeface="Arial" panose="020B0604020202020204" pitchFamily="34" charset="0"/>
              </a:rPr>
              <a:t>Sorte ”kasser” ved eksportering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Mange har oplevet sorte ”kasser” rundt om blandt andet logoer, ikoner og andet grafik.</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Dette kan løses ved at fjerne fluebenet i ”PDF/A compliant” i eksporteringsprocessen:</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1" kern="1200" baseline="0" noProof="1">
                <a:solidFill>
                  <a:schemeClr val="tx1"/>
                </a:solidFill>
                <a:latin typeface="Arial" charset="0"/>
                <a:ea typeface="+mn-ea"/>
                <a:cs typeface="Arial" panose="020B0604020202020204" pitchFamily="34" charset="0"/>
              </a:rPr>
              <a:t>Filer – Eksportér – Opret PDF – Indstillinger </a:t>
            </a:r>
          </a:p>
          <a:p>
            <a:pPr marL="0" marR="0" lvl="0" indent="0" algn="l" defTabSz="1091563" rtl="0" eaLnBrk="1" fontAlgn="auto" latinLnBrk="0" hangingPunct="1">
              <a:lnSpc>
                <a:spcPct val="100000"/>
              </a:lnSpc>
              <a:spcBef>
                <a:spcPts val="0"/>
              </a:spcBef>
              <a:spcAft>
                <a:spcPts val="600"/>
              </a:spcAft>
              <a:buClrTx/>
              <a:buSzTx/>
              <a:buFontTx/>
              <a:buNone/>
              <a:tabLst/>
              <a:defRPr/>
            </a:pPr>
            <a:r>
              <a:rPr lang="en-US" sz="800" b="0" kern="1200" baseline="0" noProof="1">
                <a:solidFill>
                  <a:schemeClr val="tx1"/>
                </a:solidFill>
                <a:latin typeface="Arial" charset="0"/>
                <a:ea typeface="+mn-ea"/>
                <a:cs typeface="Arial" panose="020B0604020202020204" pitchFamily="34" charset="0"/>
              </a:rPr>
              <a:t>Fravælg boksen “ISO 19005-1-kompatibelt (PDF/A)“</a:t>
            </a:r>
            <a:endParaRPr lang="da-DK" sz="800" b="0" kern="1200" baseline="0" noProof="1">
              <a:solidFill>
                <a:schemeClr val="tx1"/>
              </a:solidFill>
              <a:latin typeface="Arial" charset="0"/>
              <a:ea typeface="+mn-ea"/>
              <a:cs typeface="Arial" panose="020B0604020202020204" pitchFamily="34" charset="0"/>
            </a:endParaRPr>
          </a:p>
        </p:txBody>
      </p:sp>
      <p:pic>
        <p:nvPicPr>
          <p:cNvPr id="35" name="Billede 34"/>
          <p:cNvPicPr>
            <a:picLocks noChangeAspect="1"/>
          </p:cNvPicPr>
          <p:nvPr userDrawn="1"/>
        </p:nvPicPr>
        <p:blipFill>
          <a:blip r:embed="rId12"/>
          <a:stretch>
            <a:fillRect/>
          </a:stretch>
        </p:blipFill>
        <p:spPr>
          <a:xfrm>
            <a:off x="9468404" y="3335484"/>
            <a:ext cx="1953500" cy="2254837"/>
          </a:xfrm>
          <a:prstGeom prst="rect">
            <a:avLst/>
          </a:prstGeom>
        </p:spPr>
      </p:pic>
      <p:sp>
        <p:nvSpPr>
          <p:cNvPr id="36" name="Rektangel 35"/>
          <p:cNvSpPr/>
          <p:nvPr userDrawn="1"/>
        </p:nvSpPr>
        <p:spPr>
          <a:xfrm>
            <a:off x="9486699" y="5148294"/>
            <a:ext cx="1312437" cy="141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p:cNvSpPr/>
          <p:nvPr userDrawn="1"/>
        </p:nvSpPr>
        <p:spPr>
          <a:xfrm>
            <a:off x="2960583" y="4161591"/>
            <a:ext cx="1537014" cy="164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624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impel 1">
    <p:spTree>
      <p:nvGrpSpPr>
        <p:cNvPr id="1" name=""/>
        <p:cNvGrpSpPr/>
        <p:nvPr/>
      </p:nvGrpSpPr>
      <p:grpSpPr>
        <a:xfrm>
          <a:off x="0" y="0"/>
          <a:ext cx="0" cy="0"/>
          <a:chOff x="0" y="0"/>
          <a:chExt cx="0" cy="0"/>
        </a:xfrm>
      </p:grpSpPr>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946" y="902369"/>
            <a:ext cx="1792620" cy="1792620"/>
          </a:xfrm>
          <a:prstGeom prst="rect">
            <a:avLst/>
          </a:prstGeom>
        </p:spPr>
      </p:pic>
      <p:sp>
        <p:nvSpPr>
          <p:cNvPr id="9"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tx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tx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sp>
        <p:nvSpPr>
          <p:cNvPr id="7"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pic>
        <p:nvPicPr>
          <p:cNvPr id="8" name="Billede 12">
            <a:extLst>
              <a:ext uri="{FF2B5EF4-FFF2-40B4-BE49-F238E27FC236}">
                <a16:creationId xmlns:a16="http://schemas.microsoft.com/office/drawing/2014/main" id="{F5C7A151-612C-4F39-BC26-3AFCDD0E4C6B}"/>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25019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Simpel 2">
    <p:bg>
      <p:bgPr>
        <a:solidFill>
          <a:srgbClr val="045C65"/>
        </a:solidFill>
        <a:effectLst/>
      </p:bgPr>
    </p:bg>
    <p:spTree>
      <p:nvGrpSpPr>
        <p:cNvPr id="1" name=""/>
        <p:cNvGrpSpPr/>
        <p:nvPr/>
      </p:nvGrpSpPr>
      <p:grpSpPr>
        <a:xfrm>
          <a:off x="0" y="0"/>
          <a:ext cx="0" cy="0"/>
          <a:chOff x="0" y="0"/>
          <a:chExt cx="0" cy="0"/>
        </a:xfrm>
      </p:grpSpPr>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12"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3"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sp>
        <p:nvSpPr>
          <p:cNvPr id="7"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pic>
        <p:nvPicPr>
          <p:cNvPr id="9" name="Billede 12">
            <a:extLst>
              <a:ext uri="{FF2B5EF4-FFF2-40B4-BE49-F238E27FC236}">
                <a16:creationId xmlns:a16="http://schemas.microsoft.com/office/drawing/2014/main" id="{A988E15F-176D-477A-BBFF-78BFEC8344B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09099" y="6093547"/>
            <a:ext cx="2230560" cy="557640"/>
          </a:xfrm>
          <a:prstGeom prst="rect">
            <a:avLst/>
          </a:prstGeom>
        </p:spPr>
      </p:pic>
    </p:spTree>
    <p:extLst>
      <p:ext uri="{BB962C8B-B14F-4D97-AF65-F5344CB8AC3E}">
        <p14:creationId xmlns:p14="http://schemas.microsoft.com/office/powerpoint/2010/main" val="421637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amp; to spalter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559293" y="1584672"/>
            <a:ext cx="5320807" cy="429260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6311901" y="1584672"/>
            <a:ext cx="5326723" cy="4292600"/>
          </a:xfrm>
        </p:spPr>
        <p:txBody>
          <a:bodyPr/>
          <a:lstStyle/>
          <a:p>
            <a:pPr lvl="0"/>
            <a:r>
              <a:rPr lang="da-DK" dirty="0"/>
              <a:t>Klik for at tilføje tekst</a:t>
            </a:r>
          </a:p>
        </p:txBody>
      </p:sp>
      <p:sp>
        <p:nvSpPr>
          <p:cNvPr id="5" name="Tekstfelt 4"/>
          <p:cNvSpPr txBox="1"/>
          <p:nvPr userDrawn="1"/>
        </p:nvSpPr>
        <p:spPr>
          <a:xfrm flipH="1">
            <a:off x="556333" y="6312919"/>
            <a:ext cx="2214858"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5" name="Lige forbindelse 1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835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to spalter 2">
    <p:bg>
      <p:bgPr>
        <a:solidFill>
          <a:srgbClr val="045C65"/>
        </a:solidFill>
        <a:effectLst/>
      </p:bgPr>
    </p:bg>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Pladsholder til tekst 2"/>
          <p:cNvSpPr>
            <a:spLocks noGrp="1"/>
          </p:cNvSpPr>
          <p:nvPr>
            <p:ph type="body" sz="quarter" idx="21" hasCustomPrompt="1"/>
          </p:nvPr>
        </p:nvSpPr>
        <p:spPr>
          <a:xfrm>
            <a:off x="556334" y="1584672"/>
            <a:ext cx="5323766" cy="4292600"/>
          </a:xfrm>
        </p:spPr>
        <p:txBody>
          <a:bodyPr/>
          <a:lstStyle>
            <a:lvl1pPr>
              <a:defRPr>
                <a:solidFill>
                  <a:schemeClr val="bg1"/>
                </a:solidFill>
              </a:defRPr>
            </a:lvl1pPr>
          </a:lstStyle>
          <a:p>
            <a:pPr lvl="0"/>
            <a:r>
              <a:rPr lang="da-DK" dirty="0"/>
              <a:t>Klik for at tilføje tekst</a:t>
            </a:r>
          </a:p>
        </p:txBody>
      </p:sp>
      <p:sp>
        <p:nvSpPr>
          <p:cNvPr id="12" name="Pladsholder til tekst 2"/>
          <p:cNvSpPr>
            <a:spLocks noGrp="1"/>
          </p:cNvSpPr>
          <p:nvPr>
            <p:ph type="body" sz="quarter" idx="22" hasCustomPrompt="1"/>
          </p:nvPr>
        </p:nvSpPr>
        <p:spPr>
          <a:xfrm>
            <a:off x="6311902" y="1584672"/>
            <a:ext cx="5323764" cy="4292600"/>
          </a:xfrm>
        </p:spPr>
        <p:txBody>
          <a:bodyPr/>
          <a:lstStyle>
            <a:lvl1pPr>
              <a:defRPr>
                <a:solidFill>
                  <a:schemeClr val="bg1"/>
                </a:solidFill>
              </a:defRPr>
            </a:lvl1pPr>
          </a:lstStyle>
          <a:p>
            <a:pPr lvl="0"/>
            <a:r>
              <a:rPr lang="da-DK" dirty="0"/>
              <a:t>Klik for at tilføje tekst</a:t>
            </a:r>
          </a:p>
        </p:txBody>
      </p:sp>
      <p:sp>
        <p:nvSpPr>
          <p:cNvPr id="13" name="Tekstfelt 12"/>
          <p:cNvSpPr txBox="1"/>
          <p:nvPr userDrawn="1"/>
        </p:nvSpPr>
        <p:spPr>
          <a:xfrm flipH="1">
            <a:off x="556333" y="6312919"/>
            <a:ext cx="2765364"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14" name="Lige forbindelse 13"/>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6" name="Lige forbindelse 15"/>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774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amp; en spalte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0" name="Pladsholder til tekst 2"/>
          <p:cNvSpPr>
            <a:spLocks noGrp="1"/>
          </p:cNvSpPr>
          <p:nvPr>
            <p:ph type="body" sz="quarter" idx="21" hasCustomPrompt="1"/>
          </p:nvPr>
        </p:nvSpPr>
        <p:spPr>
          <a:xfrm>
            <a:off x="559293" y="1584672"/>
            <a:ext cx="11076373" cy="4292600"/>
          </a:xfrm>
        </p:spPr>
        <p:txBody>
          <a:bodyPr/>
          <a:lstStyle/>
          <a:p>
            <a:pPr lvl="0"/>
            <a:r>
              <a:rPr lang="da-DK" dirty="0"/>
              <a:t>Klik for at tilføje tekst</a:t>
            </a:r>
          </a:p>
        </p:txBody>
      </p:sp>
      <p:sp>
        <p:nvSpPr>
          <p:cNvPr id="11" name="Tekstfelt 10"/>
          <p:cNvSpPr txBox="1"/>
          <p:nvPr userDrawn="1"/>
        </p:nvSpPr>
        <p:spPr>
          <a:xfrm flipH="1">
            <a:off x="556333" y="6312919"/>
            <a:ext cx="3240536"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7745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amp; en spalte 2">
    <p:bg>
      <p:bgPr>
        <a:solidFill>
          <a:srgbClr val="045C65"/>
        </a:solidFill>
        <a:effectLst/>
      </p:bgPr>
    </p:bg>
    <p:spTree>
      <p:nvGrpSpPr>
        <p:cNvPr id="1" name=""/>
        <p:cNvGrpSpPr/>
        <p:nvPr/>
      </p:nvGrpSpPr>
      <p:grpSpPr>
        <a:xfrm>
          <a:off x="0" y="0"/>
          <a:ext cx="0" cy="0"/>
          <a:chOff x="0" y="0"/>
          <a:chExt cx="0" cy="0"/>
        </a:xfrm>
      </p:grpSpPr>
      <p:sp>
        <p:nvSpPr>
          <p:cNvPr id="10"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Pladsholder til tekst 2"/>
          <p:cNvSpPr>
            <a:spLocks noGrp="1"/>
          </p:cNvSpPr>
          <p:nvPr>
            <p:ph type="body" sz="quarter" idx="21" hasCustomPrompt="1"/>
          </p:nvPr>
        </p:nvSpPr>
        <p:spPr>
          <a:xfrm>
            <a:off x="556334" y="1584672"/>
            <a:ext cx="11079332" cy="4292600"/>
          </a:xfrm>
        </p:spPr>
        <p:txBody>
          <a:bodyPr/>
          <a:lstStyle>
            <a:lvl1pPr>
              <a:defRPr>
                <a:solidFill>
                  <a:schemeClr val="bg1"/>
                </a:solidFill>
              </a:defRPr>
            </a:lvl1pPr>
          </a:lstStyle>
          <a:p>
            <a:pPr lvl="0"/>
            <a:r>
              <a:rPr lang="da-DK" dirty="0"/>
              <a:t>Klik for at tilføje tekst</a:t>
            </a:r>
          </a:p>
        </p:txBody>
      </p:sp>
      <p:sp>
        <p:nvSpPr>
          <p:cNvPr id="13" name="Tekstfelt 12"/>
          <p:cNvSpPr txBox="1"/>
          <p:nvPr userDrawn="1"/>
        </p:nvSpPr>
        <p:spPr>
          <a:xfrm flipH="1">
            <a:off x="556333" y="6312919"/>
            <a:ext cx="2765364"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bg1"/>
                </a:solidFill>
              </a:rPr>
              <a:t>Klima-, </a:t>
            </a:r>
            <a:r>
              <a:rPr lang="en-US" sz="900" dirty="0" err="1">
                <a:solidFill>
                  <a:schemeClr val="bg1"/>
                </a:solidFill>
              </a:rPr>
              <a:t>Energi</a:t>
            </a:r>
            <a:r>
              <a:rPr lang="en-US" sz="900" dirty="0">
                <a:solidFill>
                  <a:schemeClr val="bg1"/>
                </a:solidFill>
              </a:rPr>
              <a:t>- </a:t>
            </a:r>
            <a:r>
              <a:rPr lang="en-US" sz="900" dirty="0" err="1">
                <a:solidFill>
                  <a:schemeClr val="bg1"/>
                </a:solidFill>
              </a:rPr>
              <a:t>og</a:t>
            </a:r>
            <a:r>
              <a:rPr lang="en-US" sz="900" dirty="0">
                <a:solidFill>
                  <a:schemeClr val="bg1"/>
                </a:solidFill>
              </a:rPr>
              <a:t> </a:t>
            </a:r>
            <a:r>
              <a:rPr lang="en-US" sz="900" dirty="0" err="1">
                <a:solidFill>
                  <a:schemeClr val="bg1"/>
                </a:solidFill>
              </a:rPr>
              <a:t>Forsyningsministeriet</a:t>
            </a:r>
            <a:endParaRPr lang="da-DK" sz="900" dirty="0">
              <a:solidFill>
                <a:schemeClr val="bg1"/>
              </a:solidFill>
            </a:endParaRPr>
          </a:p>
        </p:txBody>
      </p:sp>
      <p:cxnSp>
        <p:nvCxnSpPr>
          <p:cNvPr id="14" name="Lige forbindelse 13"/>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6" name="Lige forbindelse 15"/>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amp; tre spalter 1">
    <p:spTree>
      <p:nvGrpSpPr>
        <p:cNvPr id="1" name=""/>
        <p:cNvGrpSpPr/>
        <p:nvPr/>
      </p:nvGrpSpPr>
      <p:grpSpPr>
        <a:xfrm>
          <a:off x="0" y="0"/>
          <a:ext cx="0" cy="0"/>
          <a:chOff x="0" y="0"/>
          <a:chExt cx="0" cy="0"/>
        </a:xfrm>
      </p:grpSpPr>
      <p:sp>
        <p:nvSpPr>
          <p:cNvPr id="10"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5" name="Tekstfelt 14"/>
          <p:cNvSpPr txBox="1"/>
          <p:nvPr userDrawn="1"/>
        </p:nvSpPr>
        <p:spPr>
          <a:xfrm flipH="1">
            <a:off x="556333" y="6312918"/>
            <a:ext cx="3035952" cy="230832"/>
          </a:xfrm>
          <a:prstGeom prst="rect">
            <a:avLst/>
          </a:prstGeom>
          <a:noFill/>
        </p:spPr>
        <p:txBody>
          <a:bodyPr wrap="square" lIns="0" rtlCol="0" anchor="ctr">
            <a:spAutoFit/>
          </a:bodyPr>
          <a:lstStyle/>
          <a:p>
            <a:pPr marL="0" marR="0" lvl="0" indent="0" algn="l" defTabSz="1091563" rtl="0" eaLnBrk="1" fontAlgn="auto" latinLnBrk="0" hangingPunct="1">
              <a:lnSpc>
                <a:spcPct val="100000"/>
              </a:lnSpc>
              <a:spcBef>
                <a:spcPts val="0"/>
              </a:spcBef>
              <a:spcAft>
                <a:spcPts val="0"/>
              </a:spcAft>
              <a:buClrTx/>
              <a:buSzTx/>
              <a:buFontTx/>
              <a:buNone/>
              <a:tabLst/>
              <a:defRPr/>
            </a:pPr>
            <a:r>
              <a:rPr lang="en-US" sz="900" dirty="0">
                <a:solidFill>
                  <a:schemeClr val="tx1"/>
                </a:solidFill>
              </a:rPr>
              <a:t>Klima-, </a:t>
            </a:r>
            <a:r>
              <a:rPr lang="en-US" sz="900" dirty="0" err="1">
                <a:solidFill>
                  <a:schemeClr val="tx1"/>
                </a:solidFill>
              </a:rPr>
              <a:t>Energi</a:t>
            </a:r>
            <a:r>
              <a:rPr lang="en-US" sz="900" dirty="0">
                <a:solidFill>
                  <a:schemeClr val="tx1"/>
                </a:solidFill>
              </a:rPr>
              <a:t>- </a:t>
            </a:r>
            <a:r>
              <a:rPr lang="en-US" sz="900" dirty="0" err="1">
                <a:solidFill>
                  <a:schemeClr val="tx1"/>
                </a:solidFill>
              </a:rPr>
              <a:t>og</a:t>
            </a:r>
            <a:r>
              <a:rPr lang="en-US" sz="900" dirty="0">
                <a:solidFill>
                  <a:schemeClr val="tx1"/>
                </a:solidFill>
              </a:rPr>
              <a:t> </a:t>
            </a:r>
            <a:r>
              <a:rPr lang="en-US" sz="900" dirty="0" err="1">
                <a:solidFill>
                  <a:schemeClr val="tx1"/>
                </a:solidFill>
              </a:rPr>
              <a:t>Forsyningsministeriet</a:t>
            </a:r>
            <a:endParaRPr lang="da-DK" sz="900" dirty="0">
              <a:solidFill>
                <a:schemeClr val="tx1"/>
              </a:solidFill>
            </a:endParaRPr>
          </a:p>
        </p:txBody>
      </p:sp>
      <p:cxnSp>
        <p:nvCxnSpPr>
          <p:cNvPr id="16" name="Lige forbindelse 15"/>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7"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22. oktober 2024</a:t>
            </a:fld>
            <a:endParaRPr lang="da-DK" dirty="0"/>
          </a:p>
        </p:txBody>
      </p:sp>
      <p:cxnSp>
        <p:nvCxnSpPr>
          <p:cNvPr id="18" name="Lige forbindelse 17"/>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9"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20" name="Pladsholder til tekst 2"/>
          <p:cNvSpPr>
            <a:spLocks noGrp="1"/>
          </p:cNvSpPr>
          <p:nvPr>
            <p:ph type="body" sz="quarter" idx="23" hasCustomPrompt="1"/>
          </p:nvPr>
        </p:nvSpPr>
        <p:spPr>
          <a:xfrm>
            <a:off x="556333" y="1584672"/>
            <a:ext cx="3528000" cy="4292600"/>
          </a:xfrm>
        </p:spPr>
        <p:txBody>
          <a:bodyPr/>
          <a:lstStyle>
            <a:lvl1pPr>
              <a:defRPr>
                <a:solidFill>
                  <a:schemeClr val="tx1"/>
                </a:solidFill>
              </a:defRPr>
            </a:lvl1pPr>
          </a:lstStyle>
          <a:p>
            <a:pPr lvl="0"/>
            <a:r>
              <a:rPr lang="da-DK" dirty="0"/>
              <a:t>Klik for at tilføje tekst</a:t>
            </a:r>
          </a:p>
        </p:txBody>
      </p:sp>
      <p:sp>
        <p:nvSpPr>
          <p:cNvPr id="21" name="Pladsholder til tekst 2"/>
          <p:cNvSpPr>
            <a:spLocks noGrp="1"/>
          </p:cNvSpPr>
          <p:nvPr>
            <p:ph type="body" sz="quarter" idx="24" hasCustomPrompt="1"/>
          </p:nvPr>
        </p:nvSpPr>
        <p:spPr>
          <a:xfrm>
            <a:off x="8107666" y="1584672"/>
            <a:ext cx="3528000" cy="4292600"/>
          </a:xfrm>
        </p:spPr>
        <p:txBody>
          <a:bodyPr/>
          <a:lstStyle>
            <a:lvl1pPr>
              <a:defRPr>
                <a:solidFill>
                  <a:schemeClr val="tx1"/>
                </a:solidFill>
              </a:defRPr>
            </a:lvl1pPr>
          </a:lstStyle>
          <a:p>
            <a:pPr lvl="0"/>
            <a:r>
              <a:rPr lang="da-DK" dirty="0"/>
              <a:t>Klik for at tilføje tekst</a:t>
            </a:r>
          </a:p>
        </p:txBody>
      </p:sp>
      <p:sp>
        <p:nvSpPr>
          <p:cNvPr id="22" name="Pladsholder til tekst 2"/>
          <p:cNvSpPr>
            <a:spLocks noGrp="1"/>
          </p:cNvSpPr>
          <p:nvPr>
            <p:ph type="body" sz="quarter" idx="25" hasCustomPrompt="1"/>
          </p:nvPr>
        </p:nvSpPr>
        <p:spPr>
          <a:xfrm>
            <a:off x="4332000" y="1584672"/>
            <a:ext cx="3528000" cy="4292600"/>
          </a:xfrm>
        </p:spPr>
        <p:txBody>
          <a:bodyPr/>
          <a:lstStyle>
            <a:lvl1pPr>
              <a:defRPr>
                <a:solidFill>
                  <a:schemeClr val="tx1"/>
                </a:solidFill>
              </a:defRPr>
            </a:lvl1pPr>
          </a:lstStyle>
          <a:p>
            <a:pPr lvl="0"/>
            <a:r>
              <a:rPr lang="da-DK" dirty="0"/>
              <a:t>Klik for at tilføje tekst</a:t>
            </a:r>
          </a:p>
        </p:txBody>
      </p:sp>
    </p:spTree>
    <p:extLst>
      <p:ext uri="{BB962C8B-B14F-4D97-AF65-F5344CB8AC3E}">
        <p14:creationId xmlns:p14="http://schemas.microsoft.com/office/powerpoint/2010/main" val="17370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Pladsholder til titel 1"/>
          <p:cNvSpPr>
            <a:spLocks noGrp="1"/>
          </p:cNvSpPr>
          <p:nvPr>
            <p:ph type="title"/>
          </p:nvPr>
        </p:nvSpPr>
        <p:spPr>
          <a:xfrm>
            <a:off x="556335" y="264699"/>
            <a:ext cx="11079332" cy="1143000"/>
          </a:xfrm>
          <a:prstGeom prst="rect">
            <a:avLst/>
          </a:prstGeom>
        </p:spPr>
        <p:txBody>
          <a:bodyPr vert="horz" lIns="0" tIns="40934" rIns="81869" bIns="40934" rtlCol="0" anchor="ctr">
            <a:normAutofit/>
          </a:bodyPr>
          <a:lstStyle/>
          <a:p>
            <a:r>
              <a:rPr lang="en-US" noProof="0" dirty="0" err="1"/>
              <a:t>Klik</a:t>
            </a:r>
            <a:r>
              <a:rPr lang="en-US" noProof="0" dirty="0"/>
              <a:t> for at </a:t>
            </a:r>
            <a:r>
              <a:rPr lang="en-US" noProof="0" dirty="0" err="1"/>
              <a:t>redigere</a:t>
            </a:r>
            <a:r>
              <a:rPr lang="en-US" noProof="0" dirty="0"/>
              <a:t> </a:t>
            </a:r>
            <a:r>
              <a:rPr lang="en-US" noProof="0" dirty="0" err="1"/>
              <a:t>i</a:t>
            </a:r>
            <a:r>
              <a:rPr lang="en-US" noProof="0" dirty="0"/>
              <a:t> master</a:t>
            </a:r>
          </a:p>
        </p:txBody>
      </p:sp>
      <p:sp>
        <p:nvSpPr>
          <p:cNvPr id="11" name="Pladsholder til tekst 3"/>
          <p:cNvSpPr>
            <a:spLocks noGrp="1"/>
          </p:cNvSpPr>
          <p:nvPr>
            <p:ph type="body" idx="1"/>
          </p:nvPr>
        </p:nvSpPr>
        <p:spPr>
          <a:xfrm>
            <a:off x="556334" y="1700809"/>
            <a:ext cx="11079332" cy="4105188"/>
          </a:xfrm>
          <a:prstGeom prst="rect">
            <a:avLst/>
          </a:prstGeom>
        </p:spPr>
        <p:txBody>
          <a:bodyPr vert="horz" lIns="0" tIns="45720" rIns="91440" bIns="45720" rtlCol="0">
            <a:normAutofit/>
          </a:bodyPr>
          <a:lstStyle/>
          <a:p>
            <a:pPr lvl="0"/>
            <a:r>
              <a:rPr lang="en-US" noProof="0" dirty="0" err="1"/>
              <a:t>Rediger</a:t>
            </a:r>
            <a:r>
              <a:rPr lang="en-US" noProof="0" dirty="0"/>
              <a:t> </a:t>
            </a:r>
            <a:r>
              <a:rPr lang="en-US" noProof="0" dirty="0" err="1"/>
              <a:t>typografien</a:t>
            </a:r>
            <a:r>
              <a:rPr lang="en-US" noProof="0" dirty="0"/>
              <a:t> </a:t>
            </a:r>
            <a:r>
              <a:rPr lang="en-US" noProof="0" dirty="0" err="1"/>
              <a:t>i</a:t>
            </a:r>
            <a:r>
              <a:rPr lang="en-US" noProof="0" dirty="0"/>
              <a:t> </a:t>
            </a:r>
            <a:r>
              <a:rPr lang="en-US" noProof="0" dirty="0" err="1"/>
              <a:t>masterens</a:t>
            </a:r>
            <a:endParaRPr lang="en-US" noProof="0" dirty="0"/>
          </a:p>
          <a:p>
            <a:pPr lvl="1"/>
            <a:r>
              <a:rPr lang="en-US" noProof="0" dirty="0" err="1"/>
              <a:t>Andet</a:t>
            </a:r>
            <a:r>
              <a:rPr lang="en-US" noProof="0" dirty="0"/>
              <a:t> </a:t>
            </a:r>
            <a:r>
              <a:rPr lang="en-US" noProof="0" dirty="0" err="1"/>
              <a:t>niveau</a:t>
            </a:r>
            <a:endParaRPr lang="en-US" noProof="0" dirty="0"/>
          </a:p>
          <a:p>
            <a:pPr lvl="2"/>
            <a:r>
              <a:rPr lang="en-US" noProof="0" dirty="0" err="1"/>
              <a:t>Tredje</a:t>
            </a:r>
            <a:r>
              <a:rPr lang="en-US" noProof="0" dirty="0"/>
              <a:t> </a:t>
            </a:r>
            <a:r>
              <a:rPr lang="en-US" noProof="0" dirty="0" err="1"/>
              <a:t>niveau</a:t>
            </a:r>
            <a:endParaRPr lang="en-US" noProof="0" dirty="0"/>
          </a:p>
          <a:p>
            <a:pPr lvl="3"/>
            <a:r>
              <a:rPr lang="en-US" noProof="0" dirty="0" err="1"/>
              <a:t>Fjerde</a:t>
            </a:r>
            <a:r>
              <a:rPr lang="en-US" noProof="0" dirty="0"/>
              <a:t> </a:t>
            </a:r>
            <a:r>
              <a:rPr lang="en-US" noProof="0" dirty="0" err="1"/>
              <a:t>niveau</a:t>
            </a:r>
            <a:endParaRPr lang="en-US" noProof="0" dirty="0"/>
          </a:p>
          <a:p>
            <a:pPr lvl="4"/>
            <a:r>
              <a:rPr lang="en-US" noProof="0" dirty="0" err="1"/>
              <a:t>Femte</a:t>
            </a:r>
            <a:r>
              <a:rPr lang="en-US" noProof="0" dirty="0"/>
              <a:t> </a:t>
            </a:r>
            <a:r>
              <a:rPr lang="en-US" noProof="0" dirty="0" err="1"/>
              <a:t>niveau</a:t>
            </a:r>
            <a:endParaRPr lang="en-US" noProof="0" dirty="0"/>
          </a:p>
          <a:p>
            <a:pPr lvl="5"/>
            <a:r>
              <a:rPr lang="en-US" noProof="0" dirty="0" err="1"/>
              <a:t>Sjette</a:t>
            </a:r>
            <a:r>
              <a:rPr lang="en-US" noProof="0" dirty="0"/>
              <a:t> </a:t>
            </a:r>
            <a:r>
              <a:rPr lang="en-US" noProof="0" dirty="0" err="1"/>
              <a:t>niveau</a:t>
            </a:r>
            <a:endParaRPr lang="en-US" noProof="0" dirty="0"/>
          </a:p>
          <a:p>
            <a:pPr lvl="6"/>
            <a:r>
              <a:rPr lang="en-US" noProof="0" dirty="0" err="1"/>
              <a:t>Syvende</a:t>
            </a:r>
            <a:r>
              <a:rPr lang="en-US" noProof="0" dirty="0"/>
              <a:t> </a:t>
            </a:r>
            <a:r>
              <a:rPr lang="en-US" noProof="0" dirty="0" err="1"/>
              <a:t>niveau</a:t>
            </a:r>
            <a:endParaRPr lang="en-US" noProof="0" dirty="0"/>
          </a:p>
          <a:p>
            <a:pPr lvl="7"/>
            <a:r>
              <a:rPr lang="en-US" noProof="0" dirty="0" err="1"/>
              <a:t>Ottende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879301346"/>
      </p:ext>
    </p:extLst>
  </p:cSld>
  <p:clrMap bg1="lt1" tx1="dk1" bg2="lt2" tx2="dk2" accent1="accent1" accent2="accent2" accent3="accent3" accent4="accent4" accent5="accent5" accent6="accent6" hlink="hlink" folHlink="folHlink"/>
  <p:sldLayoutIdLst>
    <p:sldLayoutId id="2147483894" r:id="rId1"/>
    <p:sldLayoutId id="2147483926" r:id="rId2"/>
    <p:sldLayoutId id="2147483834" r:id="rId3"/>
    <p:sldLayoutId id="2147483835" r:id="rId4"/>
    <p:sldLayoutId id="2147483932" r:id="rId5"/>
    <p:sldLayoutId id="2147483873" r:id="rId6"/>
    <p:sldLayoutId id="2147483851" r:id="rId7"/>
    <p:sldLayoutId id="2147483872" r:id="rId8"/>
    <p:sldLayoutId id="2147483853" r:id="rId9"/>
    <p:sldLayoutId id="2147483874" r:id="rId10"/>
    <p:sldLayoutId id="2147483745" r:id="rId11"/>
    <p:sldLayoutId id="2147483747" r:id="rId12"/>
    <p:sldLayoutId id="2147483746" r:id="rId13"/>
    <p:sldLayoutId id="2147483885" r:id="rId14"/>
    <p:sldLayoutId id="2147483753" r:id="rId15"/>
    <p:sldLayoutId id="2147483857" r:id="rId16"/>
    <p:sldLayoutId id="2147483786" r:id="rId17"/>
    <p:sldLayoutId id="2147483933" r:id="rId18"/>
    <p:sldLayoutId id="2147483901" r:id="rId19"/>
    <p:sldLayoutId id="2147483902" r:id="rId20"/>
    <p:sldLayoutId id="2147483808" r:id="rId21"/>
    <p:sldLayoutId id="2147483861" r:id="rId22"/>
    <p:sldLayoutId id="2147483862" r:id="rId23"/>
    <p:sldLayoutId id="2147483899" r:id="rId24"/>
    <p:sldLayoutId id="2147483809" r:id="rId25"/>
    <p:sldLayoutId id="2147483820" r:id="rId26"/>
    <p:sldLayoutId id="2147483917" r:id="rId27"/>
    <p:sldLayoutId id="214748392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091563" rtl="0" eaLnBrk="1" latinLnBrk="0" hangingPunct="1">
        <a:spcBef>
          <a:spcPct val="0"/>
        </a:spcBef>
        <a:buNone/>
        <a:defRPr sz="5000" kern="1200">
          <a:solidFill>
            <a:schemeClr val="tx1"/>
          </a:solidFill>
          <a:latin typeface="Roboto Condensed Light" panose="02000000000000000000" pitchFamily="2" charset="0"/>
          <a:ea typeface="Roboto Condensed Light" panose="02000000000000000000" pitchFamily="2" charset="0"/>
          <a:cs typeface="Segoe UI Semilight" panose="020B0402040204020203" pitchFamily="34" charset="0"/>
        </a:defRPr>
      </a:lvl1pPr>
    </p:titleStyle>
    <p:body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091563" rtl="0" eaLnBrk="1" latinLnBrk="0" hangingPunct="1">
        <a:defRPr sz="2133" kern="1200">
          <a:solidFill>
            <a:schemeClr val="tx1"/>
          </a:solidFill>
          <a:latin typeface="+mn-lt"/>
          <a:ea typeface="+mn-ea"/>
          <a:cs typeface="+mn-cs"/>
        </a:defRPr>
      </a:lvl1pPr>
      <a:lvl2pPr marL="545781" algn="l" defTabSz="1091563" rtl="0" eaLnBrk="1" latinLnBrk="0" hangingPunct="1">
        <a:defRPr sz="2133" kern="1200">
          <a:solidFill>
            <a:schemeClr val="tx1"/>
          </a:solidFill>
          <a:latin typeface="+mn-lt"/>
          <a:ea typeface="+mn-ea"/>
          <a:cs typeface="+mn-cs"/>
        </a:defRPr>
      </a:lvl2pPr>
      <a:lvl3pPr marL="1091563" algn="l" defTabSz="1091563" rtl="0" eaLnBrk="1" latinLnBrk="0" hangingPunct="1">
        <a:defRPr sz="2133" kern="1200">
          <a:solidFill>
            <a:schemeClr val="tx1"/>
          </a:solidFill>
          <a:latin typeface="+mn-lt"/>
          <a:ea typeface="+mn-ea"/>
          <a:cs typeface="+mn-cs"/>
        </a:defRPr>
      </a:lvl3pPr>
      <a:lvl4pPr marL="1637344" algn="l" defTabSz="1091563" rtl="0" eaLnBrk="1" latinLnBrk="0" hangingPunct="1">
        <a:defRPr sz="2133" kern="1200">
          <a:solidFill>
            <a:schemeClr val="tx1"/>
          </a:solidFill>
          <a:latin typeface="+mn-lt"/>
          <a:ea typeface="+mn-ea"/>
          <a:cs typeface="+mn-cs"/>
        </a:defRPr>
      </a:lvl4pPr>
      <a:lvl5pPr marL="2183128" algn="l" defTabSz="1091563" rtl="0" eaLnBrk="1" latinLnBrk="0" hangingPunct="1">
        <a:defRPr sz="2133" kern="1200">
          <a:solidFill>
            <a:schemeClr val="tx1"/>
          </a:solidFill>
          <a:latin typeface="+mn-lt"/>
          <a:ea typeface="+mn-ea"/>
          <a:cs typeface="+mn-cs"/>
        </a:defRPr>
      </a:lvl5pPr>
      <a:lvl6pPr marL="2728909" algn="l" defTabSz="1091563" rtl="0" eaLnBrk="1" latinLnBrk="0" hangingPunct="1">
        <a:defRPr sz="2133" kern="1200">
          <a:solidFill>
            <a:schemeClr val="tx1"/>
          </a:solidFill>
          <a:latin typeface="+mn-lt"/>
          <a:ea typeface="+mn-ea"/>
          <a:cs typeface="+mn-cs"/>
        </a:defRPr>
      </a:lvl6pPr>
      <a:lvl7pPr marL="3274691" algn="l" defTabSz="1091563" rtl="0" eaLnBrk="1" latinLnBrk="0" hangingPunct="1">
        <a:defRPr sz="2133" kern="1200">
          <a:solidFill>
            <a:schemeClr val="tx1"/>
          </a:solidFill>
          <a:latin typeface="+mn-lt"/>
          <a:ea typeface="+mn-ea"/>
          <a:cs typeface="+mn-cs"/>
        </a:defRPr>
      </a:lvl7pPr>
      <a:lvl8pPr marL="3820472" algn="l" defTabSz="1091563" rtl="0" eaLnBrk="1" latinLnBrk="0" hangingPunct="1">
        <a:defRPr sz="2133" kern="1200">
          <a:solidFill>
            <a:schemeClr val="tx1"/>
          </a:solidFill>
          <a:latin typeface="+mn-lt"/>
          <a:ea typeface="+mn-ea"/>
          <a:cs typeface="+mn-cs"/>
        </a:defRPr>
      </a:lvl8pPr>
      <a:lvl9pPr marL="4366255" algn="l" defTabSz="1091563" rtl="0" eaLnBrk="1" latinLnBrk="0" hangingPunct="1">
        <a:defRPr sz="213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5" userDrawn="1">
          <p15:clr>
            <a:srgbClr val="F26B43"/>
          </p15:clr>
        </p15:guide>
        <p15:guide id="2" pos="801" userDrawn="1">
          <p15:clr>
            <a:srgbClr val="F26B43"/>
          </p15:clr>
        </p15:guide>
        <p15:guide id="4" pos="6879" userDrawn="1">
          <p15:clr>
            <a:srgbClr val="F26B43"/>
          </p15:clr>
        </p15:guide>
        <p15:guide id="5" orient="horz" pos="1736"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hyperlink" Target="https://eu.eu-supply.com/ctm/Supplier/PublicPurchase/414103/0/0?returnUrl=&amp;b"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942" r="-5900" b="-11942"/>
          </a:stretch>
        </a:blipFill>
        <a:effectLst/>
      </p:bgPr>
    </p:bg>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777F0BCC-3EE3-4A15-93C0-EEADF11CF720}"/>
              </a:ext>
            </a:extLst>
          </p:cNvPr>
          <p:cNvSpPr>
            <a:spLocks noGrp="1"/>
          </p:cNvSpPr>
          <p:nvPr>
            <p:ph type="body" sz="quarter" idx="11"/>
          </p:nvPr>
        </p:nvSpPr>
        <p:spPr>
          <a:xfrm>
            <a:off x="1245517" y="4341101"/>
            <a:ext cx="8160907" cy="480053"/>
          </a:xfrm>
        </p:spPr>
        <p:txBody>
          <a:bodyPr/>
          <a:lstStyle/>
          <a:p>
            <a:r>
              <a:rPr lang="en-US" dirty="0"/>
              <a:t>The public tender is the official text. This presentation holds no legal value. </a:t>
            </a:r>
            <a:endParaRPr lang="da-DK" dirty="0"/>
          </a:p>
        </p:txBody>
      </p:sp>
      <p:sp>
        <p:nvSpPr>
          <p:cNvPr id="3" name="Pladsholder til dato 2"/>
          <p:cNvSpPr>
            <a:spLocks noGrp="1"/>
          </p:cNvSpPr>
          <p:nvPr>
            <p:ph type="dt" sz="half" idx="13"/>
          </p:nvPr>
        </p:nvSpPr>
        <p:spPr/>
        <p:txBody>
          <a:bodyPr/>
          <a:lstStyle/>
          <a:p>
            <a:fld id="{8495CB62-E429-41F0-9251-2082699143B5}" type="datetime2">
              <a:rPr lang="da-DK" smtClean="0"/>
              <a:pPr/>
              <a:t>22. oktober 2024</a:t>
            </a:fld>
            <a:endParaRPr lang="da-DK" dirty="0"/>
          </a:p>
        </p:txBody>
      </p:sp>
      <p:sp>
        <p:nvSpPr>
          <p:cNvPr id="5" name="Pladsholder til tekst 4">
            <a:extLst>
              <a:ext uri="{FF2B5EF4-FFF2-40B4-BE49-F238E27FC236}">
                <a16:creationId xmlns:a16="http://schemas.microsoft.com/office/drawing/2014/main" id="{74A6099D-31E5-4E62-BC84-B246D97DF104}"/>
              </a:ext>
            </a:extLst>
          </p:cNvPr>
          <p:cNvSpPr>
            <a:spLocks noGrp="1"/>
          </p:cNvSpPr>
          <p:nvPr>
            <p:ph type="body" sz="quarter" idx="10"/>
          </p:nvPr>
        </p:nvSpPr>
        <p:spPr>
          <a:xfrm>
            <a:off x="1245517" y="2756925"/>
            <a:ext cx="9098955" cy="1824203"/>
          </a:xfrm>
        </p:spPr>
        <p:txBody>
          <a:bodyPr/>
          <a:lstStyle/>
          <a:p>
            <a:r>
              <a:rPr lang="da-DK" dirty="0"/>
              <a:t>Tender </a:t>
            </a:r>
            <a:r>
              <a:rPr lang="da-DK" dirty="0" err="1"/>
              <a:t>material</a:t>
            </a:r>
            <a:r>
              <a:rPr lang="da-DK" dirty="0"/>
              <a:t> for the Danish CCS Fund </a:t>
            </a:r>
          </a:p>
        </p:txBody>
      </p:sp>
    </p:spTree>
    <p:extLst>
      <p:ext uri="{BB962C8B-B14F-4D97-AF65-F5344CB8AC3E}">
        <p14:creationId xmlns:p14="http://schemas.microsoft.com/office/powerpoint/2010/main" val="134000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err="1"/>
              <a:t>Next</a:t>
            </a:r>
            <a:r>
              <a:rPr lang="da-DK" dirty="0"/>
              <a:t> step! </a:t>
            </a:r>
            <a:r>
              <a:rPr lang="da-DK" dirty="0" err="1"/>
              <a:t>Prequalification</a:t>
            </a:r>
            <a:endParaRPr lang="da-DK" dirty="0"/>
          </a:p>
        </p:txBody>
      </p:sp>
      <p:sp>
        <p:nvSpPr>
          <p:cNvPr id="3" name="Pladsholder til tekst 2"/>
          <p:cNvSpPr>
            <a:spLocks noGrp="1"/>
          </p:cNvSpPr>
          <p:nvPr>
            <p:ph type="body" sz="quarter" idx="21"/>
          </p:nvPr>
        </p:nvSpPr>
        <p:spPr>
          <a:xfrm>
            <a:off x="559293" y="1584672"/>
            <a:ext cx="11081845" cy="4292600"/>
          </a:xfrm>
        </p:spPr>
        <p:txBody>
          <a:bodyPr>
            <a:normAutofit fontScale="55000" lnSpcReduction="20000"/>
          </a:bodyPr>
          <a:lstStyle/>
          <a:p>
            <a:pPr marL="0" indent="0">
              <a:lnSpc>
                <a:spcPct val="150000"/>
              </a:lnSpc>
              <a:buNone/>
            </a:pPr>
            <a:r>
              <a:rPr lang="da-DK" sz="2700" dirty="0"/>
              <a:t>The DEA </a:t>
            </a:r>
            <a:r>
              <a:rPr lang="da-DK" sz="2700" dirty="0" err="1"/>
              <a:t>will</a:t>
            </a:r>
            <a:r>
              <a:rPr lang="da-DK" sz="2700" dirty="0"/>
              <a:t> </a:t>
            </a:r>
            <a:r>
              <a:rPr lang="da-DK" sz="2700" dirty="0" err="1"/>
              <a:t>prequalify</a:t>
            </a:r>
            <a:r>
              <a:rPr lang="da-DK" sz="2700" dirty="0"/>
              <a:t> up to ten </a:t>
            </a:r>
            <a:r>
              <a:rPr lang="da-DK" sz="2700" dirty="0" err="1"/>
              <a:t>market</a:t>
            </a:r>
            <a:r>
              <a:rPr lang="da-DK" sz="2700" dirty="0"/>
              <a:t> </a:t>
            </a:r>
            <a:r>
              <a:rPr lang="da-DK" sz="2700" dirty="0" err="1"/>
              <a:t>actors</a:t>
            </a:r>
            <a:r>
              <a:rPr lang="da-DK" sz="2700" dirty="0"/>
              <a:t> for participation in the tender. </a:t>
            </a:r>
          </a:p>
          <a:p>
            <a:pPr marL="0" indent="0">
              <a:lnSpc>
                <a:spcPct val="150000"/>
              </a:lnSpc>
              <a:buNone/>
            </a:pPr>
            <a:r>
              <a:rPr lang="da-DK" sz="2700" dirty="0"/>
              <a:t>The deadline for </a:t>
            </a:r>
            <a:r>
              <a:rPr lang="da-DK" sz="2700" dirty="0" err="1"/>
              <a:t>application</a:t>
            </a:r>
            <a:r>
              <a:rPr lang="da-DK" sz="2700" dirty="0"/>
              <a:t> for </a:t>
            </a:r>
            <a:r>
              <a:rPr lang="da-DK" sz="2700" dirty="0" err="1"/>
              <a:t>prequalification</a:t>
            </a:r>
            <a:r>
              <a:rPr lang="da-DK" sz="2700" dirty="0"/>
              <a:t> is 25 March 2025.</a:t>
            </a:r>
          </a:p>
          <a:p>
            <a:pPr marL="0" indent="0">
              <a:lnSpc>
                <a:spcPct val="150000"/>
              </a:lnSpc>
              <a:buNone/>
            </a:pPr>
            <a:r>
              <a:rPr lang="da-DK" sz="2700" b="1" dirty="0">
                <a:solidFill>
                  <a:srgbClr val="045C65"/>
                </a:solidFill>
              </a:rPr>
              <a:t>Minimum </a:t>
            </a:r>
            <a:r>
              <a:rPr lang="da-DK" sz="2700" b="1" dirty="0" err="1">
                <a:solidFill>
                  <a:srgbClr val="045C65"/>
                </a:solidFill>
              </a:rPr>
              <a:t>Requirements</a:t>
            </a:r>
            <a:r>
              <a:rPr lang="da-DK" sz="2700" b="1" dirty="0">
                <a:solidFill>
                  <a:srgbClr val="045C65"/>
                </a:solidFill>
              </a:rPr>
              <a:t> (must </a:t>
            </a:r>
            <a:r>
              <a:rPr lang="da-DK" sz="2700" b="1" dirty="0" err="1">
                <a:solidFill>
                  <a:srgbClr val="045C65"/>
                </a:solidFill>
              </a:rPr>
              <a:t>be</a:t>
            </a:r>
            <a:r>
              <a:rPr lang="da-DK" sz="2700" b="1" dirty="0">
                <a:solidFill>
                  <a:srgbClr val="045C65"/>
                </a:solidFill>
              </a:rPr>
              <a:t> </a:t>
            </a:r>
            <a:r>
              <a:rPr lang="da-DK" sz="2700" b="1" dirty="0" err="1">
                <a:solidFill>
                  <a:srgbClr val="045C65"/>
                </a:solidFill>
              </a:rPr>
              <a:t>met</a:t>
            </a:r>
            <a:r>
              <a:rPr lang="da-DK" sz="2700" b="1" dirty="0">
                <a:solidFill>
                  <a:srgbClr val="045C65"/>
                </a:solidFill>
              </a:rPr>
              <a:t>)</a:t>
            </a:r>
          </a:p>
          <a:p>
            <a:pPr marL="0" indent="0">
              <a:lnSpc>
                <a:spcPct val="150000"/>
              </a:lnSpc>
              <a:buNone/>
            </a:pPr>
            <a:r>
              <a:rPr lang="da-DK" b="1" dirty="0" err="1">
                <a:solidFill>
                  <a:srgbClr val="045C65"/>
                </a:solidFill>
              </a:rPr>
              <a:t>Economic</a:t>
            </a:r>
            <a:r>
              <a:rPr lang="da-DK" b="1" dirty="0">
                <a:solidFill>
                  <a:srgbClr val="045C65"/>
                </a:solidFill>
              </a:rPr>
              <a:t> and Financial </a:t>
            </a:r>
            <a:r>
              <a:rPr lang="da-DK" b="1" dirty="0" err="1">
                <a:solidFill>
                  <a:srgbClr val="045C65"/>
                </a:solidFill>
              </a:rPr>
              <a:t>Standing</a:t>
            </a:r>
            <a:r>
              <a:rPr lang="da-DK" b="1" dirty="0">
                <a:solidFill>
                  <a:srgbClr val="045C65"/>
                </a:solidFill>
              </a:rPr>
              <a:t>: </a:t>
            </a:r>
          </a:p>
          <a:p>
            <a:pPr>
              <a:lnSpc>
                <a:spcPct val="150000"/>
              </a:lnSpc>
            </a:pPr>
            <a:r>
              <a:rPr lang="da-DK" dirty="0"/>
              <a:t>Positive </a:t>
            </a:r>
            <a:r>
              <a:rPr lang="da-DK" dirty="0" err="1"/>
              <a:t>equity</a:t>
            </a:r>
            <a:r>
              <a:rPr lang="da-DK" dirty="0"/>
              <a:t> (</a:t>
            </a:r>
            <a:r>
              <a:rPr lang="da-DK" dirty="0" err="1"/>
              <a:t>above</a:t>
            </a:r>
            <a:r>
              <a:rPr lang="da-DK" dirty="0"/>
              <a:t> </a:t>
            </a:r>
            <a:r>
              <a:rPr lang="da-DK" dirty="0" err="1"/>
              <a:t>zero</a:t>
            </a:r>
            <a:r>
              <a:rPr lang="da-DK" dirty="0"/>
              <a:t>). </a:t>
            </a:r>
          </a:p>
          <a:p>
            <a:pPr marL="0" indent="0" algn="ctr">
              <a:lnSpc>
                <a:spcPct val="150000"/>
              </a:lnSpc>
              <a:buNone/>
            </a:pPr>
            <a:r>
              <a:rPr lang="da-DK" dirty="0"/>
              <a:t>--o0o--</a:t>
            </a:r>
          </a:p>
          <a:p>
            <a:pPr marL="0" indent="0">
              <a:lnSpc>
                <a:spcPct val="150000"/>
              </a:lnSpc>
              <a:buNone/>
            </a:pPr>
            <a:r>
              <a:rPr lang="da-DK" b="1" dirty="0" err="1">
                <a:solidFill>
                  <a:srgbClr val="045C65"/>
                </a:solidFill>
              </a:rPr>
              <a:t>Contractual</a:t>
            </a:r>
            <a:r>
              <a:rPr lang="da-DK" b="1" dirty="0">
                <a:solidFill>
                  <a:srgbClr val="045C65"/>
                </a:solidFill>
              </a:rPr>
              <a:t> minimum </a:t>
            </a:r>
            <a:r>
              <a:rPr lang="da-DK" b="1" dirty="0" err="1">
                <a:solidFill>
                  <a:srgbClr val="045C65"/>
                </a:solidFill>
              </a:rPr>
              <a:t>requirements</a:t>
            </a:r>
            <a:r>
              <a:rPr lang="da-DK" b="1" dirty="0">
                <a:solidFill>
                  <a:srgbClr val="045C65"/>
                </a:solidFill>
              </a:rPr>
              <a:t>:</a:t>
            </a:r>
          </a:p>
          <a:p>
            <a:r>
              <a:rPr lang="en-US" dirty="0"/>
              <a:t>The Operator is responsible for achieving CO2 emission reductions and/or negative CO2 emissions in accordance with the Contract (complete value chain).</a:t>
            </a:r>
          </a:p>
          <a:p>
            <a:r>
              <a:rPr lang="en-US" dirty="0"/>
              <a:t>The Operator must ensure that all certificates, approvals, </a:t>
            </a:r>
            <a:r>
              <a:rPr lang="en-US" dirty="0" err="1"/>
              <a:t>licences</a:t>
            </a:r>
            <a:r>
              <a:rPr lang="en-US" dirty="0"/>
              <a:t> and permits necessary to establish and operate the Value Chain are obtained.</a:t>
            </a:r>
          </a:p>
          <a:p>
            <a:r>
              <a:rPr lang="en-US" dirty="0"/>
              <a:t>The Operator shall ensure that the Delivered Quantity originates from (a) Carbon Capture Plant(s) placed in Denmark</a:t>
            </a:r>
          </a:p>
          <a:p>
            <a:r>
              <a:rPr lang="en-US" dirty="0"/>
              <a:t>The Operator shall ensure that the Annual Quantity of CO2 which as a minimum shall be 100.000 </a:t>
            </a:r>
            <a:r>
              <a:rPr lang="en-US" dirty="0" err="1"/>
              <a:t>tonnes</a:t>
            </a:r>
            <a:r>
              <a:rPr lang="en-US" dirty="0"/>
              <a:t> of CO2 is captured and Stored each calendar year from year 2030 and until and including 2044.</a:t>
            </a:r>
          </a:p>
          <a:p>
            <a:r>
              <a:rPr lang="en-US" dirty="0"/>
              <a:t>The Operator shall be paid Subsidies per </a:t>
            </a:r>
            <a:r>
              <a:rPr lang="en-US" dirty="0" err="1"/>
              <a:t>tonne</a:t>
            </a:r>
            <a:r>
              <a:rPr lang="en-US" dirty="0"/>
              <a:t> of CO2 captured and Stored in accordance with the Contract.</a:t>
            </a:r>
          </a:p>
          <a:p>
            <a:pPr marL="0" indent="0">
              <a:lnSpc>
                <a:spcPct val="150000"/>
              </a:lnSpc>
              <a:buNone/>
            </a:pPr>
            <a:endParaRPr lang="da-DK" b="1" dirty="0">
              <a:solidFill>
                <a:srgbClr val="045C65"/>
              </a:solidFill>
            </a:endParaRPr>
          </a:p>
          <a:p>
            <a:pPr marL="0" indent="0">
              <a:lnSpc>
                <a:spcPct val="150000"/>
              </a:lnSpc>
              <a:buNone/>
            </a:pP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22. oktober 2024</a:t>
            </a:fld>
            <a:endParaRPr lang="da-DK" dirty="0"/>
          </a:p>
        </p:txBody>
      </p:sp>
    </p:spTree>
    <p:extLst>
      <p:ext uri="{BB962C8B-B14F-4D97-AF65-F5344CB8AC3E}">
        <p14:creationId xmlns:p14="http://schemas.microsoft.com/office/powerpoint/2010/main" val="251248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err="1"/>
              <a:t>Prequalification</a:t>
            </a:r>
            <a:r>
              <a:rPr lang="da-DK" dirty="0"/>
              <a:t>: </a:t>
            </a:r>
            <a:r>
              <a:rPr lang="da-DK" dirty="0" err="1"/>
              <a:t>Selection</a:t>
            </a:r>
            <a:r>
              <a:rPr lang="da-DK" dirty="0"/>
              <a:t> </a:t>
            </a:r>
            <a:r>
              <a:rPr lang="da-DK" dirty="0" err="1"/>
              <a:t>criteria</a:t>
            </a:r>
            <a:endParaRPr lang="da-DK" dirty="0"/>
          </a:p>
        </p:txBody>
      </p:sp>
      <p:sp>
        <p:nvSpPr>
          <p:cNvPr id="3" name="Pladsholder til tekst 2"/>
          <p:cNvSpPr>
            <a:spLocks noGrp="1"/>
          </p:cNvSpPr>
          <p:nvPr>
            <p:ph type="body" sz="quarter" idx="21"/>
          </p:nvPr>
        </p:nvSpPr>
        <p:spPr>
          <a:xfrm>
            <a:off x="559293" y="1584672"/>
            <a:ext cx="11081845" cy="4292600"/>
          </a:xfrm>
        </p:spPr>
        <p:txBody>
          <a:bodyPr>
            <a:normAutofit lnSpcReduction="10000"/>
          </a:bodyPr>
          <a:lstStyle/>
          <a:p>
            <a:pPr marL="0" indent="0">
              <a:lnSpc>
                <a:spcPct val="150000"/>
              </a:lnSpc>
              <a:buNone/>
            </a:pPr>
            <a:r>
              <a:rPr lang="en-US" dirty="0"/>
              <a:t>If more than 10 candidates fulfill the minimum requirements regarding economic and financial capacity and are not covered by any of the applicable exclusion grounds, the selection of candidates invited to tender will be based on an evaluation of the following criteria</a:t>
            </a:r>
            <a:r>
              <a:rPr lang="da-DK" b="1" dirty="0"/>
              <a:t>:</a:t>
            </a:r>
          </a:p>
          <a:p>
            <a:pPr marL="0" indent="0">
              <a:lnSpc>
                <a:spcPct val="150000"/>
              </a:lnSpc>
              <a:buNone/>
            </a:pPr>
            <a:r>
              <a:rPr lang="da-DK" b="1" dirty="0">
                <a:solidFill>
                  <a:srgbClr val="045C65"/>
                </a:solidFill>
              </a:rPr>
              <a:t>Technical and Professional </a:t>
            </a:r>
            <a:r>
              <a:rPr lang="da-DK" b="1" dirty="0" err="1">
                <a:solidFill>
                  <a:srgbClr val="045C65"/>
                </a:solidFill>
              </a:rPr>
              <a:t>Ability</a:t>
            </a:r>
            <a:r>
              <a:rPr lang="da-DK" b="1" dirty="0">
                <a:solidFill>
                  <a:srgbClr val="045C65"/>
                </a:solidFill>
              </a:rPr>
              <a:t> </a:t>
            </a:r>
          </a:p>
          <a:p>
            <a:pPr lvl="1">
              <a:lnSpc>
                <a:spcPct val="150000"/>
              </a:lnSpc>
            </a:pPr>
            <a:r>
              <a:rPr lang="en-US" dirty="0"/>
              <a:t>Which candidates have demonstrated the most relevant experiences with planning and/or operating CCS activities, including e.g. demonstration projects, pilot projects and research projects, and</a:t>
            </a:r>
          </a:p>
          <a:p>
            <a:pPr lvl="1">
              <a:lnSpc>
                <a:spcPct val="150000"/>
              </a:lnSpc>
            </a:pPr>
            <a:r>
              <a:rPr lang="en-US" dirty="0"/>
              <a:t>Which candidates have demonstrated the most relevant experiences with acquiring and establishing plants or platforms and/or modifying or expanding plants or platforms and commissioning hereof.</a:t>
            </a: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22. oktober 2024</a:t>
            </a:fld>
            <a:endParaRPr lang="da-DK" dirty="0"/>
          </a:p>
        </p:txBody>
      </p:sp>
    </p:spTree>
    <p:extLst>
      <p:ext uri="{BB962C8B-B14F-4D97-AF65-F5344CB8AC3E}">
        <p14:creationId xmlns:p14="http://schemas.microsoft.com/office/powerpoint/2010/main" val="28781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6D194E0-430C-41FD-9E3E-BF25A3754C12}"/>
              </a:ext>
            </a:extLst>
          </p:cNvPr>
          <p:cNvSpPr>
            <a:spLocks noGrp="1"/>
          </p:cNvSpPr>
          <p:nvPr>
            <p:ph type="body" sz="quarter" idx="10"/>
          </p:nvPr>
        </p:nvSpPr>
        <p:spPr/>
        <p:txBody>
          <a:bodyPr/>
          <a:lstStyle/>
          <a:p>
            <a:r>
              <a:rPr lang="en-US" sz="12500" dirty="0"/>
              <a:t>Questions?</a:t>
            </a:r>
          </a:p>
        </p:txBody>
      </p:sp>
    </p:spTree>
    <p:extLst>
      <p:ext uri="{BB962C8B-B14F-4D97-AF65-F5344CB8AC3E}">
        <p14:creationId xmlns:p14="http://schemas.microsoft.com/office/powerpoint/2010/main" val="53653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C085C-2B72-427D-BE95-C08C74E1666A}"/>
              </a:ext>
            </a:extLst>
          </p:cNvPr>
          <p:cNvSpPr txBox="1">
            <a:spLocks/>
          </p:cNvSpPr>
          <p:nvPr/>
        </p:nvSpPr>
        <p:spPr>
          <a:xfrm>
            <a:off x="556334" y="274639"/>
            <a:ext cx="11084804" cy="1143000"/>
          </a:xfrm>
          <a:prstGeom prst="rect">
            <a:avLst/>
          </a:prstGeom>
        </p:spPr>
        <p:txBody>
          <a:bodyPr/>
          <a:lstStyle>
            <a:lvl1pPr algn="l" defTabSz="1091563" rtl="0" eaLnBrk="1" latinLnBrk="0" hangingPunct="1">
              <a:spcBef>
                <a:spcPct val="0"/>
              </a:spcBef>
              <a:buNone/>
              <a:defRPr sz="5000" kern="1200">
                <a:solidFill>
                  <a:schemeClr val="tx1"/>
                </a:solidFill>
                <a:latin typeface="Roboto Condensed Light" panose="02000000000000000000" pitchFamily="2" charset="0"/>
                <a:ea typeface="Roboto Condensed Light" panose="02000000000000000000" pitchFamily="2" charset="0"/>
                <a:cs typeface="Segoe UI Semilight" panose="020B0402040204020203" pitchFamily="34" charset="0"/>
              </a:defRPr>
            </a:lvl1pPr>
          </a:lstStyle>
          <a:p>
            <a:r>
              <a:rPr lang="en-US" dirty="0">
                <a:solidFill>
                  <a:schemeClr val="bg1"/>
                </a:solidFill>
              </a:rPr>
              <a:t>Further questions</a:t>
            </a:r>
          </a:p>
        </p:txBody>
      </p:sp>
      <p:sp>
        <p:nvSpPr>
          <p:cNvPr id="3" name="Pladsholder til tekst 2">
            <a:extLst>
              <a:ext uri="{FF2B5EF4-FFF2-40B4-BE49-F238E27FC236}">
                <a16:creationId xmlns:a16="http://schemas.microsoft.com/office/drawing/2014/main" id="{577F44FA-C408-4EA0-B4F1-AB0C416138BC}"/>
              </a:ext>
            </a:extLst>
          </p:cNvPr>
          <p:cNvSpPr txBox="1">
            <a:spLocks/>
          </p:cNvSpPr>
          <p:nvPr/>
        </p:nvSpPr>
        <p:spPr>
          <a:xfrm>
            <a:off x="559293" y="1584672"/>
            <a:ext cx="11076373" cy="4292600"/>
          </a:xfrm>
          <a:prstGeom prst="rect">
            <a:avLst/>
          </a:prstGeom>
        </p:spPr>
        <p:txBody>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buFont typeface="Arial" panose="020B0604020202020204" pitchFamily="34" charset="0"/>
              <a:buNone/>
            </a:pPr>
            <a:endParaRPr lang="en-US">
              <a:solidFill>
                <a:schemeClr val="bg1"/>
              </a:solidFill>
            </a:endParaRPr>
          </a:p>
          <a:p>
            <a:pPr marL="0" indent="0" algn="ctr">
              <a:buFont typeface="Arial" panose="020B0604020202020204" pitchFamily="34" charset="0"/>
              <a:buNone/>
            </a:pPr>
            <a:endParaRPr lang="en-US" dirty="0">
              <a:solidFill>
                <a:schemeClr val="bg1"/>
              </a:solidFill>
            </a:endParaRPr>
          </a:p>
          <a:p>
            <a:pPr marL="0" indent="0" algn="ctr">
              <a:buFont typeface="Arial" panose="020B0604020202020204" pitchFamily="34" charset="0"/>
              <a:buNone/>
            </a:pPr>
            <a:endParaRPr lang="en-US" dirty="0">
              <a:solidFill>
                <a:schemeClr val="bg1"/>
              </a:solidFill>
            </a:endParaRPr>
          </a:p>
          <a:p>
            <a:pPr marL="0" indent="0" algn="ctr">
              <a:buFont typeface="Arial" panose="020B0604020202020204" pitchFamily="34" charset="0"/>
              <a:buNone/>
            </a:pPr>
            <a:r>
              <a:rPr lang="en-US" dirty="0">
                <a:solidFill>
                  <a:schemeClr val="bg1"/>
                </a:solidFill>
              </a:rPr>
              <a:t>Further questions must be submitted via EU Supply</a:t>
            </a:r>
          </a:p>
          <a:p>
            <a:pPr algn="ctr"/>
            <a:endParaRPr lang="en-US" dirty="0">
              <a:solidFill>
                <a:schemeClr val="bg1"/>
              </a:solidFill>
            </a:endParaRPr>
          </a:p>
          <a:p>
            <a:pPr marL="0" indent="0" algn="ctr">
              <a:buFont typeface="Arial" panose="020B0604020202020204" pitchFamily="34" charset="0"/>
              <a:buNone/>
            </a:pPr>
            <a:r>
              <a:rPr lang="da-DK" u="sng" dirty="0">
                <a:solidFill>
                  <a:schemeClr val="bg1"/>
                </a:solidFill>
                <a:hlinkClick r:id="rId2">
                  <a:extLst>
                    <a:ext uri="{A12FA001-AC4F-418D-AE19-62706E023703}">
                      <ahyp:hlinkClr xmlns:ahyp="http://schemas.microsoft.com/office/drawing/2018/hyperlinkcolor" val="tx"/>
                    </a:ext>
                  </a:extLst>
                </a:hlinkClick>
              </a:rPr>
              <a:t>https://eu.eu-supply.com/ctm/Supplier/PublicPurchase/414103/0/0?returnUrl=&amp;b</a:t>
            </a:r>
            <a:endParaRPr lang="da-DK" dirty="0">
              <a:solidFill>
                <a:schemeClr val="bg1"/>
              </a:solidFill>
            </a:endParaRPr>
          </a:p>
          <a:p>
            <a:pPr algn="ctr"/>
            <a:endParaRPr lang="en-US" dirty="0">
              <a:solidFill>
                <a:schemeClr val="bg1"/>
              </a:solidFill>
            </a:endParaRPr>
          </a:p>
          <a:p>
            <a:pPr marL="0" indent="0" algn="ctr">
              <a:buFont typeface="Arial" panose="020B0604020202020204" pitchFamily="34" charset="0"/>
              <a:buNone/>
            </a:pPr>
            <a:endParaRPr lang="en-US" dirty="0"/>
          </a:p>
        </p:txBody>
      </p:sp>
    </p:spTree>
    <p:extLst>
      <p:ext uri="{BB962C8B-B14F-4D97-AF65-F5344CB8AC3E}">
        <p14:creationId xmlns:p14="http://schemas.microsoft.com/office/powerpoint/2010/main" val="389632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1FB8B4-F851-44D3-A5ED-EC5727CC2451}"/>
              </a:ext>
            </a:extLst>
          </p:cNvPr>
          <p:cNvSpPr>
            <a:spLocks noGrp="1"/>
          </p:cNvSpPr>
          <p:nvPr>
            <p:ph type="dt" sz="half" idx="13"/>
          </p:nvPr>
        </p:nvSpPr>
        <p:spPr/>
        <p:txBody>
          <a:bodyPr/>
          <a:lstStyle/>
          <a:p>
            <a:fld id="{8495CB62-E429-41F0-9251-2082699143B5}" type="datetime2">
              <a:rPr lang="da-DK" smtClean="0"/>
              <a:pPr/>
              <a:t>22. oktober 2024</a:t>
            </a:fld>
            <a:endParaRPr lang="da-DK" dirty="0"/>
          </a:p>
        </p:txBody>
      </p:sp>
      <p:sp>
        <p:nvSpPr>
          <p:cNvPr id="4" name="Pladsholder til tekst 3">
            <a:extLst>
              <a:ext uri="{FF2B5EF4-FFF2-40B4-BE49-F238E27FC236}">
                <a16:creationId xmlns:a16="http://schemas.microsoft.com/office/drawing/2014/main" id="{53E2DED9-2382-433B-B6F6-A6B0C6989328}"/>
              </a:ext>
            </a:extLst>
          </p:cNvPr>
          <p:cNvSpPr>
            <a:spLocks noGrp="1"/>
          </p:cNvSpPr>
          <p:nvPr>
            <p:ph type="body" sz="quarter" idx="17"/>
          </p:nvPr>
        </p:nvSpPr>
        <p:spPr/>
        <p:txBody>
          <a:bodyPr/>
          <a:lstStyle/>
          <a:p>
            <a:r>
              <a:rPr lang="en-US" dirty="0"/>
              <a:t>The draft tender material has been in public consultation from the 28th of June to the 20th of August.</a:t>
            </a:r>
          </a:p>
          <a:p>
            <a:r>
              <a:rPr lang="da-DK" dirty="0"/>
              <a:t>D</a:t>
            </a:r>
            <a:r>
              <a:rPr lang="en-US" dirty="0"/>
              <a:t>EA received 27 answers with good inputs.</a:t>
            </a:r>
          </a:p>
          <a:p>
            <a:r>
              <a:rPr lang="en-US" dirty="0"/>
              <a:t>The DEA has pre-notified the subsidy scheme to the European Commission in order to start the state aid approval process. As the scheme has not yet been approved, adjustments or change to the material may occur.</a:t>
            </a:r>
          </a:p>
        </p:txBody>
      </p:sp>
      <p:sp>
        <p:nvSpPr>
          <p:cNvPr id="5" name="Titel 4">
            <a:extLst>
              <a:ext uri="{FF2B5EF4-FFF2-40B4-BE49-F238E27FC236}">
                <a16:creationId xmlns:a16="http://schemas.microsoft.com/office/drawing/2014/main" id="{D2E4E13F-9A25-4413-BA67-976342EC277F}"/>
              </a:ext>
            </a:extLst>
          </p:cNvPr>
          <p:cNvSpPr>
            <a:spLocks noGrp="1"/>
          </p:cNvSpPr>
          <p:nvPr>
            <p:ph type="title"/>
          </p:nvPr>
        </p:nvSpPr>
        <p:spPr>
          <a:xfrm>
            <a:off x="556334" y="275664"/>
            <a:ext cx="11079334" cy="1101555"/>
          </a:xfrm>
        </p:spPr>
        <p:txBody>
          <a:bodyPr/>
          <a:lstStyle/>
          <a:p>
            <a:r>
              <a:rPr lang="en-US" dirty="0"/>
              <a:t>Outcome of public consultation</a:t>
            </a:r>
          </a:p>
        </p:txBody>
      </p:sp>
      <p:sp>
        <p:nvSpPr>
          <p:cNvPr id="6" name="Pladsholder til tekst 3">
            <a:extLst>
              <a:ext uri="{FF2B5EF4-FFF2-40B4-BE49-F238E27FC236}">
                <a16:creationId xmlns:a16="http://schemas.microsoft.com/office/drawing/2014/main" id="{11F5E091-C2CF-4BDC-B63D-028EA11CF3EF}"/>
              </a:ext>
            </a:extLst>
          </p:cNvPr>
          <p:cNvSpPr txBox="1">
            <a:spLocks/>
          </p:cNvSpPr>
          <p:nvPr/>
        </p:nvSpPr>
        <p:spPr>
          <a:xfrm>
            <a:off x="6509252" y="1484313"/>
            <a:ext cx="5126416" cy="4432393"/>
          </a:xfrm>
          <a:prstGeom prst="rect">
            <a:avLst/>
          </a:prstGeom>
        </p:spPr>
        <p:txBody>
          <a:bodyPr vert="horz" lIns="0" tIns="45720" rIns="91440" bIns="45720" rtlCol="0">
            <a:norm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dirty="0"/>
              <a:t>The following topics were raised during the consultation</a:t>
            </a:r>
          </a:p>
          <a:p>
            <a:pPr lvl="1"/>
            <a:r>
              <a:rPr lang="en-US" dirty="0"/>
              <a:t>Uncertainty regarding timely availability of on-shore CO2-storage</a:t>
            </a:r>
          </a:p>
          <a:p>
            <a:pPr lvl="1"/>
            <a:r>
              <a:rPr lang="en-US" dirty="0"/>
              <a:t>Timeline for tender</a:t>
            </a:r>
          </a:p>
          <a:p>
            <a:pPr lvl="1"/>
            <a:r>
              <a:rPr lang="en-US" dirty="0"/>
              <a:t>Risks regarding termination for cause</a:t>
            </a:r>
          </a:p>
          <a:p>
            <a:pPr lvl="1"/>
            <a:r>
              <a:rPr lang="en-US" dirty="0"/>
              <a:t>Possible contract award already after indicative offer</a:t>
            </a:r>
          </a:p>
          <a:p>
            <a:pPr lvl="1"/>
            <a:r>
              <a:rPr lang="en-US" dirty="0"/>
              <a:t>Issue regarding length of guaranties</a:t>
            </a:r>
          </a:p>
          <a:p>
            <a:pPr lvl="1"/>
            <a:endParaRPr lang="en-US" dirty="0"/>
          </a:p>
        </p:txBody>
      </p:sp>
    </p:spTree>
    <p:extLst>
      <p:ext uri="{BB962C8B-B14F-4D97-AF65-F5344CB8AC3E}">
        <p14:creationId xmlns:p14="http://schemas.microsoft.com/office/powerpoint/2010/main" val="23455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C71FB8B4-F851-44D3-A5ED-EC5727CC2451}"/>
              </a:ext>
            </a:extLst>
          </p:cNvPr>
          <p:cNvSpPr>
            <a:spLocks noGrp="1"/>
          </p:cNvSpPr>
          <p:nvPr>
            <p:ph type="dt" sz="half" idx="13"/>
          </p:nvPr>
        </p:nvSpPr>
        <p:spPr/>
        <p:txBody>
          <a:bodyPr/>
          <a:lstStyle/>
          <a:p>
            <a:fld id="{8495CB62-E429-41F0-9251-2082699143B5}" type="datetime2">
              <a:rPr lang="da-DK" smtClean="0"/>
              <a:pPr/>
              <a:t>22. oktober 2024</a:t>
            </a:fld>
            <a:endParaRPr lang="da-DK" dirty="0"/>
          </a:p>
        </p:txBody>
      </p:sp>
      <p:sp>
        <p:nvSpPr>
          <p:cNvPr id="4" name="Pladsholder til tekst 3">
            <a:extLst>
              <a:ext uri="{FF2B5EF4-FFF2-40B4-BE49-F238E27FC236}">
                <a16:creationId xmlns:a16="http://schemas.microsoft.com/office/drawing/2014/main" id="{53E2DED9-2382-433B-B6F6-A6B0C6989328}"/>
              </a:ext>
            </a:extLst>
          </p:cNvPr>
          <p:cNvSpPr>
            <a:spLocks noGrp="1"/>
          </p:cNvSpPr>
          <p:nvPr>
            <p:ph type="body" sz="quarter" idx="17"/>
          </p:nvPr>
        </p:nvSpPr>
        <p:spPr>
          <a:xfrm>
            <a:off x="556334" y="1863678"/>
            <a:ext cx="5126416" cy="4432393"/>
          </a:xfrm>
        </p:spPr>
        <p:txBody>
          <a:bodyPr/>
          <a:lstStyle/>
          <a:p>
            <a:r>
              <a:rPr lang="en-US" dirty="0"/>
              <a:t>Multiple actors have highlighted</a:t>
            </a:r>
          </a:p>
          <a:p>
            <a:pPr lvl="1"/>
            <a:r>
              <a:rPr lang="en-US" dirty="0"/>
              <a:t>That the timeline for the tender and the expected timeline for development of onshore storage sites do no fit.</a:t>
            </a:r>
          </a:p>
          <a:p>
            <a:pPr lvl="1"/>
            <a:r>
              <a:rPr lang="en-US" dirty="0"/>
              <a:t>It is likely that onshore storage projects first will be able to take final investment decision on their projects after the final offer in the CCS-tender.</a:t>
            </a:r>
          </a:p>
          <a:p>
            <a:pPr lvl="1"/>
            <a:r>
              <a:rPr lang="en-US" dirty="0"/>
              <a:t>Risk regarding which storage sites that will develop, and uncertainty concerning their prices.</a:t>
            </a:r>
          </a:p>
        </p:txBody>
      </p:sp>
      <p:sp>
        <p:nvSpPr>
          <p:cNvPr id="5" name="Titel 4">
            <a:extLst>
              <a:ext uri="{FF2B5EF4-FFF2-40B4-BE49-F238E27FC236}">
                <a16:creationId xmlns:a16="http://schemas.microsoft.com/office/drawing/2014/main" id="{D2E4E13F-9A25-4413-BA67-976342EC277F}"/>
              </a:ext>
            </a:extLst>
          </p:cNvPr>
          <p:cNvSpPr>
            <a:spLocks noGrp="1"/>
          </p:cNvSpPr>
          <p:nvPr>
            <p:ph type="title"/>
          </p:nvPr>
        </p:nvSpPr>
        <p:spPr>
          <a:xfrm>
            <a:off x="556334" y="275664"/>
            <a:ext cx="11079334" cy="1101555"/>
          </a:xfrm>
        </p:spPr>
        <p:txBody>
          <a:bodyPr>
            <a:normAutofit fontScale="90000"/>
          </a:bodyPr>
          <a:lstStyle/>
          <a:p>
            <a:r>
              <a:rPr lang="en-US" dirty="0"/>
              <a:t>Uncertainty regarding timely availability of onshore CO2-storage</a:t>
            </a:r>
          </a:p>
        </p:txBody>
      </p:sp>
      <p:sp>
        <p:nvSpPr>
          <p:cNvPr id="6" name="Pladsholder til tekst 3">
            <a:extLst>
              <a:ext uri="{FF2B5EF4-FFF2-40B4-BE49-F238E27FC236}">
                <a16:creationId xmlns:a16="http://schemas.microsoft.com/office/drawing/2014/main" id="{11F5E091-C2CF-4BDC-B63D-028EA11CF3EF}"/>
              </a:ext>
            </a:extLst>
          </p:cNvPr>
          <p:cNvSpPr txBox="1">
            <a:spLocks/>
          </p:cNvSpPr>
          <p:nvPr/>
        </p:nvSpPr>
        <p:spPr>
          <a:xfrm>
            <a:off x="6490258" y="1863678"/>
            <a:ext cx="5126416" cy="4432393"/>
          </a:xfrm>
          <a:prstGeom prst="rect">
            <a:avLst/>
          </a:prstGeom>
        </p:spPr>
        <p:txBody>
          <a:bodyPr vert="horz" lIns="0" tIns="45720" rIns="91440" bIns="45720" rtlCol="0">
            <a:norm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dirty="0"/>
              <a:t>Revisions in the tender material</a:t>
            </a:r>
          </a:p>
          <a:p>
            <a:pPr lvl="1"/>
            <a:r>
              <a:rPr lang="en-US" dirty="0"/>
              <a:t>More flexibility with regards to temporary and permanent changes in the projects, if it turns out that in the chosen storage location the subsoil is not suited for CO2 storage, or if  the chosen storage site is not developed by the operator.</a:t>
            </a:r>
          </a:p>
          <a:p>
            <a:pPr lvl="1"/>
            <a:r>
              <a:rPr lang="en-US" dirty="0" err="1"/>
              <a:t>Possibillity</a:t>
            </a:r>
            <a:r>
              <a:rPr lang="en-US" dirty="0"/>
              <a:t> for postponement of commercial operation date if the exploration of the subsoil clearly demonstrates that the subsoil is not technically suited for Storage of CO2.</a:t>
            </a:r>
          </a:p>
          <a:p>
            <a:pPr lvl="1"/>
            <a:endParaRPr lang="en-US" dirty="0"/>
          </a:p>
        </p:txBody>
      </p:sp>
    </p:spTree>
    <p:extLst>
      <p:ext uri="{BB962C8B-B14F-4D97-AF65-F5344CB8AC3E}">
        <p14:creationId xmlns:p14="http://schemas.microsoft.com/office/powerpoint/2010/main" val="279718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Lige forbindelse 5"/>
          <p:cNvCxnSpPr/>
          <p:nvPr/>
        </p:nvCxnSpPr>
        <p:spPr>
          <a:xfrm>
            <a:off x="7817573" y="4517109"/>
            <a:ext cx="0" cy="9939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Lige forbindelse 6"/>
          <p:cNvCxnSpPr/>
          <p:nvPr/>
        </p:nvCxnSpPr>
        <p:spPr>
          <a:xfrm>
            <a:off x="6015933" y="4517109"/>
            <a:ext cx="0" cy="9939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Lige forbindelse 7"/>
          <p:cNvCxnSpPr/>
          <p:nvPr/>
        </p:nvCxnSpPr>
        <p:spPr>
          <a:xfrm>
            <a:off x="4214292" y="4517109"/>
            <a:ext cx="0" cy="9939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Lige forbindelse 8"/>
          <p:cNvCxnSpPr/>
          <p:nvPr/>
        </p:nvCxnSpPr>
        <p:spPr>
          <a:xfrm>
            <a:off x="2412652" y="4517109"/>
            <a:ext cx="0" cy="9939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flipV="1">
            <a:off x="791170" y="5014105"/>
            <a:ext cx="10609659" cy="4565"/>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2312561" y="4918578"/>
            <a:ext cx="200182" cy="2001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dirty="0"/>
          </a:p>
        </p:txBody>
      </p:sp>
      <p:sp>
        <p:nvSpPr>
          <p:cNvPr id="14" name="Ellipse 13"/>
          <p:cNvSpPr/>
          <p:nvPr/>
        </p:nvSpPr>
        <p:spPr>
          <a:xfrm>
            <a:off x="4114201" y="4925498"/>
            <a:ext cx="200182" cy="2001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dirty="0"/>
          </a:p>
        </p:txBody>
      </p:sp>
      <p:sp>
        <p:nvSpPr>
          <p:cNvPr id="15" name="Ellipse 14"/>
          <p:cNvSpPr/>
          <p:nvPr/>
        </p:nvSpPr>
        <p:spPr>
          <a:xfrm>
            <a:off x="5915842" y="4918578"/>
            <a:ext cx="200182" cy="2001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dirty="0"/>
          </a:p>
        </p:txBody>
      </p:sp>
      <p:sp>
        <p:nvSpPr>
          <p:cNvPr id="16" name="Ellipse 15"/>
          <p:cNvSpPr/>
          <p:nvPr/>
        </p:nvSpPr>
        <p:spPr>
          <a:xfrm>
            <a:off x="7717482" y="4914014"/>
            <a:ext cx="200182" cy="2001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dirty="0"/>
          </a:p>
        </p:txBody>
      </p:sp>
      <p:sp>
        <p:nvSpPr>
          <p:cNvPr id="18" name="Tekstfelt 17"/>
          <p:cNvSpPr txBox="1"/>
          <p:nvPr/>
        </p:nvSpPr>
        <p:spPr>
          <a:xfrm>
            <a:off x="1686992" y="4147466"/>
            <a:ext cx="1451321" cy="307777"/>
          </a:xfrm>
          <a:prstGeom prst="rect">
            <a:avLst/>
          </a:prstGeom>
          <a:noFill/>
        </p:spPr>
        <p:txBody>
          <a:bodyPr wrap="square" rtlCol="0">
            <a:spAutoFit/>
          </a:bodyPr>
          <a:lstStyle/>
          <a:p>
            <a:pPr algn="ctr"/>
            <a:r>
              <a:rPr lang="da-DK" sz="1400" b="1" dirty="0" err="1">
                <a:latin typeface="Segoe UI Semilight" panose="020B0402040204020203" pitchFamily="34" charset="0"/>
                <a:cs typeface="Segoe UI Semilight" panose="020B0402040204020203" pitchFamily="34" charset="0"/>
              </a:rPr>
              <a:t>October</a:t>
            </a:r>
            <a:r>
              <a:rPr lang="da-DK" sz="1400" b="1" dirty="0">
                <a:latin typeface="Segoe UI Semilight" panose="020B0402040204020203" pitchFamily="34" charset="0"/>
                <a:cs typeface="Segoe UI Semilight" panose="020B0402040204020203" pitchFamily="34" charset="0"/>
              </a:rPr>
              <a:t> 2024</a:t>
            </a:r>
          </a:p>
        </p:txBody>
      </p:sp>
      <p:sp>
        <p:nvSpPr>
          <p:cNvPr id="19" name="Tekstfelt 18"/>
          <p:cNvSpPr txBox="1"/>
          <p:nvPr/>
        </p:nvSpPr>
        <p:spPr>
          <a:xfrm>
            <a:off x="3488632" y="4163181"/>
            <a:ext cx="1451321" cy="307777"/>
          </a:xfrm>
          <a:prstGeom prst="rect">
            <a:avLst/>
          </a:prstGeom>
          <a:noFill/>
        </p:spPr>
        <p:txBody>
          <a:bodyPr wrap="square" rtlCol="0">
            <a:spAutoFit/>
          </a:bodyPr>
          <a:lstStyle/>
          <a:p>
            <a:pPr algn="ctr"/>
            <a:r>
              <a:rPr lang="da-DK" sz="1400" b="1" dirty="0">
                <a:solidFill>
                  <a:srgbClr val="FF0000"/>
                </a:solidFill>
                <a:latin typeface="Segoe UI Semilight" panose="020B0402040204020203" pitchFamily="34" charset="0"/>
                <a:cs typeface="Segoe UI Semilight" panose="020B0402040204020203" pitchFamily="34" charset="0"/>
              </a:rPr>
              <a:t>March 2025</a:t>
            </a:r>
          </a:p>
        </p:txBody>
      </p:sp>
      <p:sp>
        <p:nvSpPr>
          <p:cNvPr id="20" name="Tekstfelt 19"/>
          <p:cNvSpPr txBox="1"/>
          <p:nvPr/>
        </p:nvSpPr>
        <p:spPr>
          <a:xfrm>
            <a:off x="5290272" y="4147466"/>
            <a:ext cx="1451321" cy="307777"/>
          </a:xfrm>
          <a:prstGeom prst="rect">
            <a:avLst/>
          </a:prstGeom>
          <a:noFill/>
        </p:spPr>
        <p:txBody>
          <a:bodyPr wrap="square" rtlCol="0">
            <a:spAutoFit/>
          </a:bodyPr>
          <a:lstStyle/>
          <a:p>
            <a:pPr algn="ctr"/>
            <a:r>
              <a:rPr lang="da-DK" sz="1400" b="1" dirty="0">
                <a:solidFill>
                  <a:srgbClr val="FF0000"/>
                </a:solidFill>
                <a:latin typeface="Segoe UI Semilight" panose="020B0402040204020203" pitchFamily="34" charset="0"/>
                <a:cs typeface="Segoe UI Semilight" panose="020B0402040204020203" pitchFamily="34" charset="0"/>
              </a:rPr>
              <a:t>August 2025</a:t>
            </a:r>
          </a:p>
        </p:txBody>
      </p:sp>
      <p:sp>
        <p:nvSpPr>
          <p:cNvPr id="21" name="Tekstfelt 20"/>
          <p:cNvSpPr txBox="1"/>
          <p:nvPr/>
        </p:nvSpPr>
        <p:spPr>
          <a:xfrm>
            <a:off x="7091912" y="4161271"/>
            <a:ext cx="1451321" cy="307777"/>
          </a:xfrm>
          <a:prstGeom prst="rect">
            <a:avLst/>
          </a:prstGeom>
          <a:noFill/>
        </p:spPr>
        <p:txBody>
          <a:bodyPr wrap="square" rtlCol="0">
            <a:spAutoFit/>
          </a:bodyPr>
          <a:lstStyle/>
          <a:p>
            <a:pPr algn="ctr"/>
            <a:r>
              <a:rPr lang="da-DK" sz="1400" b="1" dirty="0">
                <a:solidFill>
                  <a:srgbClr val="FF0000"/>
                </a:solidFill>
                <a:latin typeface="Segoe UI Semilight" panose="020B0402040204020203" pitchFamily="34" charset="0"/>
                <a:cs typeface="Segoe UI Semilight" panose="020B0402040204020203" pitchFamily="34" charset="0"/>
              </a:rPr>
              <a:t>December 2025</a:t>
            </a:r>
          </a:p>
        </p:txBody>
      </p:sp>
      <p:sp>
        <p:nvSpPr>
          <p:cNvPr id="23" name="Tekstfelt 22"/>
          <p:cNvSpPr txBox="1"/>
          <p:nvPr/>
        </p:nvSpPr>
        <p:spPr>
          <a:xfrm>
            <a:off x="1355439" y="5570126"/>
            <a:ext cx="2114425" cy="677108"/>
          </a:xfrm>
          <a:prstGeom prst="rect">
            <a:avLst/>
          </a:prstGeom>
          <a:noFill/>
        </p:spPr>
        <p:txBody>
          <a:bodyPr wrap="square" rtlCol="0">
            <a:spAutoFit/>
          </a:bodyPr>
          <a:lstStyle/>
          <a:p>
            <a:pPr algn="ctr"/>
            <a:r>
              <a:rPr lang="en-US" sz="1400" b="1" dirty="0">
                <a:latin typeface="Segoe UI Semilight" panose="020B0402040204020203" pitchFamily="34" charset="0"/>
                <a:cs typeface="Segoe UI Semilight" panose="020B0402040204020203" pitchFamily="34" charset="0"/>
              </a:rPr>
              <a:t>Publication of final </a:t>
            </a:r>
          </a:p>
          <a:p>
            <a:pPr algn="ctr"/>
            <a:r>
              <a:rPr lang="en-US" sz="1400" b="1" dirty="0">
                <a:latin typeface="Segoe UI Semilight" panose="020B0402040204020203" pitchFamily="34" charset="0"/>
                <a:cs typeface="Segoe UI Semilight" panose="020B0402040204020203" pitchFamily="34" charset="0"/>
              </a:rPr>
              <a:t>tender material</a:t>
            </a:r>
          </a:p>
          <a:p>
            <a:pPr algn="ctr"/>
            <a:endParaRPr lang="da-DK" sz="1000" dirty="0">
              <a:latin typeface="Segoe UI Semilight" panose="020B0402040204020203" pitchFamily="34" charset="0"/>
              <a:cs typeface="Segoe UI Semilight" panose="020B0402040204020203" pitchFamily="34" charset="0"/>
            </a:endParaRPr>
          </a:p>
        </p:txBody>
      </p:sp>
      <p:sp>
        <p:nvSpPr>
          <p:cNvPr id="24" name="Tekstfelt 23"/>
          <p:cNvSpPr txBox="1"/>
          <p:nvPr/>
        </p:nvSpPr>
        <p:spPr>
          <a:xfrm>
            <a:off x="3252613" y="5578458"/>
            <a:ext cx="1939172" cy="738664"/>
          </a:xfrm>
          <a:prstGeom prst="rect">
            <a:avLst/>
          </a:prstGeom>
          <a:noFill/>
        </p:spPr>
        <p:txBody>
          <a:bodyPr wrap="square" rtlCol="0">
            <a:spAutoFit/>
          </a:bodyPr>
          <a:lstStyle/>
          <a:p>
            <a:pPr algn="ctr"/>
            <a:r>
              <a:rPr lang="en-US" sz="1400" b="1" dirty="0">
                <a:latin typeface="Segoe UI Semilight" panose="020B0402040204020203" pitchFamily="34" charset="0"/>
                <a:cs typeface="Segoe UI Semilight" panose="020B0402040204020203" pitchFamily="34" charset="0"/>
              </a:rPr>
              <a:t>Deadline for applications </a:t>
            </a:r>
          </a:p>
          <a:p>
            <a:pPr algn="ctr"/>
            <a:r>
              <a:rPr lang="en-US" sz="1400" b="1" dirty="0">
                <a:latin typeface="Segoe UI Semilight" panose="020B0402040204020203" pitchFamily="34" charset="0"/>
                <a:cs typeface="Segoe UI Semilight" panose="020B0402040204020203" pitchFamily="34" charset="0"/>
              </a:rPr>
              <a:t>for prequalification</a:t>
            </a:r>
          </a:p>
        </p:txBody>
      </p:sp>
      <p:sp>
        <p:nvSpPr>
          <p:cNvPr id="25" name="Tekstfelt 24"/>
          <p:cNvSpPr txBox="1"/>
          <p:nvPr/>
        </p:nvSpPr>
        <p:spPr>
          <a:xfrm>
            <a:off x="5006346" y="5570126"/>
            <a:ext cx="2039320" cy="738664"/>
          </a:xfrm>
          <a:prstGeom prst="rect">
            <a:avLst/>
          </a:prstGeom>
          <a:noFill/>
        </p:spPr>
        <p:txBody>
          <a:bodyPr wrap="square" rtlCol="0">
            <a:spAutoFit/>
          </a:bodyPr>
          <a:lstStyle/>
          <a:p>
            <a:pPr algn="ctr"/>
            <a:r>
              <a:rPr lang="en-US" sz="1400" b="1" dirty="0">
                <a:latin typeface="Segoe UI Semilight" panose="020B0402040204020203" pitchFamily="34" charset="0"/>
                <a:cs typeface="Segoe UI Semilight" panose="020B0402040204020203" pitchFamily="34" charset="0"/>
              </a:rPr>
              <a:t>Deadline for </a:t>
            </a:r>
          </a:p>
          <a:p>
            <a:pPr algn="ctr"/>
            <a:r>
              <a:rPr lang="en-US" sz="1400" b="1" dirty="0">
                <a:latin typeface="Segoe UI Semilight" panose="020B0402040204020203" pitchFamily="34" charset="0"/>
                <a:cs typeface="Segoe UI Semilight" panose="020B0402040204020203" pitchFamily="34" charset="0"/>
              </a:rPr>
              <a:t>preliminary offers (INDO) </a:t>
            </a:r>
          </a:p>
        </p:txBody>
      </p:sp>
      <p:sp>
        <p:nvSpPr>
          <p:cNvPr id="26" name="Tekstfelt 25"/>
          <p:cNvSpPr txBox="1"/>
          <p:nvPr/>
        </p:nvSpPr>
        <p:spPr>
          <a:xfrm>
            <a:off x="6848644" y="5570126"/>
            <a:ext cx="1939172" cy="738664"/>
          </a:xfrm>
          <a:prstGeom prst="rect">
            <a:avLst/>
          </a:prstGeom>
          <a:noFill/>
        </p:spPr>
        <p:txBody>
          <a:bodyPr wrap="square" rtlCol="0">
            <a:spAutoFit/>
          </a:bodyPr>
          <a:lstStyle/>
          <a:p>
            <a:pPr algn="ctr"/>
            <a:r>
              <a:rPr lang="da-DK" sz="1400" b="1" dirty="0">
                <a:latin typeface="Segoe UI Semilight" panose="020B0402040204020203" pitchFamily="34" charset="0"/>
                <a:cs typeface="Segoe UI Semilight" panose="020B0402040204020203" pitchFamily="34" charset="0"/>
              </a:rPr>
              <a:t>Deadline for final offers </a:t>
            </a:r>
          </a:p>
          <a:p>
            <a:pPr algn="ctr"/>
            <a:r>
              <a:rPr lang="da-DK" sz="1400" b="1" dirty="0">
                <a:latin typeface="Segoe UI Semilight" panose="020B0402040204020203" pitchFamily="34" charset="0"/>
                <a:cs typeface="Segoe UI Semilight" panose="020B0402040204020203" pitchFamily="34" charset="0"/>
              </a:rPr>
              <a:t>(BAFO)</a:t>
            </a:r>
          </a:p>
        </p:txBody>
      </p:sp>
      <p:sp>
        <p:nvSpPr>
          <p:cNvPr id="45" name="Tekstfelt 44"/>
          <p:cNvSpPr txBox="1"/>
          <p:nvPr/>
        </p:nvSpPr>
        <p:spPr>
          <a:xfrm>
            <a:off x="511451" y="467939"/>
            <a:ext cx="11067277" cy="769441"/>
          </a:xfrm>
          <a:prstGeom prst="rect">
            <a:avLst/>
          </a:prstGeom>
          <a:noFill/>
        </p:spPr>
        <p:txBody>
          <a:bodyPr wrap="square" rtlCol="0">
            <a:spAutoFit/>
          </a:bodyPr>
          <a:lstStyle/>
          <a:p>
            <a:r>
              <a:rPr lang="en-US" sz="4400" dirty="0">
                <a:latin typeface="+mj-lt"/>
                <a:ea typeface="Roboto Condensed" panose="02000000000000000000" pitchFamily="2" charset="0"/>
              </a:rPr>
              <a:t>New time schedule for the tender process</a:t>
            </a:r>
            <a:endParaRPr lang="en-US" sz="4400" u="none" baseline="0" noProof="0" dirty="0">
              <a:latin typeface="+mj-lt"/>
              <a:ea typeface="Roboto Condensed" panose="02000000000000000000" pitchFamily="2" charset="0"/>
            </a:endParaRPr>
          </a:p>
        </p:txBody>
      </p:sp>
      <p:cxnSp>
        <p:nvCxnSpPr>
          <p:cNvPr id="46" name="Lige forbindelse 45"/>
          <p:cNvCxnSpPr/>
          <p:nvPr/>
        </p:nvCxnSpPr>
        <p:spPr>
          <a:xfrm>
            <a:off x="9474715" y="4517109"/>
            <a:ext cx="0" cy="993992"/>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Ellipse 55"/>
          <p:cNvSpPr/>
          <p:nvPr/>
        </p:nvSpPr>
        <p:spPr>
          <a:xfrm>
            <a:off x="9374624" y="4914014"/>
            <a:ext cx="200182" cy="2001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00" dirty="0"/>
          </a:p>
        </p:txBody>
      </p:sp>
      <p:sp>
        <p:nvSpPr>
          <p:cNvPr id="61" name="Tekstfelt 60"/>
          <p:cNvSpPr txBox="1"/>
          <p:nvPr/>
        </p:nvSpPr>
        <p:spPr>
          <a:xfrm>
            <a:off x="8749054" y="4161271"/>
            <a:ext cx="1591627" cy="307777"/>
          </a:xfrm>
          <a:prstGeom prst="rect">
            <a:avLst/>
          </a:prstGeom>
          <a:noFill/>
        </p:spPr>
        <p:txBody>
          <a:bodyPr wrap="square" rtlCol="0">
            <a:spAutoFit/>
          </a:bodyPr>
          <a:lstStyle/>
          <a:p>
            <a:pPr algn="ctr"/>
            <a:r>
              <a:rPr lang="en-US" sz="1400" b="1">
                <a:latin typeface="Segoe UI Semilight" panose="020B0402040204020203" pitchFamily="34" charset="0"/>
                <a:cs typeface="Segoe UI Semilight" panose="020B0402040204020203" pitchFamily="34" charset="0"/>
              </a:rPr>
              <a:t>April </a:t>
            </a:r>
            <a:r>
              <a:rPr lang="en-US" sz="1400" b="1" dirty="0">
                <a:latin typeface="Segoe UI Semilight" panose="020B0402040204020203" pitchFamily="34" charset="0"/>
                <a:cs typeface="Segoe UI Semilight" panose="020B0402040204020203" pitchFamily="34" charset="0"/>
              </a:rPr>
              <a:t>2026</a:t>
            </a:r>
          </a:p>
        </p:txBody>
      </p:sp>
      <p:sp>
        <p:nvSpPr>
          <p:cNvPr id="66" name="Tekstfelt 65"/>
          <p:cNvSpPr txBox="1"/>
          <p:nvPr/>
        </p:nvSpPr>
        <p:spPr>
          <a:xfrm>
            <a:off x="8410535" y="5570126"/>
            <a:ext cx="2114425" cy="307777"/>
          </a:xfrm>
          <a:prstGeom prst="rect">
            <a:avLst/>
          </a:prstGeom>
          <a:noFill/>
        </p:spPr>
        <p:txBody>
          <a:bodyPr wrap="square" rtlCol="0">
            <a:spAutoFit/>
          </a:bodyPr>
          <a:lstStyle/>
          <a:p>
            <a:pPr algn="ctr"/>
            <a:r>
              <a:rPr lang="en-US" sz="1400" b="1" dirty="0">
                <a:latin typeface="Segoe UI Semilight" panose="020B0402040204020203" pitchFamily="34" charset="0"/>
                <a:cs typeface="Segoe UI Semilight" panose="020B0402040204020203" pitchFamily="34" charset="0"/>
              </a:rPr>
              <a:t>Contract awarded</a:t>
            </a:r>
          </a:p>
        </p:txBody>
      </p:sp>
      <p:sp>
        <p:nvSpPr>
          <p:cNvPr id="48" name="Pladsholder til tekst 2">
            <a:extLst>
              <a:ext uri="{FF2B5EF4-FFF2-40B4-BE49-F238E27FC236}">
                <a16:creationId xmlns:a16="http://schemas.microsoft.com/office/drawing/2014/main" id="{F3A2D9AF-8CF2-4031-A47B-21EE97C77801}"/>
              </a:ext>
            </a:extLst>
          </p:cNvPr>
          <p:cNvSpPr txBox="1">
            <a:spLocks/>
          </p:cNvSpPr>
          <p:nvPr/>
        </p:nvSpPr>
        <p:spPr>
          <a:xfrm>
            <a:off x="559293" y="1584672"/>
            <a:ext cx="11019435" cy="2492906"/>
          </a:xfrm>
          <a:prstGeom prst="rect">
            <a:avLst/>
          </a:prstGeom>
        </p:spPr>
        <p:txBody>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US" dirty="0"/>
              <a:t>Ensures better time for the preparation of prequalification for actors who had planned their project towards the tender in 2025. </a:t>
            </a:r>
          </a:p>
          <a:p>
            <a:r>
              <a:rPr lang="en-US" dirty="0"/>
              <a:t>Shorter time from final bid to contract award also means fewer costs associated with long compliance periods for subcontractors.</a:t>
            </a:r>
          </a:p>
          <a:p>
            <a:r>
              <a:rPr lang="en-US" dirty="0"/>
              <a:t>See more detailed expected time schedule in the tender specifications page 6.</a:t>
            </a:r>
          </a:p>
        </p:txBody>
      </p:sp>
    </p:spTree>
    <p:extLst>
      <p:ext uri="{BB962C8B-B14F-4D97-AF65-F5344CB8AC3E}">
        <p14:creationId xmlns:p14="http://schemas.microsoft.com/office/powerpoint/2010/main" val="201551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3757-6CAD-4EF0-AF52-3FF2955ADFDC}"/>
              </a:ext>
            </a:extLst>
          </p:cNvPr>
          <p:cNvSpPr>
            <a:spLocks noGrp="1"/>
          </p:cNvSpPr>
          <p:nvPr>
            <p:ph type="title"/>
          </p:nvPr>
        </p:nvSpPr>
        <p:spPr/>
        <p:txBody>
          <a:bodyPr/>
          <a:lstStyle/>
          <a:p>
            <a:r>
              <a:rPr lang="en-US" dirty="0"/>
              <a:t>Other changes to the tender material</a:t>
            </a:r>
          </a:p>
        </p:txBody>
      </p:sp>
      <p:sp>
        <p:nvSpPr>
          <p:cNvPr id="3" name="Pladsholder til tekst 2">
            <a:extLst>
              <a:ext uri="{FF2B5EF4-FFF2-40B4-BE49-F238E27FC236}">
                <a16:creationId xmlns:a16="http://schemas.microsoft.com/office/drawing/2014/main" id="{F2CF4D40-841D-4FEB-BB96-FA34649AE174}"/>
              </a:ext>
            </a:extLst>
          </p:cNvPr>
          <p:cNvSpPr>
            <a:spLocks noGrp="1"/>
          </p:cNvSpPr>
          <p:nvPr>
            <p:ph type="body" sz="quarter" idx="21"/>
          </p:nvPr>
        </p:nvSpPr>
        <p:spPr/>
        <p:txBody>
          <a:bodyPr>
            <a:normAutofit fontScale="92500" lnSpcReduction="20000"/>
          </a:bodyPr>
          <a:lstStyle/>
          <a:p>
            <a:r>
              <a:rPr lang="en-US" dirty="0"/>
              <a:t>Possibility to award contracts based on indicative offers</a:t>
            </a:r>
          </a:p>
          <a:p>
            <a:pPr lvl="1"/>
            <a:r>
              <a:rPr lang="en-US" dirty="0"/>
              <a:t> De facto stricter requirements for indicative offers</a:t>
            </a:r>
          </a:p>
          <a:p>
            <a:r>
              <a:rPr lang="en-US" dirty="0"/>
              <a:t>Period before the DEA can use the clause on termination for cause is short compared to risk for delays</a:t>
            </a:r>
          </a:p>
          <a:p>
            <a:pPr lvl="1"/>
            <a:r>
              <a:rPr lang="en-US" dirty="0"/>
              <a:t>Increased risk premium </a:t>
            </a:r>
          </a:p>
          <a:p>
            <a:r>
              <a:rPr lang="en-US" dirty="0"/>
              <a:t>Operators are obliged to provide a guarantee, which covers all and any type of claim raised by DEA under the contract. In the draft material, the guarantee was fixed at three year running subsidy maximum and was adjusted for inflation. </a:t>
            </a:r>
          </a:p>
          <a:p>
            <a:pPr lvl="1"/>
            <a:r>
              <a:rPr lang="en-US" dirty="0"/>
              <a:t>Higher cost in related to obtaining guaranties</a:t>
            </a:r>
          </a:p>
          <a:p>
            <a:pPr lvl="1"/>
            <a:endParaRPr lang="en-US" dirty="0"/>
          </a:p>
        </p:txBody>
      </p:sp>
      <p:sp>
        <p:nvSpPr>
          <p:cNvPr id="4" name="Pladsholder til tekst 3">
            <a:extLst>
              <a:ext uri="{FF2B5EF4-FFF2-40B4-BE49-F238E27FC236}">
                <a16:creationId xmlns:a16="http://schemas.microsoft.com/office/drawing/2014/main" id="{57064422-CBAE-473A-8AC7-4A4781FC3386}"/>
              </a:ext>
            </a:extLst>
          </p:cNvPr>
          <p:cNvSpPr>
            <a:spLocks noGrp="1"/>
          </p:cNvSpPr>
          <p:nvPr>
            <p:ph type="body" sz="quarter" idx="22"/>
          </p:nvPr>
        </p:nvSpPr>
        <p:spPr/>
        <p:txBody>
          <a:bodyPr/>
          <a:lstStyle/>
          <a:p>
            <a:pPr marL="477559" lvl="1" indent="0">
              <a:buNone/>
            </a:pPr>
            <a:r>
              <a:rPr lang="en-US" dirty="0"/>
              <a:t>Only possible to award contracts based on final offers</a:t>
            </a:r>
          </a:p>
          <a:p>
            <a:pPr lvl="1"/>
            <a:endParaRPr lang="en-US" dirty="0"/>
          </a:p>
          <a:p>
            <a:pPr marL="477559" lvl="1" indent="0">
              <a:buNone/>
            </a:pPr>
            <a:r>
              <a:rPr lang="en-US" dirty="0"/>
              <a:t>Period before DEA can terminate contract for cause is extended from 12 to 24 months</a:t>
            </a:r>
          </a:p>
          <a:p>
            <a:pPr marL="545781" lvl="1" indent="0">
              <a:buNone/>
            </a:pPr>
            <a:endParaRPr lang="en-US" dirty="0"/>
          </a:p>
          <a:p>
            <a:pPr marL="477559" lvl="1" indent="0">
              <a:buNone/>
            </a:pPr>
            <a:r>
              <a:rPr lang="en-US" dirty="0"/>
              <a:t>In the final material, the guarantee is reduced after the Operator is no longer subject to penalty. </a:t>
            </a:r>
          </a:p>
        </p:txBody>
      </p:sp>
      <p:sp>
        <p:nvSpPr>
          <p:cNvPr id="5" name="Pladsholder til dato 4">
            <a:extLst>
              <a:ext uri="{FF2B5EF4-FFF2-40B4-BE49-F238E27FC236}">
                <a16:creationId xmlns:a16="http://schemas.microsoft.com/office/drawing/2014/main" id="{5B64B341-D39C-4846-A389-143A75A4764F}"/>
              </a:ext>
            </a:extLst>
          </p:cNvPr>
          <p:cNvSpPr>
            <a:spLocks noGrp="1"/>
          </p:cNvSpPr>
          <p:nvPr>
            <p:ph type="dt" sz="half" idx="13"/>
          </p:nvPr>
        </p:nvSpPr>
        <p:spPr/>
        <p:txBody>
          <a:bodyPr/>
          <a:lstStyle/>
          <a:p>
            <a:fld id="{8495CB62-E429-41F0-9251-2082699143B5}" type="datetime2">
              <a:rPr lang="da-DK" smtClean="0"/>
              <a:pPr/>
              <a:t>22. oktober 2024</a:t>
            </a:fld>
            <a:endParaRPr lang="da-DK" dirty="0"/>
          </a:p>
        </p:txBody>
      </p:sp>
      <p:sp>
        <p:nvSpPr>
          <p:cNvPr id="6" name="Pil: højre 5">
            <a:extLst>
              <a:ext uri="{FF2B5EF4-FFF2-40B4-BE49-F238E27FC236}">
                <a16:creationId xmlns:a16="http://schemas.microsoft.com/office/drawing/2014/main" id="{E7882A72-9D87-4399-986C-C763413D14D9}"/>
              </a:ext>
            </a:extLst>
          </p:cNvPr>
          <p:cNvSpPr/>
          <p:nvPr/>
        </p:nvSpPr>
        <p:spPr>
          <a:xfrm>
            <a:off x="5880100" y="1782381"/>
            <a:ext cx="431801" cy="337751"/>
          </a:xfrm>
          <a:prstGeom prst="rightArrow">
            <a:avLst/>
          </a:prstGeom>
          <a:solidFill>
            <a:srgbClr val="79C1C8"/>
          </a:solidFill>
          <a:ln>
            <a:solidFill>
              <a:srgbClr val="79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l: højre 7">
            <a:extLst>
              <a:ext uri="{FF2B5EF4-FFF2-40B4-BE49-F238E27FC236}">
                <a16:creationId xmlns:a16="http://schemas.microsoft.com/office/drawing/2014/main" id="{DE1A9F4E-D418-4850-8651-81522054C485}"/>
              </a:ext>
            </a:extLst>
          </p:cNvPr>
          <p:cNvSpPr/>
          <p:nvPr/>
        </p:nvSpPr>
        <p:spPr>
          <a:xfrm>
            <a:off x="5880100" y="2958457"/>
            <a:ext cx="431801" cy="337751"/>
          </a:xfrm>
          <a:prstGeom prst="rightArrow">
            <a:avLst/>
          </a:prstGeom>
          <a:solidFill>
            <a:srgbClr val="79C1C8"/>
          </a:solidFill>
          <a:ln>
            <a:solidFill>
              <a:srgbClr val="79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l: højre 8">
            <a:extLst>
              <a:ext uri="{FF2B5EF4-FFF2-40B4-BE49-F238E27FC236}">
                <a16:creationId xmlns:a16="http://schemas.microsoft.com/office/drawing/2014/main" id="{E83F1270-4FFD-4096-A429-E5946E842D5A}"/>
              </a:ext>
            </a:extLst>
          </p:cNvPr>
          <p:cNvSpPr/>
          <p:nvPr/>
        </p:nvSpPr>
        <p:spPr>
          <a:xfrm>
            <a:off x="5880100" y="3913320"/>
            <a:ext cx="431801" cy="337751"/>
          </a:xfrm>
          <a:prstGeom prst="rightArrow">
            <a:avLst/>
          </a:prstGeom>
          <a:solidFill>
            <a:srgbClr val="79C1C8"/>
          </a:solidFill>
          <a:ln>
            <a:solidFill>
              <a:srgbClr val="79C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9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8D994-7FD1-41B8-8E79-3BB7F5F9C4BF}"/>
              </a:ext>
            </a:extLst>
          </p:cNvPr>
          <p:cNvSpPr>
            <a:spLocks noGrp="1"/>
          </p:cNvSpPr>
          <p:nvPr>
            <p:ph type="title"/>
          </p:nvPr>
        </p:nvSpPr>
        <p:spPr/>
        <p:txBody>
          <a:bodyPr/>
          <a:lstStyle/>
          <a:p>
            <a:r>
              <a:rPr lang="da-DK" dirty="0"/>
              <a:t>Bid </a:t>
            </a:r>
            <a:r>
              <a:rPr lang="da-DK" dirty="0" err="1"/>
              <a:t>cap</a:t>
            </a:r>
            <a:endParaRPr lang="en-US" dirty="0"/>
          </a:p>
        </p:txBody>
      </p:sp>
      <p:sp>
        <p:nvSpPr>
          <p:cNvPr id="3" name="Pladsholder til tekst 2">
            <a:extLst>
              <a:ext uri="{FF2B5EF4-FFF2-40B4-BE49-F238E27FC236}">
                <a16:creationId xmlns:a16="http://schemas.microsoft.com/office/drawing/2014/main" id="{280E86B1-5DB9-41E2-8AC8-B41190876477}"/>
              </a:ext>
            </a:extLst>
          </p:cNvPr>
          <p:cNvSpPr>
            <a:spLocks noGrp="1"/>
          </p:cNvSpPr>
          <p:nvPr>
            <p:ph type="body" sz="quarter" idx="21"/>
          </p:nvPr>
        </p:nvSpPr>
        <p:spPr/>
        <p:txBody>
          <a:bodyPr/>
          <a:lstStyle/>
          <a:p>
            <a:r>
              <a:rPr lang="en-US" dirty="0"/>
              <a:t>To safeguard against very high bids a maximum bid cap is introduced in the tender material</a:t>
            </a:r>
          </a:p>
          <a:p>
            <a:endParaRPr lang="da-DK" dirty="0"/>
          </a:p>
          <a:p>
            <a:r>
              <a:rPr lang="da-DK" dirty="0"/>
              <a:t>The bid </a:t>
            </a:r>
            <a:r>
              <a:rPr lang="da-DK" dirty="0" err="1"/>
              <a:t>cap</a:t>
            </a:r>
            <a:r>
              <a:rPr lang="da-DK" dirty="0"/>
              <a:t> </a:t>
            </a:r>
            <a:r>
              <a:rPr lang="da-DK" dirty="0" err="1"/>
              <a:t>will</a:t>
            </a:r>
            <a:r>
              <a:rPr lang="da-DK" dirty="0"/>
              <a:t> </a:t>
            </a:r>
            <a:r>
              <a:rPr lang="da-DK" dirty="0" err="1"/>
              <a:t>be</a:t>
            </a:r>
            <a:r>
              <a:rPr lang="da-DK" dirty="0"/>
              <a:t> </a:t>
            </a:r>
            <a:r>
              <a:rPr lang="da-DK" dirty="0" err="1"/>
              <a:t>based</a:t>
            </a:r>
            <a:r>
              <a:rPr lang="da-DK" dirty="0"/>
              <a:t> on the </a:t>
            </a:r>
            <a:r>
              <a:rPr lang="da-DK" dirty="0" err="1"/>
              <a:t>projects</a:t>
            </a:r>
            <a:r>
              <a:rPr lang="da-DK" dirty="0"/>
              <a:t> </a:t>
            </a:r>
            <a:r>
              <a:rPr lang="da-DK" dirty="0" err="1"/>
              <a:t>evaluation</a:t>
            </a:r>
            <a:r>
              <a:rPr lang="da-DK" dirty="0"/>
              <a:t> </a:t>
            </a:r>
            <a:r>
              <a:rPr lang="da-DK" dirty="0" err="1"/>
              <a:t>price</a:t>
            </a:r>
            <a:r>
              <a:rPr lang="da-DK" dirty="0"/>
              <a:t> i.e. </a:t>
            </a:r>
            <a:r>
              <a:rPr lang="da-DK" dirty="0" err="1"/>
              <a:t>offered</a:t>
            </a:r>
            <a:r>
              <a:rPr lang="da-DK" dirty="0"/>
              <a:t> rate plus </a:t>
            </a:r>
            <a:r>
              <a:rPr lang="da-DK" dirty="0" err="1"/>
              <a:t>evaluation</a:t>
            </a:r>
            <a:r>
              <a:rPr lang="da-DK" dirty="0"/>
              <a:t> </a:t>
            </a:r>
            <a:r>
              <a:rPr lang="da-DK" dirty="0" err="1"/>
              <a:t>technical</a:t>
            </a:r>
            <a:r>
              <a:rPr lang="da-DK" dirty="0"/>
              <a:t> supplement and </a:t>
            </a:r>
            <a:r>
              <a:rPr lang="da-DK" dirty="0" err="1"/>
              <a:t>include</a:t>
            </a:r>
            <a:r>
              <a:rPr lang="da-DK" dirty="0"/>
              <a:t> VAT. </a:t>
            </a:r>
          </a:p>
          <a:p>
            <a:endParaRPr lang="da-DK" dirty="0"/>
          </a:p>
          <a:p>
            <a:r>
              <a:rPr lang="da-DK" dirty="0"/>
              <a:t>The bid </a:t>
            </a:r>
            <a:r>
              <a:rPr lang="da-DK" dirty="0" err="1"/>
              <a:t>cap</a:t>
            </a:r>
            <a:r>
              <a:rPr lang="da-DK" dirty="0"/>
              <a:t> in the CCS tender: </a:t>
            </a:r>
            <a:r>
              <a:rPr lang="da-DK" u="sng" dirty="0"/>
              <a:t>1750 DKK</a:t>
            </a:r>
          </a:p>
          <a:p>
            <a:endParaRPr lang="da-DK" dirty="0"/>
          </a:p>
          <a:p>
            <a:endParaRPr lang="da-DK" dirty="0"/>
          </a:p>
          <a:p>
            <a:endParaRPr lang="da-DK" dirty="0"/>
          </a:p>
          <a:p>
            <a:pPr marL="0" indent="0">
              <a:buNone/>
            </a:pPr>
            <a:endParaRPr lang="da-DK" dirty="0"/>
          </a:p>
          <a:p>
            <a:endParaRPr lang="en-US" dirty="0"/>
          </a:p>
        </p:txBody>
      </p:sp>
      <p:sp>
        <p:nvSpPr>
          <p:cNvPr id="4" name="Pladsholder til dato 3">
            <a:extLst>
              <a:ext uri="{FF2B5EF4-FFF2-40B4-BE49-F238E27FC236}">
                <a16:creationId xmlns:a16="http://schemas.microsoft.com/office/drawing/2014/main" id="{CFDFD626-F3A2-4A36-BCAD-1FA4147486EC}"/>
              </a:ext>
            </a:extLst>
          </p:cNvPr>
          <p:cNvSpPr>
            <a:spLocks noGrp="1"/>
          </p:cNvSpPr>
          <p:nvPr>
            <p:ph type="dt" sz="half" idx="13"/>
          </p:nvPr>
        </p:nvSpPr>
        <p:spPr/>
        <p:txBody>
          <a:bodyPr/>
          <a:lstStyle/>
          <a:p>
            <a:fld id="{8495CB62-E429-41F0-9251-2082699143B5}" type="datetime2">
              <a:rPr lang="da-DK" smtClean="0"/>
              <a:pPr/>
              <a:t>22. oktober 2024</a:t>
            </a:fld>
            <a:endParaRPr lang="da-DK" dirty="0"/>
          </a:p>
        </p:txBody>
      </p:sp>
    </p:spTree>
    <p:extLst>
      <p:ext uri="{BB962C8B-B14F-4D97-AF65-F5344CB8AC3E}">
        <p14:creationId xmlns:p14="http://schemas.microsoft.com/office/powerpoint/2010/main" val="327607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E1755-80F3-41AE-9579-40FE825C053C}"/>
              </a:ext>
            </a:extLst>
          </p:cNvPr>
          <p:cNvSpPr>
            <a:spLocks noGrp="1"/>
          </p:cNvSpPr>
          <p:nvPr>
            <p:ph type="title"/>
          </p:nvPr>
        </p:nvSpPr>
        <p:spPr/>
        <p:txBody>
          <a:bodyPr/>
          <a:lstStyle/>
          <a:p>
            <a:r>
              <a:rPr lang="da-DK" dirty="0"/>
              <a:t>CCS-NEKST forum for </a:t>
            </a:r>
            <a:r>
              <a:rPr lang="da-DK" dirty="0" err="1"/>
              <a:t>implementation</a:t>
            </a:r>
            <a:endParaRPr lang="en-US" dirty="0"/>
          </a:p>
        </p:txBody>
      </p:sp>
      <p:sp>
        <p:nvSpPr>
          <p:cNvPr id="3" name="Pladsholder til tekst 2">
            <a:extLst>
              <a:ext uri="{FF2B5EF4-FFF2-40B4-BE49-F238E27FC236}">
                <a16:creationId xmlns:a16="http://schemas.microsoft.com/office/drawing/2014/main" id="{1751C35E-C1A1-4928-8075-C72BF5CA500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495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Organization of NEKST -  CCS forum for implementation </a:t>
            </a:r>
            <a:endParaRPr lang="en-US" dirty="0">
              <a:solidFill>
                <a:srgbClr val="FF0000"/>
              </a:solidFill>
            </a:endParaRPr>
          </a:p>
        </p:txBody>
      </p:sp>
      <p:sp>
        <p:nvSpPr>
          <p:cNvPr id="5" name="Pladsholder til dato 4"/>
          <p:cNvSpPr>
            <a:spLocks noGrp="1"/>
          </p:cNvSpPr>
          <p:nvPr>
            <p:ph type="dt" sz="half" idx="13"/>
          </p:nvPr>
        </p:nvSpPr>
        <p:spPr/>
        <p:txBody>
          <a:bodyPr/>
          <a:lstStyle/>
          <a:p>
            <a:fld id="{8495CB62-E429-41F0-9251-2082699143B5}" type="datetime2">
              <a:rPr lang="da-DK" smtClean="0"/>
              <a:pPr/>
              <a:t>22. oktober 2024</a:t>
            </a:fld>
            <a:endParaRPr lang="da-DK" dirty="0"/>
          </a:p>
        </p:txBody>
      </p:sp>
      <p:sp>
        <p:nvSpPr>
          <p:cNvPr id="9" name="Rektangel 8">
            <a:extLst>
              <a:ext uri="{FF2B5EF4-FFF2-40B4-BE49-F238E27FC236}">
                <a16:creationId xmlns:a16="http://schemas.microsoft.com/office/drawing/2014/main" id="{1CDD787C-7B40-41C6-B525-DB81AAB23488}"/>
              </a:ext>
            </a:extLst>
          </p:cNvPr>
          <p:cNvSpPr/>
          <p:nvPr/>
        </p:nvSpPr>
        <p:spPr>
          <a:xfrm>
            <a:off x="1471566" y="1918060"/>
            <a:ext cx="3745685" cy="1442906"/>
          </a:xfrm>
          <a:prstGeom prst="rect">
            <a:avLst/>
          </a:prstGeom>
          <a:noFill/>
          <a:ln>
            <a:solidFill>
              <a:srgbClr val="40A6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id="{AC88216D-BBCD-48F1-9A57-BB5403ECA804}"/>
              </a:ext>
            </a:extLst>
          </p:cNvPr>
          <p:cNvSpPr txBox="1"/>
          <p:nvPr/>
        </p:nvSpPr>
        <p:spPr>
          <a:xfrm>
            <a:off x="1327864" y="1934654"/>
            <a:ext cx="4032471" cy="1200329"/>
          </a:xfrm>
          <a:prstGeom prst="rect">
            <a:avLst/>
          </a:prstGeom>
          <a:noFill/>
        </p:spPr>
        <p:txBody>
          <a:bodyPr wrap="square" rtlCol="0">
            <a:spAutoFit/>
          </a:bodyPr>
          <a:lstStyle/>
          <a:p>
            <a:pPr algn="ctr"/>
            <a:r>
              <a:rPr lang="en-US" sz="2000" dirty="0">
                <a:solidFill>
                  <a:srgbClr val="40A6B1"/>
                </a:solidFill>
              </a:rPr>
              <a:t>NEKST Implementation</a:t>
            </a:r>
          </a:p>
          <a:p>
            <a:pPr algn="ctr"/>
            <a:r>
              <a:rPr lang="en-US" sz="2000" dirty="0">
                <a:solidFill>
                  <a:srgbClr val="40A6B1"/>
                </a:solidFill>
              </a:rPr>
              <a:t>Forum for CCS</a:t>
            </a:r>
          </a:p>
          <a:p>
            <a:pPr algn="ctr"/>
            <a:r>
              <a:rPr lang="en-US" sz="1200" dirty="0"/>
              <a:t>(CCUS-</a:t>
            </a:r>
            <a:r>
              <a:rPr lang="en-US" sz="1200" dirty="0" err="1"/>
              <a:t>stakeholderforum</a:t>
            </a:r>
            <a:r>
              <a:rPr lang="en-US" sz="1200" dirty="0"/>
              <a:t>)</a:t>
            </a:r>
          </a:p>
          <a:p>
            <a:pPr algn="ctr"/>
            <a:endParaRPr lang="en-US" sz="2000" dirty="0">
              <a:solidFill>
                <a:srgbClr val="045C65"/>
              </a:solidFill>
            </a:endParaRPr>
          </a:p>
        </p:txBody>
      </p:sp>
      <p:sp>
        <p:nvSpPr>
          <p:cNvPr id="14" name="Tekstfelt 13">
            <a:extLst>
              <a:ext uri="{FF2B5EF4-FFF2-40B4-BE49-F238E27FC236}">
                <a16:creationId xmlns:a16="http://schemas.microsoft.com/office/drawing/2014/main" id="{C7DFF880-1172-447A-9EC7-1873384B1DAB}"/>
              </a:ext>
            </a:extLst>
          </p:cNvPr>
          <p:cNvSpPr txBox="1"/>
          <p:nvPr/>
        </p:nvSpPr>
        <p:spPr>
          <a:xfrm>
            <a:off x="1768674" y="2833630"/>
            <a:ext cx="3151468" cy="461665"/>
          </a:xfrm>
          <a:prstGeom prst="rect">
            <a:avLst/>
          </a:prstGeom>
          <a:noFill/>
        </p:spPr>
        <p:txBody>
          <a:bodyPr wrap="square" rtlCol="0">
            <a:spAutoFit/>
          </a:bodyPr>
          <a:lstStyle/>
          <a:p>
            <a:pPr algn="ctr"/>
            <a:r>
              <a:rPr lang="en-US" sz="1200" dirty="0"/>
              <a:t>Ministries, public authorities, market actors, organizations, academia</a:t>
            </a:r>
          </a:p>
        </p:txBody>
      </p:sp>
      <p:cxnSp>
        <p:nvCxnSpPr>
          <p:cNvPr id="17" name="Lige pilforbindelse 16">
            <a:extLst>
              <a:ext uri="{FF2B5EF4-FFF2-40B4-BE49-F238E27FC236}">
                <a16:creationId xmlns:a16="http://schemas.microsoft.com/office/drawing/2014/main" id="{74489DAA-5156-466B-9C58-921569C7D70F}"/>
              </a:ext>
            </a:extLst>
          </p:cNvPr>
          <p:cNvCxnSpPr>
            <a:cxnSpLocks/>
          </p:cNvCxnSpPr>
          <p:nvPr/>
        </p:nvCxnSpPr>
        <p:spPr>
          <a:xfrm flipV="1">
            <a:off x="1893113" y="3444605"/>
            <a:ext cx="0" cy="743773"/>
          </a:xfrm>
          <a:prstGeom prst="straightConnector1">
            <a:avLst/>
          </a:prstGeom>
          <a:ln w="19050">
            <a:solidFill>
              <a:srgbClr val="40A6B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ktangel 31">
            <a:extLst>
              <a:ext uri="{FF2B5EF4-FFF2-40B4-BE49-F238E27FC236}">
                <a16:creationId xmlns:a16="http://schemas.microsoft.com/office/drawing/2014/main" id="{C0762744-0473-4B53-B792-643F4AE4D958}"/>
              </a:ext>
            </a:extLst>
          </p:cNvPr>
          <p:cNvSpPr/>
          <p:nvPr/>
        </p:nvSpPr>
        <p:spPr>
          <a:xfrm>
            <a:off x="979061" y="4259942"/>
            <a:ext cx="1828102" cy="1087212"/>
          </a:xfrm>
          <a:prstGeom prst="rect">
            <a:avLst/>
          </a:prstGeom>
          <a:noFill/>
          <a:ln>
            <a:solidFill>
              <a:srgbClr val="40A6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Tekstfelt 33">
            <a:extLst>
              <a:ext uri="{FF2B5EF4-FFF2-40B4-BE49-F238E27FC236}">
                <a16:creationId xmlns:a16="http://schemas.microsoft.com/office/drawing/2014/main" id="{C0064A36-B39C-49DF-A3E2-7C614755C05F}"/>
              </a:ext>
            </a:extLst>
          </p:cNvPr>
          <p:cNvSpPr txBox="1"/>
          <p:nvPr/>
        </p:nvSpPr>
        <p:spPr>
          <a:xfrm>
            <a:off x="915444" y="4330716"/>
            <a:ext cx="1955336" cy="584775"/>
          </a:xfrm>
          <a:prstGeom prst="rect">
            <a:avLst/>
          </a:prstGeom>
          <a:noFill/>
        </p:spPr>
        <p:txBody>
          <a:bodyPr wrap="square" rtlCol="0">
            <a:spAutoFit/>
          </a:bodyPr>
          <a:lstStyle/>
          <a:p>
            <a:pPr algn="ctr"/>
            <a:r>
              <a:rPr lang="da-DK" sz="1600" dirty="0" err="1">
                <a:solidFill>
                  <a:srgbClr val="40A6B1"/>
                </a:solidFill>
              </a:rPr>
              <a:t>Implementation</a:t>
            </a:r>
            <a:r>
              <a:rPr lang="da-DK" sz="1600" dirty="0">
                <a:solidFill>
                  <a:srgbClr val="40A6B1"/>
                </a:solidFill>
              </a:rPr>
              <a:t> </a:t>
            </a:r>
            <a:r>
              <a:rPr lang="da-DK" sz="1600" dirty="0" err="1">
                <a:solidFill>
                  <a:srgbClr val="40A6B1"/>
                </a:solidFill>
              </a:rPr>
              <a:t>groups</a:t>
            </a:r>
            <a:endParaRPr lang="da-DK" sz="1600" dirty="0">
              <a:solidFill>
                <a:srgbClr val="40A6B1"/>
              </a:solidFill>
            </a:endParaRPr>
          </a:p>
        </p:txBody>
      </p:sp>
      <p:cxnSp>
        <p:nvCxnSpPr>
          <p:cNvPr id="13" name="Lige forbindelse 12">
            <a:extLst>
              <a:ext uri="{FF2B5EF4-FFF2-40B4-BE49-F238E27FC236}">
                <a16:creationId xmlns:a16="http://schemas.microsoft.com/office/drawing/2014/main" id="{AD754505-4FED-45B9-8222-31A2564684B6}"/>
              </a:ext>
            </a:extLst>
          </p:cNvPr>
          <p:cNvCxnSpPr>
            <a:cxnSpLocks/>
          </p:cNvCxnSpPr>
          <p:nvPr/>
        </p:nvCxnSpPr>
        <p:spPr>
          <a:xfrm>
            <a:off x="2842949" y="4803546"/>
            <a:ext cx="962987" cy="0"/>
          </a:xfrm>
          <a:prstGeom prst="line">
            <a:avLst/>
          </a:prstGeom>
          <a:ln w="19050">
            <a:solidFill>
              <a:srgbClr val="40A6B1"/>
            </a:solidFill>
            <a:prstDash val="sysDash"/>
          </a:ln>
        </p:spPr>
        <p:style>
          <a:lnRef idx="1">
            <a:schemeClr val="accent1"/>
          </a:lnRef>
          <a:fillRef idx="0">
            <a:schemeClr val="accent1"/>
          </a:fillRef>
          <a:effectRef idx="0">
            <a:schemeClr val="accent1"/>
          </a:effectRef>
          <a:fontRef idx="minor">
            <a:schemeClr val="tx1"/>
          </a:fontRef>
        </p:style>
      </p:cxnSp>
      <p:sp>
        <p:nvSpPr>
          <p:cNvPr id="33" name="Pentagon 58">
            <a:extLst>
              <a:ext uri="{FF2B5EF4-FFF2-40B4-BE49-F238E27FC236}">
                <a16:creationId xmlns:a16="http://schemas.microsoft.com/office/drawing/2014/main" id="{8EE5379E-4189-41F2-AB3B-AD01D72EF65C}"/>
              </a:ext>
            </a:extLst>
          </p:cNvPr>
          <p:cNvSpPr/>
          <p:nvPr/>
        </p:nvSpPr>
        <p:spPr>
          <a:xfrm>
            <a:off x="4468833" y="3904248"/>
            <a:ext cx="2299079" cy="381917"/>
          </a:xfrm>
          <a:prstGeom prst="homePlate">
            <a:avLst/>
          </a:prstGeom>
          <a:solidFill>
            <a:srgbClr val="40A6B1"/>
          </a:solidFill>
          <a:ln w="12700" cap="flat" cmpd="sng" algn="ctr">
            <a:solidFill>
              <a:srgbClr val="40A6B1"/>
            </a:solidFill>
            <a:prstDash val="solid"/>
            <a:miter lim="800000"/>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050" b="1" i="0" u="none" strike="noStrike" kern="0" cap="none" spc="0" normalizeH="0" baseline="0" noProof="0" dirty="0">
              <a:ln>
                <a:noFill/>
              </a:ln>
              <a:solidFill>
                <a:prstClr val="black"/>
              </a:solidFill>
              <a:effectLst/>
              <a:uLnTx/>
              <a:uFillTx/>
              <a:latin typeface="Roboto Light"/>
              <a:ea typeface="+mn-ea"/>
              <a:cs typeface="+mn-cs"/>
            </a:endParaRPr>
          </a:p>
        </p:txBody>
      </p:sp>
      <p:sp>
        <p:nvSpPr>
          <p:cNvPr id="35" name="Ellipse 34">
            <a:extLst>
              <a:ext uri="{FF2B5EF4-FFF2-40B4-BE49-F238E27FC236}">
                <a16:creationId xmlns:a16="http://schemas.microsoft.com/office/drawing/2014/main" id="{E40D2EEB-FD76-4286-BA92-D61C8563F8C9}"/>
              </a:ext>
            </a:extLst>
          </p:cNvPr>
          <p:cNvSpPr/>
          <p:nvPr/>
        </p:nvSpPr>
        <p:spPr>
          <a:xfrm>
            <a:off x="4146359" y="3871412"/>
            <a:ext cx="465431" cy="447587"/>
          </a:xfrm>
          <a:prstGeom prst="ellipse">
            <a:avLst/>
          </a:prstGeom>
          <a:solidFill>
            <a:srgbClr val="40A6B1"/>
          </a:solidFill>
          <a:ln w="12700" cap="flat" cmpd="sng" algn="ctr">
            <a:solidFill>
              <a:srgbClr val="FFFFFF"/>
            </a:solidFill>
            <a:prstDash val="solid"/>
            <a:miter lim="800000"/>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prstClr val="black"/>
              </a:solidFill>
              <a:effectLst/>
              <a:uLnTx/>
              <a:uFillTx/>
              <a:latin typeface="Roboto Light"/>
              <a:ea typeface="+mn-ea"/>
              <a:cs typeface="+mn-cs"/>
            </a:endParaRPr>
          </a:p>
        </p:txBody>
      </p:sp>
      <p:sp>
        <p:nvSpPr>
          <p:cNvPr id="36" name="Pentagon 58">
            <a:extLst>
              <a:ext uri="{FF2B5EF4-FFF2-40B4-BE49-F238E27FC236}">
                <a16:creationId xmlns:a16="http://schemas.microsoft.com/office/drawing/2014/main" id="{FF2F572F-3E89-48F0-BDA1-9EBF0EFEC32F}"/>
              </a:ext>
            </a:extLst>
          </p:cNvPr>
          <p:cNvSpPr/>
          <p:nvPr/>
        </p:nvSpPr>
        <p:spPr>
          <a:xfrm>
            <a:off x="4468833" y="4591935"/>
            <a:ext cx="2299079" cy="381917"/>
          </a:xfrm>
          <a:prstGeom prst="homePlate">
            <a:avLst/>
          </a:prstGeom>
          <a:solidFill>
            <a:srgbClr val="40A6B1"/>
          </a:solidFill>
          <a:ln w="12700" cap="flat" cmpd="sng" algn="ctr">
            <a:solidFill>
              <a:srgbClr val="40A6B1"/>
            </a:solidFill>
            <a:prstDash val="solid"/>
            <a:miter lim="800000"/>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050" b="1" i="0" u="none" strike="noStrike" kern="0" cap="none" spc="0" normalizeH="0" baseline="0" noProof="0" dirty="0">
              <a:ln>
                <a:noFill/>
              </a:ln>
              <a:solidFill>
                <a:prstClr val="black"/>
              </a:solidFill>
              <a:effectLst/>
              <a:uLnTx/>
              <a:uFillTx/>
              <a:latin typeface="Roboto Light"/>
              <a:ea typeface="+mn-ea"/>
              <a:cs typeface="+mn-cs"/>
            </a:endParaRPr>
          </a:p>
        </p:txBody>
      </p:sp>
      <p:sp>
        <p:nvSpPr>
          <p:cNvPr id="37" name="Pentagon 58">
            <a:extLst>
              <a:ext uri="{FF2B5EF4-FFF2-40B4-BE49-F238E27FC236}">
                <a16:creationId xmlns:a16="http://schemas.microsoft.com/office/drawing/2014/main" id="{1321D6A3-E21D-496A-AF37-DCDB9836157E}"/>
              </a:ext>
            </a:extLst>
          </p:cNvPr>
          <p:cNvSpPr/>
          <p:nvPr/>
        </p:nvSpPr>
        <p:spPr>
          <a:xfrm>
            <a:off x="4410110" y="5279622"/>
            <a:ext cx="2299079" cy="381917"/>
          </a:xfrm>
          <a:prstGeom prst="homePlate">
            <a:avLst/>
          </a:prstGeom>
          <a:solidFill>
            <a:srgbClr val="40A6B1"/>
          </a:solidFill>
          <a:ln w="12700" cap="flat" cmpd="sng" algn="ctr">
            <a:solidFill>
              <a:srgbClr val="40A6B1"/>
            </a:solidFill>
            <a:prstDash val="solid"/>
            <a:miter lim="800000"/>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050" b="1" i="0" u="none" strike="noStrike" kern="0" cap="none" spc="0" normalizeH="0" baseline="0" noProof="0" dirty="0">
              <a:ln>
                <a:noFill/>
              </a:ln>
              <a:solidFill>
                <a:prstClr val="black"/>
              </a:solidFill>
              <a:effectLst/>
              <a:uLnTx/>
              <a:uFillTx/>
              <a:latin typeface="Roboto Light"/>
              <a:ea typeface="+mn-ea"/>
              <a:cs typeface="+mn-cs"/>
            </a:endParaRPr>
          </a:p>
        </p:txBody>
      </p:sp>
      <p:sp>
        <p:nvSpPr>
          <p:cNvPr id="38" name="Ellipse 37">
            <a:extLst>
              <a:ext uri="{FF2B5EF4-FFF2-40B4-BE49-F238E27FC236}">
                <a16:creationId xmlns:a16="http://schemas.microsoft.com/office/drawing/2014/main" id="{EC16D715-0C56-4578-87CD-D89B5C23B02A}"/>
              </a:ext>
            </a:extLst>
          </p:cNvPr>
          <p:cNvSpPr/>
          <p:nvPr/>
        </p:nvSpPr>
        <p:spPr>
          <a:xfrm>
            <a:off x="4146359" y="4561259"/>
            <a:ext cx="465431" cy="447587"/>
          </a:xfrm>
          <a:prstGeom prst="ellipse">
            <a:avLst/>
          </a:prstGeom>
          <a:solidFill>
            <a:srgbClr val="40A6B1"/>
          </a:solidFill>
          <a:ln w="12700" cap="flat" cmpd="sng" algn="ctr">
            <a:solidFill>
              <a:srgbClr val="FFFFFF"/>
            </a:solidFill>
            <a:prstDash val="solid"/>
            <a:miter lim="800000"/>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prstClr val="black"/>
              </a:solidFill>
              <a:effectLst/>
              <a:uLnTx/>
              <a:uFillTx/>
              <a:latin typeface="Roboto Light"/>
              <a:ea typeface="+mn-ea"/>
              <a:cs typeface="+mn-cs"/>
            </a:endParaRPr>
          </a:p>
        </p:txBody>
      </p:sp>
      <p:sp>
        <p:nvSpPr>
          <p:cNvPr id="39" name="Ellipse 38">
            <a:extLst>
              <a:ext uri="{FF2B5EF4-FFF2-40B4-BE49-F238E27FC236}">
                <a16:creationId xmlns:a16="http://schemas.microsoft.com/office/drawing/2014/main" id="{5D6963A6-7DD2-4EF3-9C5A-D851CA1F1D85}"/>
              </a:ext>
            </a:extLst>
          </p:cNvPr>
          <p:cNvSpPr/>
          <p:nvPr/>
        </p:nvSpPr>
        <p:spPr>
          <a:xfrm>
            <a:off x="4146359" y="5246746"/>
            <a:ext cx="465431" cy="447587"/>
          </a:xfrm>
          <a:prstGeom prst="ellipse">
            <a:avLst/>
          </a:prstGeom>
          <a:solidFill>
            <a:srgbClr val="40A6B1"/>
          </a:solidFill>
          <a:ln w="12700" cap="flat" cmpd="sng" algn="ctr">
            <a:solidFill>
              <a:srgbClr val="FFFFFF"/>
            </a:solidFill>
            <a:prstDash val="solid"/>
            <a:miter lim="800000"/>
          </a:ln>
          <a:effectLst/>
        </p:spPr>
        <p:txBody>
          <a:bodyPr lIns="72000" tIns="36000" r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a-DK" sz="1800" b="0" i="0" u="none" strike="noStrike" kern="0" cap="none" spc="0" normalizeH="0" baseline="0" noProof="0" dirty="0">
              <a:ln>
                <a:noFill/>
              </a:ln>
              <a:solidFill>
                <a:prstClr val="black"/>
              </a:solidFill>
              <a:effectLst/>
              <a:uLnTx/>
              <a:uFillTx/>
              <a:latin typeface="Roboto Light"/>
              <a:ea typeface="+mn-ea"/>
              <a:cs typeface="+mn-cs"/>
            </a:endParaRPr>
          </a:p>
        </p:txBody>
      </p:sp>
      <p:sp>
        <p:nvSpPr>
          <p:cNvPr id="20" name="Tekstfelt 19">
            <a:extLst>
              <a:ext uri="{FF2B5EF4-FFF2-40B4-BE49-F238E27FC236}">
                <a16:creationId xmlns:a16="http://schemas.microsoft.com/office/drawing/2014/main" id="{D0B7FAD6-84A0-4062-B3B3-67F5222E2717}"/>
              </a:ext>
            </a:extLst>
          </p:cNvPr>
          <p:cNvSpPr txBox="1"/>
          <p:nvPr/>
        </p:nvSpPr>
        <p:spPr>
          <a:xfrm>
            <a:off x="4737528" y="3956705"/>
            <a:ext cx="1761688" cy="276999"/>
          </a:xfrm>
          <a:prstGeom prst="rect">
            <a:avLst/>
          </a:prstGeom>
          <a:noFill/>
        </p:spPr>
        <p:txBody>
          <a:bodyPr wrap="square" rtlCol="0">
            <a:spAutoFit/>
          </a:bodyPr>
          <a:lstStyle/>
          <a:p>
            <a:r>
              <a:rPr lang="da-DK" sz="1200" dirty="0">
                <a:solidFill>
                  <a:schemeClr val="bg1"/>
                </a:solidFill>
              </a:rPr>
              <a:t>Danish Storage Forum</a:t>
            </a:r>
          </a:p>
        </p:txBody>
      </p:sp>
      <p:sp>
        <p:nvSpPr>
          <p:cNvPr id="40" name="Tekstfelt 39">
            <a:extLst>
              <a:ext uri="{FF2B5EF4-FFF2-40B4-BE49-F238E27FC236}">
                <a16:creationId xmlns:a16="http://schemas.microsoft.com/office/drawing/2014/main" id="{623CCAA9-7D30-495F-84B1-9E7345D75D8A}"/>
              </a:ext>
            </a:extLst>
          </p:cNvPr>
          <p:cNvSpPr txBox="1"/>
          <p:nvPr/>
        </p:nvSpPr>
        <p:spPr>
          <a:xfrm>
            <a:off x="4737528" y="4644393"/>
            <a:ext cx="1761688" cy="276999"/>
          </a:xfrm>
          <a:prstGeom prst="rect">
            <a:avLst/>
          </a:prstGeom>
          <a:noFill/>
        </p:spPr>
        <p:txBody>
          <a:bodyPr wrap="square" rtlCol="0">
            <a:spAutoFit/>
          </a:bodyPr>
          <a:lstStyle/>
          <a:p>
            <a:r>
              <a:rPr lang="en-US" sz="1200" dirty="0">
                <a:solidFill>
                  <a:schemeClr val="bg1"/>
                </a:solidFill>
              </a:rPr>
              <a:t>Permit group</a:t>
            </a:r>
          </a:p>
        </p:txBody>
      </p:sp>
      <p:sp>
        <p:nvSpPr>
          <p:cNvPr id="41" name="Tekstfelt 40">
            <a:extLst>
              <a:ext uri="{FF2B5EF4-FFF2-40B4-BE49-F238E27FC236}">
                <a16:creationId xmlns:a16="http://schemas.microsoft.com/office/drawing/2014/main" id="{285A1B86-1C83-448D-A69A-3DCA6334DC0C}"/>
              </a:ext>
            </a:extLst>
          </p:cNvPr>
          <p:cNvSpPr txBox="1"/>
          <p:nvPr/>
        </p:nvSpPr>
        <p:spPr>
          <a:xfrm>
            <a:off x="4737528" y="5332039"/>
            <a:ext cx="1761688" cy="276999"/>
          </a:xfrm>
          <a:prstGeom prst="rect">
            <a:avLst/>
          </a:prstGeom>
          <a:noFill/>
        </p:spPr>
        <p:txBody>
          <a:bodyPr wrap="square" rtlCol="0">
            <a:spAutoFit/>
          </a:bodyPr>
          <a:lstStyle/>
          <a:p>
            <a:r>
              <a:rPr lang="en-US" sz="1200" dirty="0">
                <a:solidFill>
                  <a:schemeClr val="bg1"/>
                </a:solidFill>
              </a:rPr>
              <a:t>Other possible groups</a:t>
            </a:r>
          </a:p>
        </p:txBody>
      </p:sp>
      <p:cxnSp>
        <p:nvCxnSpPr>
          <p:cNvPr id="43" name="Forbindelse: vinklet 42">
            <a:extLst>
              <a:ext uri="{FF2B5EF4-FFF2-40B4-BE49-F238E27FC236}">
                <a16:creationId xmlns:a16="http://schemas.microsoft.com/office/drawing/2014/main" id="{5545AEA2-DE97-4F2C-B471-2342352B6BE9}"/>
              </a:ext>
            </a:extLst>
          </p:cNvPr>
          <p:cNvCxnSpPr>
            <a:cxnSpLocks/>
          </p:cNvCxnSpPr>
          <p:nvPr/>
        </p:nvCxnSpPr>
        <p:spPr>
          <a:xfrm rot="16200000" flipH="1">
            <a:off x="3596743" y="5023792"/>
            <a:ext cx="666994" cy="226504"/>
          </a:xfrm>
          <a:prstGeom prst="bentConnector2">
            <a:avLst/>
          </a:prstGeom>
          <a:ln w="19050">
            <a:solidFill>
              <a:srgbClr val="40A6B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Lige pilforbindelse 48">
            <a:extLst>
              <a:ext uri="{FF2B5EF4-FFF2-40B4-BE49-F238E27FC236}">
                <a16:creationId xmlns:a16="http://schemas.microsoft.com/office/drawing/2014/main" id="{63131E4E-E1D6-4BA2-97A2-5C79445BB926}"/>
              </a:ext>
            </a:extLst>
          </p:cNvPr>
          <p:cNvCxnSpPr>
            <a:cxnSpLocks/>
          </p:cNvCxnSpPr>
          <p:nvPr/>
        </p:nvCxnSpPr>
        <p:spPr>
          <a:xfrm>
            <a:off x="3825502" y="4804403"/>
            <a:ext cx="204707" cy="0"/>
          </a:xfrm>
          <a:prstGeom prst="straightConnector1">
            <a:avLst/>
          </a:prstGeom>
          <a:ln w="19050">
            <a:solidFill>
              <a:srgbClr val="40A6B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5" name="Forbindelse: vinklet 54">
            <a:extLst>
              <a:ext uri="{FF2B5EF4-FFF2-40B4-BE49-F238E27FC236}">
                <a16:creationId xmlns:a16="http://schemas.microsoft.com/office/drawing/2014/main" id="{E9CF3AA7-18DA-426F-BEFD-3A32E1A1C256}"/>
              </a:ext>
            </a:extLst>
          </p:cNvPr>
          <p:cNvCxnSpPr>
            <a:cxnSpLocks/>
          </p:cNvCxnSpPr>
          <p:nvPr/>
        </p:nvCxnSpPr>
        <p:spPr>
          <a:xfrm rot="5400000" flipH="1" flipV="1">
            <a:off x="3586397" y="4325798"/>
            <a:ext cx="687686" cy="226504"/>
          </a:xfrm>
          <a:prstGeom prst="bentConnector2">
            <a:avLst/>
          </a:prstGeom>
          <a:ln w="19050">
            <a:solidFill>
              <a:srgbClr val="40A6B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6" name="Billede 55">
            <a:extLst>
              <a:ext uri="{FF2B5EF4-FFF2-40B4-BE49-F238E27FC236}">
                <a16:creationId xmlns:a16="http://schemas.microsoft.com/office/drawing/2014/main" id="{FD48B7A7-9906-4C08-B131-51EA8BEF18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112852" y="3770496"/>
            <a:ext cx="561807" cy="656205"/>
          </a:xfrm>
          <a:prstGeom prst="rect">
            <a:avLst/>
          </a:prstGeom>
        </p:spPr>
      </p:pic>
      <p:pic>
        <p:nvPicPr>
          <p:cNvPr id="57" name="Billede 177">
            <a:extLst>
              <a:ext uri="{FF2B5EF4-FFF2-40B4-BE49-F238E27FC236}">
                <a16:creationId xmlns:a16="http://schemas.microsoft.com/office/drawing/2014/main" id="{BADF98B2-E552-432F-BE91-453FD06F81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8616" y="4460886"/>
            <a:ext cx="465431" cy="656377"/>
          </a:xfrm>
          <a:prstGeom prst="rect">
            <a:avLst/>
          </a:prstGeom>
        </p:spPr>
      </p:pic>
      <p:pic>
        <p:nvPicPr>
          <p:cNvPr id="58" name="Billede 57">
            <a:extLst>
              <a:ext uri="{FF2B5EF4-FFF2-40B4-BE49-F238E27FC236}">
                <a16:creationId xmlns:a16="http://schemas.microsoft.com/office/drawing/2014/main" id="{830A48A8-B4C1-4430-AC04-0B09C77D170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54385" y="5127688"/>
            <a:ext cx="449377" cy="634774"/>
          </a:xfrm>
          <a:prstGeom prst="rect">
            <a:avLst/>
          </a:prstGeom>
        </p:spPr>
      </p:pic>
      <p:sp>
        <p:nvSpPr>
          <p:cNvPr id="3" name="Tekstfelt 2">
            <a:extLst>
              <a:ext uri="{FF2B5EF4-FFF2-40B4-BE49-F238E27FC236}">
                <a16:creationId xmlns:a16="http://schemas.microsoft.com/office/drawing/2014/main" id="{4CF44064-8FEE-4E73-800E-7D32C88BCD7A}"/>
              </a:ext>
            </a:extLst>
          </p:cNvPr>
          <p:cNvSpPr txBox="1"/>
          <p:nvPr/>
        </p:nvSpPr>
        <p:spPr>
          <a:xfrm>
            <a:off x="7070280" y="1832406"/>
            <a:ext cx="4570858" cy="1528560"/>
          </a:xfrm>
          <a:prstGeom prst="rect">
            <a:avLst/>
          </a:prstGeom>
          <a:noFill/>
        </p:spPr>
        <p:txBody>
          <a:bodyPr wrap="square" rtlCol="0">
            <a:spAutoFit/>
          </a:bodyPr>
          <a:lstStyle/>
          <a:p>
            <a:r>
              <a:rPr lang="en-US" b="1" dirty="0"/>
              <a:t>Next steps: </a:t>
            </a:r>
          </a:p>
          <a:p>
            <a:pPr marL="342900" indent="-342900">
              <a:buFont typeface="Arial" panose="020B0604020202020204" pitchFamily="34" charset="0"/>
              <a:buChar char="•"/>
            </a:pPr>
            <a:r>
              <a:rPr lang="en-US" sz="1800" dirty="0"/>
              <a:t>Before the end of October, the Ministry will send an invitation to the first meeting in NEKST Implementation Forum for CCS.</a:t>
            </a:r>
          </a:p>
        </p:txBody>
      </p:sp>
    </p:spTree>
    <p:extLst>
      <p:ext uri="{BB962C8B-B14F-4D97-AF65-F5344CB8AC3E}">
        <p14:creationId xmlns:p14="http://schemas.microsoft.com/office/powerpoint/2010/main" val="140531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D6BE2-21A2-41D2-A0A1-664E1B8F33DC}"/>
              </a:ext>
            </a:extLst>
          </p:cNvPr>
          <p:cNvSpPr>
            <a:spLocks noGrp="1"/>
          </p:cNvSpPr>
          <p:nvPr>
            <p:ph type="title"/>
          </p:nvPr>
        </p:nvSpPr>
        <p:spPr/>
        <p:txBody>
          <a:bodyPr/>
          <a:lstStyle/>
          <a:p>
            <a:r>
              <a:rPr lang="da-DK" dirty="0" err="1"/>
              <a:t>Next</a:t>
            </a:r>
            <a:r>
              <a:rPr lang="da-DK" dirty="0"/>
              <a:t> steps: </a:t>
            </a:r>
            <a:r>
              <a:rPr lang="da-DK" dirty="0" err="1"/>
              <a:t>prequalification</a:t>
            </a:r>
            <a:endParaRPr lang="en-US" dirty="0"/>
          </a:p>
        </p:txBody>
      </p:sp>
      <p:sp>
        <p:nvSpPr>
          <p:cNvPr id="3" name="Pladsholder til tekst 2">
            <a:extLst>
              <a:ext uri="{FF2B5EF4-FFF2-40B4-BE49-F238E27FC236}">
                <a16:creationId xmlns:a16="http://schemas.microsoft.com/office/drawing/2014/main" id="{B4950D76-0087-4EE4-AC04-34B65195DE22}"/>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3877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ergistyrelsens PowerPoint skabelon DK">
  <a:themeElements>
    <a:clrScheme name="KEFM_2024">
      <a:dk1>
        <a:srgbClr val="000000"/>
      </a:dk1>
      <a:lt1>
        <a:sysClr val="window" lastClr="FFFFFF"/>
      </a:lt1>
      <a:dk2>
        <a:srgbClr val="004B53"/>
      </a:dk2>
      <a:lt2>
        <a:srgbClr val="F3F3EF"/>
      </a:lt2>
      <a:accent1>
        <a:srgbClr val="0F7883"/>
      </a:accent1>
      <a:accent2>
        <a:srgbClr val="4BB3C4"/>
      </a:accent2>
      <a:accent3>
        <a:srgbClr val="0F7883"/>
      </a:accent3>
      <a:accent4>
        <a:srgbClr val="F47D2A"/>
      </a:accent4>
      <a:accent5>
        <a:srgbClr val="A31E22"/>
      </a:accent5>
      <a:accent6>
        <a:srgbClr val="004B53"/>
      </a:accent6>
      <a:hlink>
        <a:srgbClr val="4BB3C4"/>
      </a:hlink>
      <a:folHlink>
        <a:srgbClr val="4BB3C4"/>
      </a:folHlink>
    </a:clrScheme>
    <a:fontScheme name="Energistyrelsen">
      <a:majorFont>
        <a:latin typeface="Roboto Condensed Light"/>
        <a:ea typeface=""/>
        <a:cs typeface=""/>
      </a:majorFont>
      <a:minorFont>
        <a:latin typeface="Roboto"/>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æsentation.pptx" id="{41DA2DE2-70E7-47D2-A6F3-151E6B4ABF3C}" vid="{39538C66-D137-4D2D-9DC3-9F4A47658FDB}"/>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22163ba72ad7453ab7a40af29dc95fa7</Template>
  <TotalTime>368</TotalTime>
  <Words>970</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13</vt:i4>
      </vt:variant>
    </vt:vector>
  </HeadingPairs>
  <TitlesOfParts>
    <vt:vector size="24" baseType="lpstr">
      <vt:lpstr>Roboto Light</vt:lpstr>
      <vt:lpstr>Times New Roman</vt:lpstr>
      <vt:lpstr>Wingdings</vt:lpstr>
      <vt:lpstr>Roboto Condensed Light</vt:lpstr>
      <vt:lpstr>Roboto</vt:lpstr>
      <vt:lpstr>Segoe UI Semilight</vt:lpstr>
      <vt:lpstr>Roboto Condensed</vt:lpstr>
      <vt:lpstr>Arial</vt:lpstr>
      <vt:lpstr>Calibri</vt:lpstr>
      <vt:lpstr>Courier New</vt:lpstr>
      <vt:lpstr>Energistyrelsens PowerPoint skabelon DK</vt:lpstr>
      <vt:lpstr>PowerPoint-præsentation</vt:lpstr>
      <vt:lpstr>Outcome of public consultation</vt:lpstr>
      <vt:lpstr>Uncertainty regarding timely availability of onshore CO2-storage</vt:lpstr>
      <vt:lpstr>PowerPoint-præsentation</vt:lpstr>
      <vt:lpstr>Other changes to the tender material</vt:lpstr>
      <vt:lpstr>Bid cap</vt:lpstr>
      <vt:lpstr>CCS-NEKST forum for implementation</vt:lpstr>
      <vt:lpstr>Organization of NEKST -  CCS forum for implementation </vt:lpstr>
      <vt:lpstr>Next steps: prequalification</vt:lpstr>
      <vt:lpstr>Next step! Prequalification</vt:lpstr>
      <vt:lpstr>Prequalification: Selection criteria</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Johan Møller Dybro</dc:creator>
  <cp:lastModifiedBy>Ane Fjord</cp:lastModifiedBy>
  <cp:revision>44</cp:revision>
  <dcterms:created xsi:type="dcterms:W3CDTF">2024-10-03T08:35:43Z</dcterms:created>
  <dcterms:modified xsi:type="dcterms:W3CDTF">2024-10-22T06:30:06Z</dcterms:modified>
</cp:coreProperties>
</file>