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16"/>
  </p:notesMasterIdLst>
  <p:sldIdLst>
    <p:sldId id="2625" r:id="rId4"/>
    <p:sldId id="381" r:id="rId5"/>
    <p:sldId id="1955" r:id="rId6"/>
    <p:sldId id="2616" r:id="rId7"/>
    <p:sldId id="2617" r:id="rId8"/>
    <p:sldId id="2619" r:id="rId9"/>
    <p:sldId id="2621" r:id="rId10"/>
    <p:sldId id="2620" r:id="rId11"/>
    <p:sldId id="2624" r:id="rId12"/>
    <p:sldId id="2623" r:id="rId13"/>
    <p:sldId id="365" r:id="rId14"/>
    <p:sldId id="389" r:id="rId15"/>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Kruse" initials="AK" lastIdx="2" clrIdx="0">
    <p:extLst>
      <p:ext uri="{19B8F6BF-5375-455C-9EA6-DF929625EA0E}">
        <p15:presenceInfo xmlns:p15="http://schemas.microsoft.com/office/powerpoint/2012/main" userId="S-1-5-21-2100284113-1573851820-878952375-211608" providerId="AD"/>
      </p:ext>
    </p:extLst>
  </p:cmAuthor>
  <p:cmAuthor id="2" name="Dimitrios Eleftheriou" initials="DE" lastIdx="2" clrIdx="1">
    <p:extLst>
      <p:ext uri="{19B8F6BF-5375-455C-9EA6-DF929625EA0E}">
        <p15:presenceInfo xmlns:p15="http://schemas.microsoft.com/office/powerpoint/2012/main" userId="S::del@eaea.dk::633f4b0c-b0ff-4bff-bdcc-32f937d2d4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251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479D0-2BA7-4D26-9808-68C90F45C14D}" v="7" dt="2024-04-04T08:03:49.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535" autoAdjust="0"/>
  </p:normalViewPr>
  <p:slideViewPr>
    <p:cSldViewPr snapToGrid="0">
      <p:cViewPr varScale="1">
        <p:scale>
          <a:sx n="48" d="100"/>
          <a:sy n="48" d="100"/>
        </p:scale>
        <p:origin x="8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s Eleftheriou" userId="633f4b0c-b0ff-4bff-bdcc-32f937d2d45c" providerId="ADAL" clId="{12C5EF38-0142-4E62-9EAC-E216DE0C4A43}"/>
    <pc:docChg chg="undo custSel addSld delSld modSld sldOrd modMainMaster">
      <pc:chgData name="Dimitrios Eleftheriou" userId="633f4b0c-b0ff-4bff-bdcc-32f937d2d45c" providerId="ADAL" clId="{12C5EF38-0142-4E62-9EAC-E216DE0C4A43}" dt="2024-04-05T06:36:08.240" v="1020" actId="20577"/>
      <pc:docMkLst>
        <pc:docMk/>
      </pc:docMkLst>
      <pc:sldChg chg="modSp del mod">
        <pc:chgData name="Dimitrios Eleftheriou" userId="633f4b0c-b0ff-4bff-bdcc-32f937d2d45c" providerId="ADAL" clId="{12C5EF38-0142-4E62-9EAC-E216DE0C4A43}" dt="2024-03-15T12:56:51.366" v="15" actId="47"/>
        <pc:sldMkLst>
          <pc:docMk/>
          <pc:sldMk cId="3330593487" sldId="362"/>
        </pc:sldMkLst>
        <pc:spChg chg="mod">
          <ac:chgData name="Dimitrios Eleftheriou" userId="633f4b0c-b0ff-4bff-bdcc-32f937d2d45c" providerId="ADAL" clId="{12C5EF38-0142-4E62-9EAC-E216DE0C4A43}" dt="2024-03-15T12:56:31.115" v="0" actId="20577"/>
          <ac:spMkLst>
            <pc:docMk/>
            <pc:sldMk cId="3330593487" sldId="362"/>
            <ac:spMk id="3" creationId="{F974DB13-1B99-3A4E-A153-AAF55DC01390}"/>
          </ac:spMkLst>
        </pc:spChg>
      </pc:sldChg>
      <pc:sldChg chg="modSp mod ord">
        <pc:chgData name="Dimitrios Eleftheriou" userId="633f4b0c-b0ff-4bff-bdcc-32f937d2d45c" providerId="ADAL" clId="{12C5EF38-0142-4E62-9EAC-E216DE0C4A43}" dt="2024-03-26T07:10:01.650" v="867"/>
        <pc:sldMkLst>
          <pc:docMk/>
          <pc:sldMk cId="830590186" sldId="381"/>
        </pc:sldMkLst>
        <pc:spChg chg="mod">
          <ac:chgData name="Dimitrios Eleftheriou" userId="633f4b0c-b0ff-4bff-bdcc-32f937d2d45c" providerId="ADAL" clId="{12C5EF38-0142-4E62-9EAC-E216DE0C4A43}" dt="2024-03-15T12:56:49.661" v="14" actId="20577"/>
          <ac:spMkLst>
            <pc:docMk/>
            <pc:sldMk cId="830590186" sldId="381"/>
            <ac:spMk id="7" creationId="{DBBE0F88-DA47-3A41-A625-F9507E76DD6F}"/>
          </ac:spMkLst>
        </pc:spChg>
        <pc:spChg chg="mod">
          <ac:chgData name="Dimitrios Eleftheriou" userId="633f4b0c-b0ff-4bff-bdcc-32f937d2d45c" providerId="ADAL" clId="{12C5EF38-0142-4E62-9EAC-E216DE0C4A43}" dt="2024-03-15T12:57:02.108" v="18" actId="5793"/>
          <ac:spMkLst>
            <pc:docMk/>
            <pc:sldMk cId="830590186" sldId="381"/>
            <ac:spMk id="9" creationId="{6D702AAE-DB0D-EE42-8BE6-03BFBDDF78EB}"/>
          </ac:spMkLst>
        </pc:spChg>
      </pc:sldChg>
      <pc:sldChg chg="modSp mod">
        <pc:chgData name="Dimitrios Eleftheriou" userId="633f4b0c-b0ff-4bff-bdcc-32f937d2d45c" providerId="ADAL" clId="{12C5EF38-0142-4E62-9EAC-E216DE0C4A43}" dt="2024-03-15T13:22:32.262" v="484" actId="27107"/>
        <pc:sldMkLst>
          <pc:docMk/>
          <pc:sldMk cId="2653763998" sldId="1955"/>
        </pc:sldMkLst>
        <pc:spChg chg="mod">
          <ac:chgData name="Dimitrios Eleftheriou" userId="633f4b0c-b0ff-4bff-bdcc-32f937d2d45c" providerId="ADAL" clId="{12C5EF38-0142-4E62-9EAC-E216DE0C4A43}" dt="2024-03-15T13:22:18.481" v="481" actId="27107"/>
          <ac:spMkLst>
            <pc:docMk/>
            <pc:sldMk cId="2653763998" sldId="1955"/>
            <ac:spMk id="2" creationId="{3D386EF4-EFCB-A480-E9BF-9CB537332CDA}"/>
          </ac:spMkLst>
        </pc:spChg>
        <pc:spChg chg="mod">
          <ac:chgData name="Dimitrios Eleftheriou" userId="633f4b0c-b0ff-4bff-bdcc-32f937d2d45c" providerId="ADAL" clId="{12C5EF38-0142-4E62-9EAC-E216DE0C4A43}" dt="2024-03-15T13:22:32.262" v="484" actId="27107"/>
          <ac:spMkLst>
            <pc:docMk/>
            <pc:sldMk cId="2653763998" sldId="1955"/>
            <ac:spMk id="9" creationId="{8864042A-D749-7E3C-4119-E16663251B25}"/>
          </ac:spMkLst>
        </pc:spChg>
      </pc:sldChg>
      <pc:sldChg chg="modSp mod">
        <pc:chgData name="Dimitrios Eleftheriou" userId="633f4b0c-b0ff-4bff-bdcc-32f937d2d45c" providerId="ADAL" clId="{12C5EF38-0142-4E62-9EAC-E216DE0C4A43}" dt="2024-03-15T13:49:22.174" v="864" actId="27107"/>
        <pc:sldMkLst>
          <pc:docMk/>
          <pc:sldMk cId="2645682011" sldId="2616"/>
        </pc:sldMkLst>
        <pc:spChg chg="mod">
          <ac:chgData name="Dimitrios Eleftheriou" userId="633f4b0c-b0ff-4bff-bdcc-32f937d2d45c" providerId="ADAL" clId="{12C5EF38-0142-4E62-9EAC-E216DE0C4A43}" dt="2024-03-15T13:20:23.633" v="477" actId="1076"/>
          <ac:spMkLst>
            <pc:docMk/>
            <pc:sldMk cId="2645682011" sldId="2616"/>
            <ac:spMk id="2" creationId="{749F7FFB-4037-3D8C-626E-9E4DAFB1335F}"/>
          </ac:spMkLst>
        </pc:spChg>
        <pc:spChg chg="mod">
          <ac:chgData name="Dimitrios Eleftheriou" userId="633f4b0c-b0ff-4bff-bdcc-32f937d2d45c" providerId="ADAL" clId="{12C5EF38-0142-4E62-9EAC-E216DE0C4A43}" dt="2024-03-15T13:49:22.174" v="864" actId="27107"/>
          <ac:spMkLst>
            <pc:docMk/>
            <pc:sldMk cId="2645682011" sldId="2616"/>
            <ac:spMk id="6" creationId="{8D2F66A8-4F8B-CC25-2F8F-5FDFAC828006}"/>
          </ac:spMkLst>
        </pc:spChg>
      </pc:sldChg>
      <pc:sldChg chg="modSp mod">
        <pc:chgData name="Dimitrios Eleftheriou" userId="633f4b0c-b0ff-4bff-bdcc-32f937d2d45c" providerId="ADAL" clId="{12C5EF38-0142-4E62-9EAC-E216DE0C4A43}" dt="2024-03-26T07:17:49.413" v="963" actId="20577"/>
        <pc:sldMkLst>
          <pc:docMk/>
          <pc:sldMk cId="1732569531" sldId="2617"/>
        </pc:sldMkLst>
        <pc:spChg chg="mod">
          <ac:chgData name="Dimitrios Eleftheriou" userId="633f4b0c-b0ff-4bff-bdcc-32f937d2d45c" providerId="ADAL" clId="{12C5EF38-0142-4E62-9EAC-E216DE0C4A43}" dt="2024-03-15T13:20:56.336" v="478" actId="1076"/>
          <ac:spMkLst>
            <pc:docMk/>
            <pc:sldMk cId="1732569531" sldId="2617"/>
            <ac:spMk id="2" creationId="{B9FF0B08-B32B-CD1D-29A3-47BF4D052B53}"/>
          </ac:spMkLst>
        </pc:spChg>
        <pc:spChg chg="mod">
          <ac:chgData name="Dimitrios Eleftheriou" userId="633f4b0c-b0ff-4bff-bdcc-32f937d2d45c" providerId="ADAL" clId="{12C5EF38-0142-4E62-9EAC-E216DE0C4A43}" dt="2024-03-15T13:01:19.138" v="141" actId="1076"/>
          <ac:spMkLst>
            <pc:docMk/>
            <pc:sldMk cId="1732569531" sldId="2617"/>
            <ac:spMk id="4" creationId="{087347E3-19C3-C103-76A9-361AE89C8091}"/>
          </ac:spMkLst>
        </pc:spChg>
        <pc:spChg chg="mod">
          <ac:chgData name="Dimitrios Eleftheriou" userId="633f4b0c-b0ff-4bff-bdcc-32f937d2d45c" providerId="ADAL" clId="{12C5EF38-0142-4E62-9EAC-E216DE0C4A43}" dt="2024-03-15T13:01:09.582" v="137" actId="1076"/>
          <ac:spMkLst>
            <pc:docMk/>
            <pc:sldMk cId="1732569531" sldId="2617"/>
            <ac:spMk id="11" creationId="{059E12B1-07A8-3419-A4B1-9CF0A7A8A930}"/>
          </ac:spMkLst>
        </pc:spChg>
        <pc:graphicFrameChg chg="mod modGraphic">
          <ac:chgData name="Dimitrios Eleftheriou" userId="633f4b0c-b0ff-4bff-bdcc-32f937d2d45c" providerId="ADAL" clId="{12C5EF38-0142-4E62-9EAC-E216DE0C4A43}" dt="2024-03-26T07:17:49.413" v="963" actId="20577"/>
          <ac:graphicFrameMkLst>
            <pc:docMk/>
            <pc:sldMk cId="1732569531" sldId="2617"/>
            <ac:graphicFrameMk id="3" creationId="{A89CC390-EA25-8BEE-81CB-5ECD7E92A510}"/>
          </ac:graphicFrameMkLst>
        </pc:graphicFrameChg>
      </pc:sldChg>
      <pc:sldChg chg="del">
        <pc:chgData name="Dimitrios Eleftheriou" userId="633f4b0c-b0ff-4bff-bdcc-32f937d2d45c" providerId="ADAL" clId="{12C5EF38-0142-4E62-9EAC-E216DE0C4A43}" dt="2024-03-15T13:19:18.279" v="474" actId="47"/>
        <pc:sldMkLst>
          <pc:docMk/>
          <pc:sldMk cId="274675784" sldId="2618"/>
        </pc:sldMkLst>
      </pc:sldChg>
      <pc:sldChg chg="addSp delSp modSp mod">
        <pc:chgData name="Dimitrios Eleftheriou" userId="633f4b0c-b0ff-4bff-bdcc-32f937d2d45c" providerId="ADAL" clId="{12C5EF38-0142-4E62-9EAC-E216DE0C4A43}" dt="2024-04-05T06:32:57.536" v="995" actId="20577"/>
        <pc:sldMkLst>
          <pc:docMk/>
          <pc:sldMk cId="2848985470" sldId="2619"/>
        </pc:sldMkLst>
        <pc:spChg chg="mod">
          <ac:chgData name="Dimitrios Eleftheriou" userId="633f4b0c-b0ff-4bff-bdcc-32f937d2d45c" providerId="ADAL" clId="{12C5EF38-0142-4E62-9EAC-E216DE0C4A43}" dt="2024-03-15T13:21:31.335" v="479" actId="1076"/>
          <ac:spMkLst>
            <pc:docMk/>
            <pc:sldMk cId="2848985470" sldId="2619"/>
            <ac:spMk id="2" creationId="{00C1ED11-50D4-52C9-12D1-77533482E68A}"/>
          </ac:spMkLst>
        </pc:spChg>
        <pc:spChg chg="mod">
          <ac:chgData name="Dimitrios Eleftheriou" userId="633f4b0c-b0ff-4bff-bdcc-32f937d2d45c" providerId="ADAL" clId="{12C5EF38-0142-4E62-9EAC-E216DE0C4A43}" dt="2024-04-05T06:32:57.536" v="995" actId="20577"/>
          <ac:spMkLst>
            <pc:docMk/>
            <pc:sldMk cId="2848985470" sldId="2619"/>
            <ac:spMk id="6" creationId="{BFFA25A6-BA35-0708-7E3E-B4AA5CED9532}"/>
          </ac:spMkLst>
        </pc:spChg>
        <pc:spChg chg="mod">
          <ac:chgData name="Dimitrios Eleftheriou" userId="633f4b0c-b0ff-4bff-bdcc-32f937d2d45c" providerId="ADAL" clId="{12C5EF38-0142-4E62-9EAC-E216DE0C4A43}" dt="2024-03-15T13:05:07.784" v="355" actId="1076"/>
          <ac:spMkLst>
            <pc:docMk/>
            <pc:sldMk cId="2848985470" sldId="2619"/>
            <ac:spMk id="19" creationId="{8AB8D259-7D8A-775C-C964-48467E0F16AC}"/>
          </ac:spMkLst>
        </pc:spChg>
        <pc:picChg chg="del">
          <ac:chgData name="Dimitrios Eleftheriou" userId="633f4b0c-b0ff-4bff-bdcc-32f937d2d45c" providerId="ADAL" clId="{12C5EF38-0142-4E62-9EAC-E216DE0C4A43}" dt="2024-03-15T13:04:14.666" v="305" actId="478"/>
          <ac:picMkLst>
            <pc:docMk/>
            <pc:sldMk cId="2848985470" sldId="2619"/>
            <ac:picMk id="10" creationId="{447697BA-098E-9FE8-061D-11829843D047}"/>
          </ac:picMkLst>
        </pc:picChg>
        <pc:picChg chg="add mod ord">
          <ac:chgData name="Dimitrios Eleftheriou" userId="633f4b0c-b0ff-4bff-bdcc-32f937d2d45c" providerId="ADAL" clId="{12C5EF38-0142-4E62-9EAC-E216DE0C4A43}" dt="2024-03-15T13:04:24.064" v="308" actId="1076"/>
          <ac:picMkLst>
            <pc:docMk/>
            <pc:sldMk cId="2848985470" sldId="2619"/>
            <ac:picMk id="11" creationId="{985D526D-4364-9F69-0404-07400BE2711B}"/>
          </ac:picMkLst>
        </pc:picChg>
      </pc:sldChg>
      <pc:sldChg chg="addSp delSp modSp mod">
        <pc:chgData name="Dimitrios Eleftheriou" userId="633f4b0c-b0ff-4bff-bdcc-32f937d2d45c" providerId="ADAL" clId="{12C5EF38-0142-4E62-9EAC-E216DE0C4A43}" dt="2024-04-05T06:34:50.101" v="1013" actId="20577"/>
        <pc:sldMkLst>
          <pc:docMk/>
          <pc:sldMk cId="2709814436" sldId="2620"/>
        </pc:sldMkLst>
        <pc:spChg chg="mod">
          <ac:chgData name="Dimitrios Eleftheriou" userId="633f4b0c-b0ff-4bff-bdcc-32f937d2d45c" providerId="ADAL" clId="{12C5EF38-0142-4E62-9EAC-E216DE0C4A43}" dt="2024-03-15T13:24:37.579" v="491" actId="1076"/>
          <ac:spMkLst>
            <pc:docMk/>
            <pc:sldMk cId="2709814436" sldId="2620"/>
            <ac:spMk id="2" creationId="{60C4FD0B-67C9-A319-09CD-96076860A355}"/>
          </ac:spMkLst>
        </pc:spChg>
        <pc:spChg chg="mod">
          <ac:chgData name="Dimitrios Eleftheriou" userId="633f4b0c-b0ff-4bff-bdcc-32f937d2d45c" providerId="ADAL" clId="{12C5EF38-0142-4E62-9EAC-E216DE0C4A43}" dt="2024-04-05T06:34:50.101" v="1013" actId="20577"/>
          <ac:spMkLst>
            <pc:docMk/>
            <pc:sldMk cId="2709814436" sldId="2620"/>
            <ac:spMk id="19" creationId="{DB59A76C-0928-9C32-2139-7448AEF7D1A7}"/>
          </ac:spMkLst>
        </pc:spChg>
        <pc:picChg chg="add mod ord">
          <ac:chgData name="Dimitrios Eleftheriou" userId="633f4b0c-b0ff-4bff-bdcc-32f937d2d45c" providerId="ADAL" clId="{12C5EF38-0142-4E62-9EAC-E216DE0C4A43}" dt="2024-03-15T13:11:30.833" v="419" actId="1076"/>
          <ac:picMkLst>
            <pc:docMk/>
            <pc:sldMk cId="2709814436" sldId="2620"/>
            <ac:picMk id="6" creationId="{8FFECFAB-5ECE-4534-04D1-96F3CFD7E017}"/>
          </ac:picMkLst>
        </pc:picChg>
        <pc:picChg chg="del">
          <ac:chgData name="Dimitrios Eleftheriou" userId="633f4b0c-b0ff-4bff-bdcc-32f937d2d45c" providerId="ADAL" clId="{12C5EF38-0142-4E62-9EAC-E216DE0C4A43}" dt="2024-03-15T13:11:21.954" v="416" actId="478"/>
          <ac:picMkLst>
            <pc:docMk/>
            <pc:sldMk cId="2709814436" sldId="2620"/>
            <ac:picMk id="21" creationId="{81256F8B-5EA4-B1AB-E024-CF10BDD00327}"/>
          </ac:picMkLst>
        </pc:picChg>
      </pc:sldChg>
      <pc:sldChg chg="addSp delSp modSp mod">
        <pc:chgData name="Dimitrios Eleftheriou" userId="633f4b0c-b0ff-4bff-bdcc-32f937d2d45c" providerId="ADAL" clId="{12C5EF38-0142-4E62-9EAC-E216DE0C4A43}" dt="2024-03-15T13:24:07.011" v="490" actId="1076"/>
        <pc:sldMkLst>
          <pc:docMk/>
          <pc:sldMk cId="1077140437" sldId="2621"/>
        </pc:sldMkLst>
        <pc:spChg chg="mod">
          <ac:chgData name="Dimitrios Eleftheriou" userId="633f4b0c-b0ff-4bff-bdcc-32f937d2d45c" providerId="ADAL" clId="{12C5EF38-0142-4E62-9EAC-E216DE0C4A43}" dt="2024-03-15T13:24:07.011" v="490" actId="1076"/>
          <ac:spMkLst>
            <pc:docMk/>
            <pc:sldMk cId="1077140437" sldId="2621"/>
            <ac:spMk id="2" creationId="{FD97DD9A-758F-30D9-19D0-A75E897B537A}"/>
          </ac:spMkLst>
        </pc:spChg>
        <pc:spChg chg="mod">
          <ac:chgData name="Dimitrios Eleftheriou" userId="633f4b0c-b0ff-4bff-bdcc-32f937d2d45c" providerId="ADAL" clId="{12C5EF38-0142-4E62-9EAC-E216DE0C4A43}" dt="2024-03-15T13:10:07.827" v="401" actId="20577"/>
          <ac:spMkLst>
            <pc:docMk/>
            <pc:sldMk cId="1077140437" sldId="2621"/>
            <ac:spMk id="15" creationId="{D2056F83-408D-E395-4DB4-F9D930B74F62}"/>
          </ac:spMkLst>
        </pc:spChg>
        <pc:picChg chg="add del mod">
          <ac:chgData name="Dimitrios Eleftheriou" userId="633f4b0c-b0ff-4bff-bdcc-32f937d2d45c" providerId="ADAL" clId="{12C5EF38-0142-4E62-9EAC-E216DE0C4A43}" dt="2024-03-15T13:09:14.493" v="360" actId="478"/>
          <ac:picMkLst>
            <pc:docMk/>
            <pc:sldMk cId="1077140437" sldId="2621"/>
            <ac:picMk id="6" creationId="{4EF5521D-7E7E-F6F4-3627-AA6A451F0482}"/>
          </ac:picMkLst>
        </pc:picChg>
        <pc:picChg chg="del">
          <ac:chgData name="Dimitrios Eleftheriou" userId="633f4b0c-b0ff-4bff-bdcc-32f937d2d45c" providerId="ADAL" clId="{12C5EF38-0142-4E62-9EAC-E216DE0C4A43}" dt="2024-03-15T13:09:26.397" v="364" actId="478"/>
          <ac:picMkLst>
            <pc:docMk/>
            <pc:sldMk cId="1077140437" sldId="2621"/>
            <ac:picMk id="7" creationId="{10EF5023-0663-EF33-4352-BCF833A1A14D}"/>
          </ac:picMkLst>
        </pc:picChg>
        <pc:picChg chg="add mod ord">
          <ac:chgData name="Dimitrios Eleftheriou" userId="633f4b0c-b0ff-4bff-bdcc-32f937d2d45c" providerId="ADAL" clId="{12C5EF38-0142-4E62-9EAC-E216DE0C4A43}" dt="2024-03-15T13:09:37.387" v="367" actId="1076"/>
          <ac:picMkLst>
            <pc:docMk/>
            <pc:sldMk cId="1077140437" sldId="2621"/>
            <ac:picMk id="10" creationId="{3149D9DC-0328-C570-7CAC-91FB05A058CF}"/>
          </ac:picMkLst>
        </pc:picChg>
      </pc:sldChg>
      <pc:sldChg chg="del">
        <pc:chgData name="Dimitrios Eleftheriou" userId="633f4b0c-b0ff-4bff-bdcc-32f937d2d45c" providerId="ADAL" clId="{12C5EF38-0142-4E62-9EAC-E216DE0C4A43}" dt="2024-03-15T13:11:40.311" v="420" actId="47"/>
        <pc:sldMkLst>
          <pc:docMk/>
          <pc:sldMk cId="74394607" sldId="2622"/>
        </pc:sldMkLst>
      </pc:sldChg>
      <pc:sldChg chg="addSp delSp modSp mod ord">
        <pc:chgData name="Dimitrios Eleftheriou" userId="633f4b0c-b0ff-4bff-bdcc-32f937d2d45c" providerId="ADAL" clId="{12C5EF38-0142-4E62-9EAC-E216DE0C4A43}" dt="2024-04-05T06:35:29.378" v="1015"/>
        <pc:sldMkLst>
          <pc:docMk/>
          <pc:sldMk cId="1528828603" sldId="2623"/>
        </pc:sldMkLst>
        <pc:spChg chg="mod">
          <ac:chgData name="Dimitrios Eleftheriou" userId="633f4b0c-b0ff-4bff-bdcc-32f937d2d45c" providerId="ADAL" clId="{12C5EF38-0142-4E62-9EAC-E216DE0C4A43}" dt="2024-03-15T13:25:00.520" v="492" actId="1076"/>
          <ac:spMkLst>
            <pc:docMk/>
            <pc:sldMk cId="1528828603" sldId="2623"/>
            <ac:spMk id="2" creationId="{C1212DE0-4702-169A-142D-60AC05BD5A05}"/>
          </ac:spMkLst>
        </pc:spChg>
        <pc:spChg chg="mod">
          <ac:chgData name="Dimitrios Eleftheriou" userId="633f4b0c-b0ff-4bff-bdcc-32f937d2d45c" providerId="ADAL" clId="{12C5EF38-0142-4E62-9EAC-E216DE0C4A43}" dt="2024-03-15T13:12:35.981" v="447" actId="20577"/>
          <ac:spMkLst>
            <pc:docMk/>
            <pc:sldMk cId="1528828603" sldId="2623"/>
            <ac:spMk id="6" creationId="{089663C7-E6BD-6A8E-EBDA-830CE03F1DF8}"/>
          </ac:spMkLst>
        </pc:spChg>
        <pc:spChg chg="mod">
          <ac:chgData name="Dimitrios Eleftheriou" userId="633f4b0c-b0ff-4bff-bdcc-32f937d2d45c" providerId="ADAL" clId="{12C5EF38-0142-4E62-9EAC-E216DE0C4A43}" dt="2024-03-15T13:15:30.992" v="465" actId="1076"/>
          <ac:spMkLst>
            <pc:docMk/>
            <pc:sldMk cId="1528828603" sldId="2623"/>
            <ac:spMk id="14" creationId="{5F0B1917-8EF6-7240-10F9-7E529C9C273E}"/>
          </ac:spMkLst>
        </pc:spChg>
        <pc:spChg chg="mod">
          <ac:chgData name="Dimitrios Eleftheriou" userId="633f4b0c-b0ff-4bff-bdcc-32f937d2d45c" providerId="ADAL" clId="{12C5EF38-0142-4E62-9EAC-E216DE0C4A43}" dt="2024-03-15T13:17:31.199" v="473" actId="1076"/>
          <ac:spMkLst>
            <pc:docMk/>
            <pc:sldMk cId="1528828603" sldId="2623"/>
            <ac:spMk id="17" creationId="{5B69DEA3-6879-B216-14A9-6D2A9CBE615F}"/>
          </ac:spMkLst>
        </pc:spChg>
        <pc:picChg chg="add del mod">
          <ac:chgData name="Dimitrios Eleftheriou" userId="633f4b0c-b0ff-4bff-bdcc-32f937d2d45c" providerId="ADAL" clId="{12C5EF38-0142-4E62-9EAC-E216DE0C4A43}" dt="2024-03-15T13:13:24.492" v="450" actId="478"/>
          <ac:picMkLst>
            <pc:docMk/>
            <pc:sldMk cId="1528828603" sldId="2623"/>
            <ac:picMk id="7" creationId="{3AA36FB9-8F56-FDB1-6C69-BB325560D9B6}"/>
          </ac:picMkLst>
        </pc:picChg>
        <pc:picChg chg="add del">
          <ac:chgData name="Dimitrios Eleftheriou" userId="633f4b0c-b0ff-4bff-bdcc-32f937d2d45c" providerId="ADAL" clId="{12C5EF38-0142-4E62-9EAC-E216DE0C4A43}" dt="2024-03-15T13:15:10.275" v="459" actId="478"/>
          <ac:picMkLst>
            <pc:docMk/>
            <pc:sldMk cId="1528828603" sldId="2623"/>
            <ac:picMk id="11" creationId="{C5F87D73-91D0-5157-F3E8-8DC4AD2199C7}"/>
          </ac:picMkLst>
        </pc:picChg>
        <pc:picChg chg="add del ord">
          <ac:chgData name="Dimitrios Eleftheriou" userId="633f4b0c-b0ff-4bff-bdcc-32f937d2d45c" providerId="ADAL" clId="{12C5EF38-0142-4E62-9EAC-E216DE0C4A43}" dt="2024-03-15T13:15:11.363" v="460" actId="478"/>
          <ac:picMkLst>
            <pc:docMk/>
            <pc:sldMk cId="1528828603" sldId="2623"/>
            <ac:picMk id="12" creationId="{3F5575F8-2819-1ED8-DD05-E570CB769E12}"/>
          </ac:picMkLst>
        </pc:picChg>
        <pc:picChg chg="del">
          <ac:chgData name="Dimitrios Eleftheriou" userId="633f4b0c-b0ff-4bff-bdcc-32f937d2d45c" providerId="ADAL" clId="{12C5EF38-0142-4E62-9EAC-E216DE0C4A43}" dt="2024-03-15T13:17:14.014" v="466" actId="478"/>
          <ac:picMkLst>
            <pc:docMk/>
            <pc:sldMk cId="1528828603" sldId="2623"/>
            <ac:picMk id="13" creationId="{7452A37A-3DB6-DE85-E093-689811C5E5FF}"/>
          </ac:picMkLst>
        </pc:picChg>
        <pc:picChg chg="add mod ord">
          <ac:chgData name="Dimitrios Eleftheriou" userId="633f4b0c-b0ff-4bff-bdcc-32f937d2d45c" providerId="ADAL" clId="{12C5EF38-0142-4E62-9EAC-E216DE0C4A43}" dt="2024-03-15T13:27:09.082" v="494" actId="14100"/>
          <ac:picMkLst>
            <pc:docMk/>
            <pc:sldMk cId="1528828603" sldId="2623"/>
            <ac:picMk id="16" creationId="{C179EFBD-B6F1-8042-3CAE-C21074EA6C9B}"/>
          </ac:picMkLst>
        </pc:picChg>
        <pc:picChg chg="add mod">
          <ac:chgData name="Dimitrios Eleftheriou" userId="633f4b0c-b0ff-4bff-bdcc-32f937d2d45c" providerId="ADAL" clId="{12C5EF38-0142-4E62-9EAC-E216DE0C4A43}" dt="2024-03-15T13:27:13.392" v="495" actId="14100"/>
          <ac:picMkLst>
            <pc:docMk/>
            <pc:sldMk cId="1528828603" sldId="2623"/>
            <ac:picMk id="19" creationId="{89F1B55B-C104-9E78-B234-67957ED1DE14}"/>
          </ac:picMkLst>
        </pc:picChg>
      </pc:sldChg>
      <pc:sldChg chg="addSp delSp modSp add mod">
        <pc:chgData name="Dimitrios Eleftheriou" userId="633f4b0c-b0ff-4bff-bdcc-32f937d2d45c" providerId="ADAL" clId="{12C5EF38-0142-4E62-9EAC-E216DE0C4A43}" dt="2024-04-05T06:36:08.240" v="1020" actId="20577"/>
        <pc:sldMkLst>
          <pc:docMk/>
          <pc:sldMk cId="734380172" sldId="2624"/>
        </pc:sldMkLst>
        <pc:spChg chg="mod">
          <ac:chgData name="Dimitrios Eleftheriou" userId="633f4b0c-b0ff-4bff-bdcc-32f937d2d45c" providerId="ADAL" clId="{12C5EF38-0142-4E62-9EAC-E216DE0C4A43}" dt="2024-03-15T13:40:46.359" v="534" actId="20577"/>
          <ac:spMkLst>
            <pc:docMk/>
            <pc:sldMk cId="734380172" sldId="2624"/>
            <ac:spMk id="4" creationId="{C931998A-6E7F-88B5-FBA3-027116DB8AAA}"/>
          </ac:spMkLst>
        </pc:spChg>
        <pc:spChg chg="mod">
          <ac:chgData name="Dimitrios Eleftheriou" userId="633f4b0c-b0ff-4bff-bdcc-32f937d2d45c" providerId="ADAL" clId="{12C5EF38-0142-4E62-9EAC-E216DE0C4A43}" dt="2024-04-05T06:36:08.240" v="1020" actId="20577"/>
          <ac:spMkLst>
            <pc:docMk/>
            <pc:sldMk cId="734380172" sldId="2624"/>
            <ac:spMk id="6" creationId="{089663C7-E6BD-6A8E-EBDA-830CE03F1DF8}"/>
          </ac:spMkLst>
        </pc:spChg>
        <pc:spChg chg="del">
          <ac:chgData name="Dimitrios Eleftheriou" userId="633f4b0c-b0ff-4bff-bdcc-32f937d2d45c" providerId="ADAL" clId="{12C5EF38-0142-4E62-9EAC-E216DE0C4A43}" dt="2024-03-15T13:40:37.311" v="501" actId="478"/>
          <ac:spMkLst>
            <pc:docMk/>
            <pc:sldMk cId="734380172" sldId="2624"/>
            <ac:spMk id="14" creationId="{5F0B1917-8EF6-7240-10F9-7E529C9C273E}"/>
          </ac:spMkLst>
        </pc:spChg>
        <pc:spChg chg="del">
          <ac:chgData name="Dimitrios Eleftheriou" userId="633f4b0c-b0ff-4bff-bdcc-32f937d2d45c" providerId="ADAL" clId="{12C5EF38-0142-4E62-9EAC-E216DE0C4A43}" dt="2024-03-15T13:40:38.946" v="503" actId="478"/>
          <ac:spMkLst>
            <pc:docMk/>
            <pc:sldMk cId="734380172" sldId="2624"/>
            <ac:spMk id="17" creationId="{5B69DEA3-6879-B216-14A9-6D2A9CBE615F}"/>
          </ac:spMkLst>
        </pc:spChg>
        <pc:picChg chg="add mod">
          <ac:chgData name="Dimitrios Eleftheriou" userId="633f4b0c-b0ff-4bff-bdcc-32f937d2d45c" providerId="ADAL" clId="{12C5EF38-0142-4E62-9EAC-E216DE0C4A43}" dt="2024-04-05T06:35:47.150" v="1018" actId="1076"/>
          <ac:picMkLst>
            <pc:docMk/>
            <pc:sldMk cId="734380172" sldId="2624"/>
            <ac:picMk id="7" creationId="{F00B8187-D2BA-6423-A7ED-855C3B0CC11E}"/>
          </ac:picMkLst>
        </pc:picChg>
        <pc:picChg chg="del">
          <ac:chgData name="Dimitrios Eleftheriou" userId="633f4b0c-b0ff-4bff-bdcc-32f937d2d45c" providerId="ADAL" clId="{12C5EF38-0142-4E62-9EAC-E216DE0C4A43}" dt="2024-03-15T13:40:36.647" v="500" actId="478"/>
          <ac:picMkLst>
            <pc:docMk/>
            <pc:sldMk cId="734380172" sldId="2624"/>
            <ac:picMk id="16" creationId="{C179EFBD-B6F1-8042-3CAE-C21074EA6C9B}"/>
          </ac:picMkLst>
        </pc:picChg>
        <pc:picChg chg="del">
          <ac:chgData name="Dimitrios Eleftheriou" userId="633f4b0c-b0ff-4bff-bdcc-32f937d2d45c" providerId="ADAL" clId="{12C5EF38-0142-4E62-9EAC-E216DE0C4A43}" dt="2024-03-15T13:40:37.640" v="502" actId="478"/>
          <ac:picMkLst>
            <pc:docMk/>
            <pc:sldMk cId="734380172" sldId="2624"/>
            <ac:picMk id="19" creationId="{89F1B55B-C104-9E78-B234-67957ED1DE14}"/>
          </ac:picMkLst>
        </pc:picChg>
      </pc:sldChg>
      <pc:sldChg chg="del">
        <pc:chgData name="Dimitrios Eleftheriou" userId="633f4b0c-b0ff-4bff-bdcc-32f937d2d45c" providerId="ADAL" clId="{12C5EF38-0142-4E62-9EAC-E216DE0C4A43}" dt="2024-03-15T13:19:22.696" v="475" actId="47"/>
        <pc:sldMkLst>
          <pc:docMk/>
          <pc:sldMk cId="839055955" sldId="2624"/>
        </pc:sldMkLst>
      </pc:sldChg>
      <pc:sldChg chg="addSp delSp modSp new mod">
        <pc:chgData name="Dimitrios Eleftheriou" userId="633f4b0c-b0ff-4bff-bdcc-32f937d2d45c" providerId="ADAL" clId="{12C5EF38-0142-4E62-9EAC-E216DE0C4A43}" dt="2024-03-26T07:15:08.697" v="957" actId="478"/>
        <pc:sldMkLst>
          <pc:docMk/>
          <pc:sldMk cId="2311971504" sldId="2625"/>
        </pc:sldMkLst>
        <pc:spChg chg="del">
          <ac:chgData name="Dimitrios Eleftheriou" userId="633f4b0c-b0ff-4bff-bdcc-32f937d2d45c" providerId="ADAL" clId="{12C5EF38-0142-4E62-9EAC-E216DE0C4A43}" dt="2024-03-26T07:12:44.233" v="923"/>
          <ac:spMkLst>
            <pc:docMk/>
            <pc:sldMk cId="2311971504" sldId="2625"/>
            <ac:spMk id="2" creationId="{CB5B354F-E128-CA70-4A4C-DA621D2922AF}"/>
          </ac:spMkLst>
        </pc:spChg>
        <pc:spChg chg="del mod">
          <ac:chgData name="Dimitrios Eleftheriou" userId="633f4b0c-b0ff-4bff-bdcc-32f937d2d45c" providerId="ADAL" clId="{12C5EF38-0142-4E62-9EAC-E216DE0C4A43}" dt="2024-03-26T07:14:49.401" v="930" actId="478"/>
          <ac:spMkLst>
            <pc:docMk/>
            <pc:sldMk cId="2311971504" sldId="2625"/>
            <ac:spMk id="3" creationId="{FB9C1927-2089-1ED2-52FF-BB75A0FA9FD2}"/>
          </ac:spMkLst>
        </pc:spChg>
        <pc:spChg chg="add del mod">
          <ac:chgData name="Dimitrios Eleftheriou" userId="633f4b0c-b0ff-4bff-bdcc-32f937d2d45c" providerId="ADAL" clId="{12C5EF38-0142-4E62-9EAC-E216DE0C4A43}" dt="2024-03-26T07:15:06.043" v="956" actId="478"/>
          <ac:spMkLst>
            <pc:docMk/>
            <pc:sldMk cId="2311971504" sldId="2625"/>
            <ac:spMk id="4" creationId="{09DE6B49-96B9-44CB-EB58-6262D0506E11}"/>
          </ac:spMkLst>
        </pc:spChg>
        <pc:spChg chg="add mod">
          <ac:chgData name="Dimitrios Eleftheriou" userId="633f4b0c-b0ff-4bff-bdcc-32f937d2d45c" providerId="ADAL" clId="{12C5EF38-0142-4E62-9EAC-E216DE0C4A43}" dt="2024-03-26T07:14:50.118" v="931"/>
          <ac:spMkLst>
            <pc:docMk/>
            <pc:sldMk cId="2311971504" sldId="2625"/>
            <ac:spMk id="10" creationId="{A3C51D18-6FC3-AD89-F774-1750549577DC}"/>
          </ac:spMkLst>
        </pc:spChg>
        <pc:spChg chg="add del mod">
          <ac:chgData name="Dimitrios Eleftheriou" userId="633f4b0c-b0ff-4bff-bdcc-32f937d2d45c" providerId="ADAL" clId="{12C5EF38-0142-4E62-9EAC-E216DE0C4A43}" dt="2024-03-26T07:15:08.697" v="957" actId="478"/>
          <ac:spMkLst>
            <pc:docMk/>
            <pc:sldMk cId="2311971504" sldId="2625"/>
            <ac:spMk id="11" creationId="{418AC4D8-DBFD-EE47-079B-8042BB81D7CF}"/>
          </ac:spMkLst>
        </pc:spChg>
        <pc:spChg chg="add del mod">
          <ac:chgData name="Dimitrios Eleftheriou" userId="633f4b0c-b0ff-4bff-bdcc-32f937d2d45c" providerId="ADAL" clId="{12C5EF38-0142-4E62-9EAC-E216DE0C4A43}" dt="2024-03-26T07:15:06.043" v="956" actId="478"/>
          <ac:spMkLst>
            <pc:docMk/>
            <pc:sldMk cId="2311971504" sldId="2625"/>
            <ac:spMk id="13" creationId="{8653C4D9-3EA8-6BD7-7563-6C68976F8E8A}"/>
          </ac:spMkLst>
        </pc:spChg>
        <pc:picChg chg="add del mod">
          <ac:chgData name="Dimitrios Eleftheriou" userId="633f4b0c-b0ff-4bff-bdcc-32f937d2d45c" providerId="ADAL" clId="{12C5EF38-0142-4E62-9EAC-E216DE0C4A43}" dt="2024-03-26T07:12:42.715" v="922" actId="21"/>
          <ac:picMkLst>
            <pc:docMk/>
            <pc:sldMk cId="2311971504" sldId="2625"/>
            <ac:picMk id="5" creationId="{70567C9D-62B9-61D7-35B9-4B9DC1923C4D}"/>
          </ac:picMkLst>
        </pc:picChg>
        <pc:picChg chg="add mod ord">
          <ac:chgData name="Dimitrios Eleftheriou" userId="633f4b0c-b0ff-4bff-bdcc-32f937d2d45c" providerId="ADAL" clId="{12C5EF38-0142-4E62-9EAC-E216DE0C4A43}" dt="2024-03-26T07:12:46.916" v="924" actId="167"/>
          <ac:picMkLst>
            <pc:docMk/>
            <pc:sldMk cId="2311971504" sldId="2625"/>
            <ac:picMk id="6" creationId="{70567C9D-62B9-61D7-35B9-4B9DC1923C4D}"/>
          </ac:picMkLst>
        </pc:picChg>
        <pc:picChg chg="add mod">
          <ac:chgData name="Dimitrios Eleftheriou" userId="633f4b0c-b0ff-4bff-bdcc-32f937d2d45c" providerId="ADAL" clId="{12C5EF38-0142-4E62-9EAC-E216DE0C4A43}" dt="2024-03-26T07:14:16.975" v="929" actId="14100"/>
          <ac:picMkLst>
            <pc:docMk/>
            <pc:sldMk cId="2311971504" sldId="2625"/>
            <ac:picMk id="7" creationId="{62572ABA-23BB-7956-3865-10E5468E0CFE}"/>
          </ac:picMkLst>
        </pc:picChg>
        <pc:picChg chg="add mod">
          <ac:chgData name="Dimitrios Eleftheriou" userId="633f4b0c-b0ff-4bff-bdcc-32f937d2d45c" providerId="ADAL" clId="{12C5EF38-0142-4E62-9EAC-E216DE0C4A43}" dt="2024-03-26T07:14:11.127" v="927" actId="1076"/>
          <ac:picMkLst>
            <pc:docMk/>
            <pc:sldMk cId="2311971504" sldId="2625"/>
            <ac:picMk id="8" creationId="{B8569D5B-62D2-01D2-14EF-10E2318FA80E}"/>
          </ac:picMkLst>
        </pc:picChg>
        <pc:picChg chg="add mod">
          <ac:chgData name="Dimitrios Eleftheriou" userId="633f4b0c-b0ff-4bff-bdcc-32f937d2d45c" providerId="ADAL" clId="{12C5EF38-0142-4E62-9EAC-E216DE0C4A43}" dt="2024-03-26T07:14:05.380" v="926" actId="1076"/>
          <ac:picMkLst>
            <pc:docMk/>
            <pc:sldMk cId="2311971504" sldId="2625"/>
            <ac:picMk id="9" creationId="{7BEDAAD6-1476-5F32-C1B9-0F528612EDE5}"/>
          </ac:picMkLst>
        </pc:picChg>
      </pc:sldChg>
      <pc:sldChg chg="del">
        <pc:chgData name="Dimitrios Eleftheriou" userId="633f4b0c-b0ff-4bff-bdcc-32f937d2d45c" providerId="ADAL" clId="{12C5EF38-0142-4E62-9EAC-E216DE0C4A43}" dt="2024-03-15T13:19:36.462" v="476" actId="47"/>
        <pc:sldMkLst>
          <pc:docMk/>
          <pc:sldMk cId="3983646344" sldId="2625"/>
        </pc:sldMkLst>
      </pc:sldChg>
      <pc:sldMasterChg chg="modSldLayout">
        <pc:chgData name="Dimitrios Eleftheriou" userId="633f4b0c-b0ff-4bff-bdcc-32f937d2d45c" providerId="ADAL" clId="{12C5EF38-0142-4E62-9EAC-E216DE0C4A43}" dt="2024-03-26T07:11:58.040" v="895"/>
        <pc:sldMasterMkLst>
          <pc:docMk/>
          <pc:sldMasterMk cId="944733559" sldId="2147483660"/>
        </pc:sldMasterMkLst>
        <pc:sldLayoutChg chg="addSp delSp mod">
          <pc:chgData name="Dimitrios Eleftheriou" userId="633f4b0c-b0ff-4bff-bdcc-32f937d2d45c" providerId="ADAL" clId="{12C5EF38-0142-4E62-9EAC-E216DE0C4A43}" dt="2024-03-26T07:11:58.040" v="895"/>
          <pc:sldLayoutMkLst>
            <pc:docMk/>
            <pc:sldMasterMk cId="944733559" sldId="2147483660"/>
            <pc:sldLayoutMk cId="2750334297" sldId="2147483661"/>
          </pc:sldLayoutMkLst>
          <pc:picChg chg="add del">
            <ac:chgData name="Dimitrios Eleftheriou" userId="633f4b0c-b0ff-4bff-bdcc-32f937d2d45c" providerId="ADAL" clId="{12C5EF38-0142-4E62-9EAC-E216DE0C4A43}" dt="2024-03-26T07:11:58.040" v="895"/>
            <ac:picMkLst>
              <pc:docMk/>
              <pc:sldMasterMk cId="944733559" sldId="2147483660"/>
              <pc:sldLayoutMk cId="2750334297" sldId="2147483661"/>
              <ac:picMk id="5" creationId="{70567C9D-62B9-61D7-35B9-4B9DC1923C4D}"/>
            </ac:picMkLst>
          </pc:picChg>
        </pc:sldLayoutChg>
      </pc:sldMasterChg>
    </pc:docChg>
  </pc:docChgLst>
  <pc:docChgLst>
    <pc:chgData name="Dimitrios Eleftheriou" userId="633f4b0c-b0ff-4bff-bdcc-32f937d2d45c" providerId="ADAL" clId="{DBB479D0-2BA7-4D26-9808-68C90F45C14D}"/>
    <pc:docChg chg="undo custSel addSld modSld sldOrd">
      <pc:chgData name="Dimitrios Eleftheriou" userId="633f4b0c-b0ff-4bff-bdcc-32f937d2d45c" providerId="ADAL" clId="{DBB479D0-2BA7-4D26-9808-68C90F45C14D}" dt="2024-04-04T08:07:04.670" v="71"/>
      <pc:docMkLst>
        <pc:docMk/>
      </pc:docMkLst>
      <pc:sldChg chg="addSp delSp modSp add mod ord">
        <pc:chgData name="Dimitrios Eleftheriou" userId="633f4b0c-b0ff-4bff-bdcc-32f937d2d45c" providerId="ADAL" clId="{DBB479D0-2BA7-4D26-9808-68C90F45C14D}" dt="2024-04-04T08:07:04.670" v="71"/>
        <pc:sldMkLst>
          <pc:docMk/>
          <pc:sldMk cId="3454905592" sldId="365"/>
        </pc:sldMkLst>
        <pc:spChg chg="add del mod">
          <ac:chgData name="Dimitrios Eleftheriou" userId="633f4b0c-b0ff-4bff-bdcc-32f937d2d45c" providerId="ADAL" clId="{DBB479D0-2BA7-4D26-9808-68C90F45C14D}" dt="2024-04-04T07:59:34.840" v="18" actId="478"/>
          <ac:spMkLst>
            <pc:docMk/>
            <pc:sldMk cId="3454905592" sldId="365"/>
            <ac:spMk id="4" creationId="{B5060802-8BB0-D885-9073-B124C51BB6D5}"/>
          </ac:spMkLst>
        </pc:spChg>
        <pc:spChg chg="add mod ord">
          <ac:chgData name="Dimitrios Eleftheriou" userId="633f4b0c-b0ff-4bff-bdcc-32f937d2d45c" providerId="ADAL" clId="{DBB479D0-2BA7-4D26-9808-68C90F45C14D}" dt="2024-04-04T08:04:32.854" v="69" actId="207"/>
          <ac:spMkLst>
            <pc:docMk/>
            <pc:sldMk cId="3454905592" sldId="365"/>
            <ac:spMk id="5" creationId="{699E8CA9-78A8-6DBF-0C25-4B107A04296D}"/>
          </ac:spMkLst>
        </pc:spChg>
        <pc:spChg chg="add del mod">
          <ac:chgData name="Dimitrios Eleftheriou" userId="633f4b0c-b0ff-4bff-bdcc-32f937d2d45c" providerId="ADAL" clId="{DBB479D0-2BA7-4D26-9808-68C90F45C14D}" dt="2024-04-04T08:00:16.333" v="24" actId="478"/>
          <ac:spMkLst>
            <pc:docMk/>
            <pc:sldMk cId="3454905592" sldId="365"/>
            <ac:spMk id="7" creationId="{F59A454F-0B1B-B7C4-6310-2D1C773C44B6}"/>
          </ac:spMkLst>
        </pc:spChg>
        <pc:spChg chg="del">
          <ac:chgData name="Dimitrios Eleftheriou" userId="633f4b0c-b0ff-4bff-bdcc-32f937d2d45c" providerId="ADAL" clId="{DBB479D0-2BA7-4D26-9808-68C90F45C14D}" dt="2024-04-04T07:59:31.395" v="17" actId="478"/>
          <ac:spMkLst>
            <pc:docMk/>
            <pc:sldMk cId="3454905592" sldId="365"/>
            <ac:spMk id="13" creationId="{C80165D8-1727-A741-9BA7-9C9710088473}"/>
          </ac:spMkLst>
        </pc:spChg>
        <pc:spChg chg="del">
          <ac:chgData name="Dimitrios Eleftheriou" userId="633f4b0c-b0ff-4bff-bdcc-32f937d2d45c" providerId="ADAL" clId="{DBB479D0-2BA7-4D26-9808-68C90F45C14D}" dt="2024-04-04T08:00:14.147" v="23" actId="478"/>
          <ac:spMkLst>
            <pc:docMk/>
            <pc:sldMk cId="3454905592" sldId="365"/>
            <ac:spMk id="14" creationId="{0FB8F993-0D23-8948-85FE-6C97313752BB}"/>
          </ac:spMkLst>
        </pc:spChg>
        <pc:spChg chg="add del mod">
          <ac:chgData name="Dimitrios Eleftheriou" userId="633f4b0c-b0ff-4bff-bdcc-32f937d2d45c" providerId="ADAL" clId="{DBB479D0-2BA7-4D26-9808-68C90F45C14D}" dt="2024-04-04T08:03:34.928" v="53" actId="478"/>
          <ac:spMkLst>
            <pc:docMk/>
            <pc:sldMk cId="3454905592" sldId="365"/>
            <ac:spMk id="15" creationId="{D326AC17-06C6-C447-E329-85DB72B3AEBC}"/>
          </ac:spMkLst>
        </pc:spChg>
        <pc:spChg chg="add del mod">
          <ac:chgData name="Dimitrios Eleftheriou" userId="633f4b0c-b0ff-4bff-bdcc-32f937d2d45c" providerId="ADAL" clId="{DBB479D0-2BA7-4D26-9808-68C90F45C14D}" dt="2024-04-04T08:04:15.423" v="64" actId="478"/>
          <ac:spMkLst>
            <pc:docMk/>
            <pc:sldMk cId="3454905592" sldId="365"/>
            <ac:spMk id="16" creationId="{5A3D5B8B-A5C2-8B4C-F9C8-52E3406EBE09}"/>
          </ac:spMkLst>
        </pc:spChg>
        <pc:picChg chg="add del mod ord">
          <ac:chgData name="Dimitrios Eleftheriou" userId="633f4b0c-b0ff-4bff-bdcc-32f937d2d45c" providerId="ADAL" clId="{DBB479D0-2BA7-4D26-9808-68C90F45C14D}" dt="2024-04-04T08:02:20.103" v="38" actId="478"/>
          <ac:picMkLst>
            <pc:docMk/>
            <pc:sldMk cId="3454905592" sldId="365"/>
            <ac:picMk id="2" creationId="{BB7EA182-9A53-11C4-0118-5AA51A8C8126}"/>
          </ac:picMkLst>
        </pc:picChg>
        <pc:picChg chg="add del mod">
          <ac:chgData name="Dimitrios Eleftheriou" userId="633f4b0c-b0ff-4bff-bdcc-32f937d2d45c" providerId="ADAL" clId="{DBB479D0-2BA7-4D26-9808-68C90F45C14D}" dt="2024-04-04T08:01:34.790" v="31" actId="478"/>
          <ac:picMkLst>
            <pc:docMk/>
            <pc:sldMk cId="3454905592" sldId="365"/>
            <ac:picMk id="8" creationId="{033C1BDD-2732-3068-F34A-C9D776FA690A}"/>
          </ac:picMkLst>
        </pc:picChg>
        <pc:picChg chg="add del mod">
          <ac:chgData name="Dimitrios Eleftheriou" userId="633f4b0c-b0ff-4bff-bdcc-32f937d2d45c" providerId="ADAL" clId="{DBB479D0-2BA7-4D26-9808-68C90F45C14D}" dt="2024-04-04T08:01:34.081" v="30" actId="478"/>
          <ac:picMkLst>
            <pc:docMk/>
            <pc:sldMk cId="3454905592" sldId="365"/>
            <ac:picMk id="9" creationId="{A1E3DE27-3425-AF9B-892C-E6C9328CDE6E}"/>
          </ac:picMkLst>
        </pc:picChg>
        <pc:picChg chg="add mod ord">
          <ac:chgData name="Dimitrios Eleftheriou" userId="633f4b0c-b0ff-4bff-bdcc-32f937d2d45c" providerId="ADAL" clId="{DBB479D0-2BA7-4D26-9808-68C90F45C14D}" dt="2024-04-04T08:03:33.475" v="52" actId="1076"/>
          <ac:picMkLst>
            <pc:docMk/>
            <pc:sldMk cId="3454905592" sldId="365"/>
            <ac:picMk id="10" creationId="{68AC8022-B95B-83BA-8921-B6E89C217DD4}"/>
          </ac:picMkLst>
        </pc:picChg>
        <pc:picChg chg="add mod ord">
          <ac:chgData name="Dimitrios Eleftheriou" userId="633f4b0c-b0ff-4bff-bdcc-32f937d2d45c" providerId="ADAL" clId="{DBB479D0-2BA7-4D26-9808-68C90F45C14D}" dt="2024-04-04T08:03:33.475" v="52" actId="1076"/>
          <ac:picMkLst>
            <pc:docMk/>
            <pc:sldMk cId="3454905592" sldId="365"/>
            <ac:picMk id="11" creationId="{80D8306D-02B4-2937-32F8-7F8D2B9DBAC7}"/>
          </ac:picMkLst>
        </pc:picChg>
        <pc:picChg chg="add mod ord">
          <ac:chgData name="Dimitrios Eleftheriou" userId="633f4b0c-b0ff-4bff-bdcc-32f937d2d45c" providerId="ADAL" clId="{DBB479D0-2BA7-4D26-9808-68C90F45C14D}" dt="2024-04-04T08:03:25.796" v="51" actId="1076"/>
          <ac:picMkLst>
            <pc:docMk/>
            <pc:sldMk cId="3454905592" sldId="365"/>
            <ac:picMk id="12" creationId="{37618C27-F9CD-F7B7-8DCF-D0DBED0A32AD}"/>
          </ac:picMkLst>
        </pc:picChg>
      </pc:sldChg>
      <pc:sldChg chg="modSp mod">
        <pc:chgData name="Dimitrios Eleftheriou" userId="633f4b0c-b0ff-4bff-bdcc-32f937d2d45c" providerId="ADAL" clId="{DBB479D0-2BA7-4D26-9808-68C90F45C14D}" dt="2024-04-04T07:57:25.320" v="9" actId="20577"/>
        <pc:sldMkLst>
          <pc:docMk/>
          <pc:sldMk cId="2311971504" sldId="2625"/>
        </pc:sldMkLst>
        <pc:spChg chg="mod">
          <ac:chgData name="Dimitrios Eleftheriou" userId="633f4b0c-b0ff-4bff-bdcc-32f937d2d45c" providerId="ADAL" clId="{DBB479D0-2BA7-4D26-9808-68C90F45C14D}" dt="2024-04-04T07:57:25.320" v="9" actId="20577"/>
          <ac:spMkLst>
            <pc:docMk/>
            <pc:sldMk cId="2311971504" sldId="2625"/>
            <ac:spMk id="10" creationId="{A3C51D18-6FC3-AD89-F774-1750549577DC}"/>
          </ac:spMkLst>
        </pc:spChg>
      </pc:sldChg>
    </pc:docChg>
  </pc:docChgLst>
  <pc:docChgLst>
    <pc:chgData name="Dimitrios Eleftheriou" userId="633f4b0c-b0ff-4bff-bdcc-32f937d2d45c" providerId="ADAL" clId="{81475308-7DB4-469E-B0F7-0878B046BBC7}"/>
    <pc:docChg chg="undo custSel addSld delSld modSld sldOrd">
      <pc:chgData name="Dimitrios Eleftheriou" userId="633f4b0c-b0ff-4bff-bdcc-32f937d2d45c" providerId="ADAL" clId="{81475308-7DB4-469E-B0F7-0878B046BBC7}" dt="2024-02-22T16:07:57.079" v="9610" actId="20577"/>
      <pc:docMkLst>
        <pc:docMk/>
      </pc:docMkLst>
      <pc:sldChg chg="addSp delSp modSp add mod">
        <pc:chgData name="Dimitrios Eleftheriou" userId="633f4b0c-b0ff-4bff-bdcc-32f937d2d45c" providerId="ADAL" clId="{81475308-7DB4-469E-B0F7-0878B046BBC7}" dt="2024-02-21T13:32:12.193" v="6248" actId="167"/>
        <pc:sldMkLst>
          <pc:docMk/>
          <pc:sldMk cId="3330593487" sldId="362"/>
        </pc:sldMkLst>
        <pc:spChg chg="mod">
          <ac:chgData name="Dimitrios Eleftheriou" userId="633f4b0c-b0ff-4bff-bdcc-32f937d2d45c" providerId="ADAL" clId="{81475308-7DB4-469E-B0F7-0878B046BBC7}" dt="2024-02-21T07:12:54.424" v="87" actId="122"/>
          <ac:spMkLst>
            <pc:docMk/>
            <pc:sldMk cId="3330593487" sldId="362"/>
            <ac:spMk id="3" creationId="{F974DB13-1B99-3A4E-A153-AAF55DC01390}"/>
          </ac:spMkLst>
        </pc:spChg>
        <pc:spChg chg="mod">
          <ac:chgData name="Dimitrios Eleftheriou" userId="633f4b0c-b0ff-4bff-bdcc-32f937d2d45c" providerId="ADAL" clId="{81475308-7DB4-469E-B0F7-0878B046BBC7}" dt="2024-02-21T07:11:46.671" v="33" actId="20577"/>
          <ac:spMkLst>
            <pc:docMk/>
            <pc:sldMk cId="3330593487" sldId="362"/>
            <ac:spMk id="4" creationId="{59E92A9D-C405-244C-B7A6-4ADA318F9045}"/>
          </ac:spMkLst>
        </pc:spChg>
        <pc:spChg chg="add del mod">
          <ac:chgData name="Dimitrios Eleftheriou" userId="633f4b0c-b0ff-4bff-bdcc-32f937d2d45c" providerId="ADAL" clId="{81475308-7DB4-469E-B0F7-0878B046BBC7}" dt="2024-02-21T13:32:10.241" v="6247"/>
          <ac:spMkLst>
            <pc:docMk/>
            <pc:sldMk cId="3330593487" sldId="362"/>
            <ac:spMk id="12" creationId="{630F3904-C4F1-8EC9-F6C4-0C0EF0ED7F37}"/>
          </ac:spMkLst>
        </pc:spChg>
        <pc:picChg chg="add del mod">
          <ac:chgData name="Dimitrios Eleftheriou" userId="633f4b0c-b0ff-4bff-bdcc-32f937d2d45c" providerId="ADAL" clId="{81475308-7DB4-469E-B0F7-0878B046BBC7}" dt="2024-02-21T13:30:06.192" v="6234" actId="478"/>
          <ac:picMkLst>
            <pc:docMk/>
            <pc:sldMk cId="3330593487" sldId="362"/>
            <ac:picMk id="2" creationId="{A544A816-FCBF-9016-20D7-74CA1797C74A}"/>
          </ac:picMkLst>
        </pc:picChg>
        <pc:picChg chg="add mod">
          <ac:chgData name="Dimitrios Eleftheriou" userId="633f4b0c-b0ff-4bff-bdcc-32f937d2d45c" providerId="ADAL" clId="{81475308-7DB4-469E-B0F7-0878B046BBC7}" dt="2024-02-21T13:30:26.220" v="6245" actId="14100"/>
          <ac:picMkLst>
            <pc:docMk/>
            <pc:sldMk cId="3330593487" sldId="362"/>
            <ac:picMk id="5" creationId="{D2C7E9DC-9F33-6F3B-8AFB-E9EC800EB0AD}"/>
          </ac:picMkLst>
        </pc:picChg>
        <pc:picChg chg="del">
          <ac:chgData name="Dimitrios Eleftheriou" userId="633f4b0c-b0ff-4bff-bdcc-32f937d2d45c" providerId="ADAL" clId="{81475308-7DB4-469E-B0F7-0878B046BBC7}" dt="2024-02-21T13:32:09.075" v="6246" actId="478"/>
          <ac:picMkLst>
            <pc:docMk/>
            <pc:sldMk cId="3330593487" sldId="362"/>
            <ac:picMk id="6" creationId="{1C7A5953-B959-504B-9D3C-09B51029135F}"/>
          </ac:picMkLst>
        </pc:picChg>
        <pc:picChg chg="add mod">
          <ac:chgData name="Dimitrios Eleftheriou" userId="633f4b0c-b0ff-4bff-bdcc-32f937d2d45c" providerId="ADAL" clId="{81475308-7DB4-469E-B0F7-0878B046BBC7}" dt="2024-02-21T13:30:22.057" v="6243" actId="1076"/>
          <ac:picMkLst>
            <pc:docMk/>
            <pc:sldMk cId="3330593487" sldId="362"/>
            <ac:picMk id="7" creationId="{140F3E0D-9B16-F167-6257-74F209F03BBD}"/>
          </ac:picMkLst>
        </pc:picChg>
        <pc:picChg chg="del mod">
          <ac:chgData name="Dimitrios Eleftheriou" userId="633f4b0c-b0ff-4bff-bdcc-32f937d2d45c" providerId="ADAL" clId="{81475308-7DB4-469E-B0F7-0878B046BBC7}" dt="2024-02-21T13:30:08.888" v="6236" actId="478"/>
          <ac:picMkLst>
            <pc:docMk/>
            <pc:sldMk cId="3330593487" sldId="362"/>
            <ac:picMk id="8" creationId="{69447EAE-BF42-CF49-B835-A54D1D56B6DF}"/>
          </ac:picMkLst>
        </pc:picChg>
        <pc:picChg chg="del">
          <ac:chgData name="Dimitrios Eleftheriou" userId="633f4b0c-b0ff-4bff-bdcc-32f937d2d45c" providerId="ADAL" clId="{81475308-7DB4-469E-B0F7-0878B046BBC7}" dt="2024-02-21T13:30:11.212" v="6237" actId="478"/>
          <ac:picMkLst>
            <pc:docMk/>
            <pc:sldMk cId="3330593487" sldId="362"/>
            <ac:picMk id="9" creationId="{5F65F39C-DBBC-1449-BF83-C255E4E7E732}"/>
          </ac:picMkLst>
        </pc:picChg>
        <pc:picChg chg="add mod">
          <ac:chgData name="Dimitrios Eleftheriou" userId="633f4b0c-b0ff-4bff-bdcc-32f937d2d45c" providerId="ADAL" clId="{81475308-7DB4-469E-B0F7-0878B046BBC7}" dt="2024-02-21T13:30:11.903" v="6238"/>
          <ac:picMkLst>
            <pc:docMk/>
            <pc:sldMk cId="3330593487" sldId="362"/>
            <ac:picMk id="10" creationId="{65BD9833-2F77-E122-96DE-FB224FE4A9CA}"/>
          </ac:picMkLst>
        </pc:picChg>
        <pc:picChg chg="add mod">
          <ac:chgData name="Dimitrios Eleftheriou" userId="633f4b0c-b0ff-4bff-bdcc-32f937d2d45c" providerId="ADAL" clId="{81475308-7DB4-469E-B0F7-0878B046BBC7}" dt="2024-02-21T13:32:12.193" v="6248" actId="167"/>
          <ac:picMkLst>
            <pc:docMk/>
            <pc:sldMk cId="3330593487" sldId="362"/>
            <ac:picMk id="13" creationId="{BD9CB083-C71F-C2AE-5F20-1C159E27EC6F}"/>
          </ac:picMkLst>
        </pc:picChg>
      </pc:sldChg>
      <pc:sldChg chg="addSp modSp add mod">
        <pc:chgData name="Dimitrios Eleftheriou" userId="633f4b0c-b0ff-4bff-bdcc-32f937d2d45c" providerId="ADAL" clId="{81475308-7DB4-469E-B0F7-0878B046BBC7}" dt="2024-02-22T15:16:40.647" v="7341" actId="20577"/>
        <pc:sldMkLst>
          <pc:docMk/>
          <pc:sldMk cId="830590186" sldId="381"/>
        </pc:sldMkLst>
        <pc:spChg chg="mod">
          <ac:chgData name="Dimitrios Eleftheriou" userId="633f4b0c-b0ff-4bff-bdcc-32f937d2d45c" providerId="ADAL" clId="{81475308-7DB4-469E-B0F7-0878B046BBC7}" dt="2024-02-22T15:16:40.647" v="7341" actId="20577"/>
          <ac:spMkLst>
            <pc:docMk/>
            <pc:sldMk cId="830590186" sldId="381"/>
            <ac:spMk id="9" creationId="{6D702AAE-DB0D-EE42-8BE6-03BFBDDF78EB}"/>
          </ac:spMkLst>
        </pc:spChg>
        <pc:picChg chg="add mod">
          <ac:chgData name="Dimitrios Eleftheriou" userId="633f4b0c-b0ff-4bff-bdcc-32f937d2d45c" providerId="ADAL" clId="{81475308-7DB4-469E-B0F7-0878B046BBC7}" dt="2024-02-21T07:18:22.299" v="195"/>
          <ac:picMkLst>
            <pc:docMk/>
            <pc:sldMk cId="830590186" sldId="381"/>
            <ac:picMk id="2" creationId="{E41CA8BE-DE47-801F-6D5A-0541E9796CE5}"/>
          </ac:picMkLst>
        </pc:picChg>
      </pc:sldChg>
      <pc:sldChg chg="add">
        <pc:chgData name="Dimitrios Eleftheriou" userId="633f4b0c-b0ff-4bff-bdcc-32f937d2d45c" providerId="ADAL" clId="{81475308-7DB4-469E-B0F7-0878B046BBC7}" dt="2024-02-21T12:45:29.038" v="5386"/>
        <pc:sldMkLst>
          <pc:docMk/>
          <pc:sldMk cId="2531540874" sldId="389"/>
        </pc:sldMkLst>
      </pc:sldChg>
      <pc:sldChg chg="del ord">
        <pc:chgData name="Dimitrios Eleftheriou" userId="633f4b0c-b0ff-4bff-bdcc-32f937d2d45c" providerId="ADAL" clId="{81475308-7DB4-469E-B0F7-0878B046BBC7}" dt="2024-02-21T07:11:51.209" v="34" actId="47"/>
        <pc:sldMkLst>
          <pc:docMk/>
          <pc:sldMk cId="2726198769" sldId="1769"/>
        </pc:sldMkLst>
      </pc:sldChg>
      <pc:sldChg chg="modSp mod">
        <pc:chgData name="Dimitrios Eleftheriou" userId="633f4b0c-b0ff-4bff-bdcc-32f937d2d45c" providerId="ADAL" clId="{81475308-7DB4-469E-B0F7-0878B046BBC7}" dt="2024-02-21T07:16:53.120" v="191" actId="20577"/>
        <pc:sldMkLst>
          <pc:docMk/>
          <pc:sldMk cId="2653763998" sldId="1955"/>
        </pc:sldMkLst>
        <pc:spChg chg="mod">
          <ac:chgData name="Dimitrios Eleftheriou" userId="633f4b0c-b0ff-4bff-bdcc-32f937d2d45c" providerId="ADAL" clId="{81475308-7DB4-469E-B0F7-0878B046BBC7}" dt="2024-02-21T07:16:14.291" v="162" actId="113"/>
          <ac:spMkLst>
            <pc:docMk/>
            <pc:sldMk cId="2653763998" sldId="1955"/>
            <ac:spMk id="2" creationId="{3D386EF4-EFCB-A480-E9BF-9CB537332CDA}"/>
          </ac:spMkLst>
        </pc:spChg>
        <pc:spChg chg="mod">
          <ac:chgData name="Dimitrios Eleftheriou" userId="633f4b0c-b0ff-4bff-bdcc-32f937d2d45c" providerId="ADAL" clId="{81475308-7DB4-469E-B0F7-0878B046BBC7}" dt="2024-02-21T07:16:53.120" v="191" actId="20577"/>
          <ac:spMkLst>
            <pc:docMk/>
            <pc:sldMk cId="2653763998" sldId="1955"/>
            <ac:spMk id="3" creationId="{33BFA564-0E55-CD34-C845-446A6762F3E8}"/>
          </ac:spMkLst>
        </pc:spChg>
        <pc:spChg chg="mod">
          <ac:chgData name="Dimitrios Eleftheriou" userId="633f4b0c-b0ff-4bff-bdcc-32f937d2d45c" providerId="ADAL" clId="{81475308-7DB4-469E-B0F7-0878B046BBC7}" dt="2024-02-21T07:16:30.045" v="164" actId="113"/>
          <ac:spMkLst>
            <pc:docMk/>
            <pc:sldMk cId="2653763998" sldId="1955"/>
            <ac:spMk id="5" creationId="{5455426E-1574-1A35-9233-40BB8CD7CB28}"/>
          </ac:spMkLst>
        </pc:spChg>
        <pc:spChg chg="mod">
          <ac:chgData name="Dimitrios Eleftheriou" userId="633f4b0c-b0ff-4bff-bdcc-32f937d2d45c" providerId="ADAL" clId="{81475308-7DB4-469E-B0F7-0878B046BBC7}" dt="2024-02-21T07:16:25.090" v="163" actId="113"/>
          <ac:spMkLst>
            <pc:docMk/>
            <pc:sldMk cId="2653763998" sldId="1955"/>
            <ac:spMk id="9" creationId="{8864042A-D749-7E3C-4119-E16663251B25}"/>
          </ac:spMkLst>
        </pc:spChg>
      </pc:sldChg>
      <pc:sldChg chg="del">
        <pc:chgData name="Dimitrios Eleftheriou" userId="633f4b0c-b0ff-4bff-bdcc-32f937d2d45c" providerId="ADAL" clId="{81475308-7DB4-469E-B0F7-0878B046BBC7}" dt="2024-02-21T07:27:18.147" v="709" actId="47"/>
        <pc:sldMkLst>
          <pc:docMk/>
          <pc:sldMk cId="1027626968" sldId="2609"/>
        </pc:sldMkLst>
      </pc:sldChg>
      <pc:sldChg chg="addSp delSp modSp mod delCm modCm">
        <pc:chgData name="Dimitrios Eleftheriou" userId="633f4b0c-b0ff-4bff-bdcc-32f937d2d45c" providerId="ADAL" clId="{81475308-7DB4-469E-B0F7-0878B046BBC7}" dt="2024-02-22T12:49:45.607" v="7098" actId="113"/>
        <pc:sldMkLst>
          <pc:docMk/>
          <pc:sldMk cId="2645682011" sldId="2616"/>
        </pc:sldMkLst>
        <pc:spChg chg="mod">
          <ac:chgData name="Dimitrios Eleftheriou" userId="633f4b0c-b0ff-4bff-bdcc-32f937d2d45c" providerId="ADAL" clId="{81475308-7DB4-469E-B0F7-0878B046BBC7}" dt="2024-02-21T07:26:21.579" v="708"/>
          <ac:spMkLst>
            <pc:docMk/>
            <pc:sldMk cId="2645682011" sldId="2616"/>
            <ac:spMk id="4" creationId="{07C6713A-B47F-ADDB-2E4D-CD158B5FB8B0}"/>
          </ac:spMkLst>
        </pc:spChg>
        <pc:spChg chg="mod">
          <ac:chgData name="Dimitrios Eleftheriou" userId="633f4b0c-b0ff-4bff-bdcc-32f937d2d45c" providerId="ADAL" clId="{81475308-7DB4-469E-B0F7-0878B046BBC7}" dt="2024-02-22T12:49:45.607" v="7098" actId="113"/>
          <ac:spMkLst>
            <pc:docMk/>
            <pc:sldMk cId="2645682011" sldId="2616"/>
            <ac:spMk id="6" creationId="{8D2F66A8-4F8B-CC25-2F8F-5FDFAC828006}"/>
          </ac:spMkLst>
        </pc:spChg>
        <pc:graphicFrameChg chg="del">
          <ac:chgData name="Dimitrios Eleftheriou" userId="633f4b0c-b0ff-4bff-bdcc-32f937d2d45c" providerId="ADAL" clId="{81475308-7DB4-469E-B0F7-0878B046BBC7}" dt="2024-02-21T07:18:15.910" v="193" actId="478"/>
          <ac:graphicFrameMkLst>
            <pc:docMk/>
            <pc:sldMk cId="2645682011" sldId="2616"/>
            <ac:graphicFrameMk id="3" creationId="{5C5B0FA8-CF49-07A1-3073-56FD6FDE30DE}"/>
          </ac:graphicFrameMkLst>
        </pc:graphicFrameChg>
        <pc:graphicFrameChg chg="del">
          <ac:chgData name="Dimitrios Eleftheriou" userId="633f4b0c-b0ff-4bff-bdcc-32f937d2d45c" providerId="ADAL" clId="{81475308-7DB4-469E-B0F7-0878B046BBC7}" dt="2024-02-21T07:18:13.462" v="192" actId="478"/>
          <ac:graphicFrameMkLst>
            <pc:docMk/>
            <pc:sldMk cId="2645682011" sldId="2616"/>
            <ac:graphicFrameMk id="12" creationId="{6AF270A7-507D-277C-FB82-25AE189F1A3F}"/>
          </ac:graphicFrameMkLst>
        </pc:graphicFrameChg>
        <pc:picChg chg="add del mod">
          <ac:chgData name="Dimitrios Eleftheriou" userId="633f4b0c-b0ff-4bff-bdcc-32f937d2d45c" providerId="ADAL" clId="{81475308-7DB4-469E-B0F7-0878B046BBC7}" dt="2024-02-21T13:54:56.072" v="6340" actId="478"/>
          <ac:picMkLst>
            <pc:docMk/>
            <pc:sldMk cId="2645682011" sldId="2616"/>
            <ac:picMk id="7" creationId="{A26DC7DB-EA1A-0504-6AC1-757DD3EB117C}"/>
          </ac:picMkLst>
        </pc:picChg>
        <pc:picChg chg="del">
          <ac:chgData name="Dimitrios Eleftheriou" userId="633f4b0c-b0ff-4bff-bdcc-32f937d2d45c" providerId="ADAL" clId="{81475308-7DB4-469E-B0F7-0878B046BBC7}" dt="2024-02-21T07:18:17.734" v="194" actId="478"/>
          <ac:picMkLst>
            <pc:docMk/>
            <pc:sldMk cId="2645682011" sldId="2616"/>
            <ac:picMk id="8" creationId="{51953380-0216-EA3B-4888-A2893C5745AD}"/>
          </ac:picMkLst>
        </pc:picChg>
        <pc:picChg chg="add mod">
          <ac:chgData name="Dimitrios Eleftheriou" userId="633f4b0c-b0ff-4bff-bdcc-32f937d2d45c" providerId="ADAL" clId="{81475308-7DB4-469E-B0F7-0878B046BBC7}" dt="2024-02-21T13:55:02.470" v="6343" actId="14100"/>
          <ac:picMkLst>
            <pc:docMk/>
            <pc:sldMk cId="2645682011" sldId="2616"/>
            <ac:picMk id="8" creationId="{61A6339C-C9B3-D947-98AD-CA97E22FA3A6}"/>
          </ac:picMkLst>
        </pc:picChg>
      </pc:sldChg>
      <pc:sldChg chg="addSp delSp modSp add mod">
        <pc:chgData name="Dimitrios Eleftheriou" userId="633f4b0c-b0ff-4bff-bdcc-32f937d2d45c" providerId="ADAL" clId="{81475308-7DB4-469E-B0F7-0878B046BBC7}" dt="2024-02-22T16:07:14.350" v="9609"/>
        <pc:sldMkLst>
          <pc:docMk/>
          <pc:sldMk cId="1732569531" sldId="2617"/>
        </pc:sldMkLst>
        <pc:spChg chg="mod">
          <ac:chgData name="Dimitrios Eleftheriou" userId="633f4b0c-b0ff-4bff-bdcc-32f937d2d45c" providerId="ADAL" clId="{81475308-7DB4-469E-B0F7-0878B046BBC7}" dt="2024-02-21T07:36:27.917" v="980" actId="20577"/>
          <ac:spMkLst>
            <pc:docMk/>
            <pc:sldMk cId="1732569531" sldId="2617"/>
            <ac:spMk id="4" creationId="{087347E3-19C3-C103-76A9-361AE89C8091}"/>
          </ac:spMkLst>
        </pc:spChg>
        <pc:spChg chg="del mod">
          <ac:chgData name="Dimitrios Eleftheriou" userId="633f4b0c-b0ff-4bff-bdcc-32f937d2d45c" providerId="ADAL" clId="{81475308-7DB4-469E-B0F7-0878B046BBC7}" dt="2024-02-21T07:32:52.837" v="766" actId="478"/>
          <ac:spMkLst>
            <pc:docMk/>
            <pc:sldMk cId="1732569531" sldId="2617"/>
            <ac:spMk id="6" creationId="{96E9F493-8FE5-683B-B153-FA3CA0CCB897}"/>
          </ac:spMkLst>
        </pc:spChg>
        <pc:spChg chg="add mod">
          <ac:chgData name="Dimitrios Eleftheriou" userId="633f4b0c-b0ff-4bff-bdcc-32f937d2d45c" providerId="ADAL" clId="{81475308-7DB4-469E-B0F7-0878B046BBC7}" dt="2024-02-21T08:16:42.570" v="1631" actId="1076"/>
          <ac:spMkLst>
            <pc:docMk/>
            <pc:sldMk cId="1732569531" sldId="2617"/>
            <ac:spMk id="11" creationId="{059E12B1-07A8-3419-A4B1-9CF0A7A8A930}"/>
          </ac:spMkLst>
        </pc:spChg>
        <pc:spChg chg="add del">
          <ac:chgData name="Dimitrios Eleftheriou" userId="633f4b0c-b0ff-4bff-bdcc-32f937d2d45c" providerId="ADAL" clId="{81475308-7DB4-469E-B0F7-0878B046BBC7}" dt="2024-02-21T07:39:24.248" v="1220" actId="22"/>
          <ac:spMkLst>
            <pc:docMk/>
            <pc:sldMk cId="1732569531" sldId="2617"/>
            <ac:spMk id="13" creationId="{7854A6D5-E722-F355-E371-3E028D25889C}"/>
          </ac:spMkLst>
        </pc:spChg>
        <pc:graphicFrameChg chg="add mod modGraphic">
          <ac:chgData name="Dimitrios Eleftheriou" userId="633f4b0c-b0ff-4bff-bdcc-32f937d2d45c" providerId="ADAL" clId="{81475308-7DB4-469E-B0F7-0878B046BBC7}" dt="2024-02-22T16:07:14.350" v="9609"/>
          <ac:graphicFrameMkLst>
            <pc:docMk/>
            <pc:sldMk cId="1732569531" sldId="2617"/>
            <ac:graphicFrameMk id="3" creationId="{A89CC390-EA25-8BEE-81CB-5ECD7E92A510}"/>
          </ac:graphicFrameMkLst>
        </pc:graphicFrameChg>
        <pc:graphicFrameChg chg="add del mod">
          <ac:chgData name="Dimitrios Eleftheriou" userId="633f4b0c-b0ff-4bff-bdcc-32f937d2d45c" providerId="ADAL" clId="{81475308-7DB4-469E-B0F7-0878B046BBC7}" dt="2024-02-21T12:22:08.958" v="4332" actId="478"/>
          <ac:graphicFrameMkLst>
            <pc:docMk/>
            <pc:sldMk cId="1732569531" sldId="2617"/>
            <ac:graphicFrameMk id="6" creationId="{B8A8C0DA-EADC-5B41-6C92-BB7FE6AFB51F}"/>
          </ac:graphicFrameMkLst>
        </pc:graphicFrameChg>
        <pc:picChg chg="add del mod">
          <ac:chgData name="Dimitrios Eleftheriou" userId="633f4b0c-b0ff-4bff-bdcc-32f937d2d45c" providerId="ADAL" clId="{81475308-7DB4-469E-B0F7-0878B046BBC7}" dt="2024-02-21T07:34:09.784" v="773" actId="21"/>
          <ac:picMkLst>
            <pc:docMk/>
            <pc:sldMk cId="1732569531" sldId="2617"/>
            <ac:picMk id="8" creationId="{A26DC7DB-EA1A-0504-6AC1-757DD3EB117C}"/>
          </ac:picMkLst>
        </pc:picChg>
      </pc:sldChg>
      <pc:sldChg chg="addSp delSp modSp add mod">
        <pc:chgData name="Dimitrios Eleftheriou" userId="633f4b0c-b0ff-4bff-bdcc-32f937d2d45c" providerId="ADAL" clId="{81475308-7DB4-469E-B0F7-0878B046BBC7}" dt="2024-02-22T15:16:18.900" v="7337" actId="20577"/>
        <pc:sldMkLst>
          <pc:docMk/>
          <pc:sldMk cId="274675784" sldId="2618"/>
        </pc:sldMkLst>
        <pc:spChg chg="mod">
          <ac:chgData name="Dimitrios Eleftheriou" userId="633f4b0c-b0ff-4bff-bdcc-32f937d2d45c" providerId="ADAL" clId="{81475308-7DB4-469E-B0F7-0878B046BBC7}" dt="2024-02-21T07:28:47.952" v="750" actId="20577"/>
          <ac:spMkLst>
            <pc:docMk/>
            <pc:sldMk cId="274675784" sldId="2618"/>
            <ac:spMk id="4" creationId="{DF70B46B-DD8E-6E01-FDAA-F55E13D20041}"/>
          </ac:spMkLst>
        </pc:spChg>
        <pc:spChg chg="mod">
          <ac:chgData name="Dimitrios Eleftheriou" userId="633f4b0c-b0ff-4bff-bdcc-32f937d2d45c" providerId="ADAL" clId="{81475308-7DB4-469E-B0F7-0878B046BBC7}" dt="2024-02-22T15:16:18.900" v="7337" actId="20577"/>
          <ac:spMkLst>
            <pc:docMk/>
            <pc:sldMk cId="274675784" sldId="2618"/>
            <ac:spMk id="6" creationId="{4AA2C96D-EF04-CDBA-ECF5-47ED727842BE}"/>
          </ac:spMkLst>
        </pc:spChg>
        <pc:picChg chg="add del">
          <ac:chgData name="Dimitrios Eleftheriou" userId="633f4b0c-b0ff-4bff-bdcc-32f937d2d45c" providerId="ADAL" clId="{81475308-7DB4-469E-B0F7-0878B046BBC7}" dt="2024-02-21T11:11:12.136" v="1633" actId="478"/>
          <ac:picMkLst>
            <pc:docMk/>
            <pc:sldMk cId="274675784" sldId="2618"/>
            <ac:picMk id="7" creationId="{BC30D397-1DEF-1F58-612C-7439F2262BDE}"/>
          </ac:picMkLst>
        </pc:picChg>
        <pc:picChg chg="add del">
          <ac:chgData name="Dimitrios Eleftheriou" userId="633f4b0c-b0ff-4bff-bdcc-32f937d2d45c" providerId="ADAL" clId="{81475308-7DB4-469E-B0F7-0878B046BBC7}" dt="2024-02-21T11:11:42.683" v="1636" actId="478"/>
          <ac:picMkLst>
            <pc:docMk/>
            <pc:sldMk cId="274675784" sldId="2618"/>
            <ac:picMk id="11" creationId="{2C3A61ED-7F8E-D061-C3D9-F028214AE4DB}"/>
          </ac:picMkLst>
        </pc:picChg>
      </pc:sldChg>
      <pc:sldChg chg="addSp delSp modSp add mod">
        <pc:chgData name="Dimitrios Eleftheriou" userId="633f4b0c-b0ff-4bff-bdcc-32f937d2d45c" providerId="ADAL" clId="{81475308-7DB4-469E-B0F7-0878B046BBC7}" dt="2024-02-22T15:14:55.565" v="7296" actId="1076"/>
        <pc:sldMkLst>
          <pc:docMk/>
          <pc:sldMk cId="2848985470" sldId="2619"/>
        </pc:sldMkLst>
        <pc:spChg chg="mod">
          <ac:chgData name="Dimitrios Eleftheriou" userId="633f4b0c-b0ff-4bff-bdcc-32f937d2d45c" providerId="ADAL" clId="{81475308-7DB4-469E-B0F7-0878B046BBC7}" dt="2024-02-21T11:15:31.847" v="1699" actId="20577"/>
          <ac:spMkLst>
            <pc:docMk/>
            <pc:sldMk cId="2848985470" sldId="2619"/>
            <ac:spMk id="4" creationId="{FBBFBDD3-9B63-CA45-3064-EEC9DE8FF47A}"/>
          </ac:spMkLst>
        </pc:spChg>
        <pc:spChg chg="mod">
          <ac:chgData name="Dimitrios Eleftheriou" userId="633f4b0c-b0ff-4bff-bdcc-32f937d2d45c" providerId="ADAL" clId="{81475308-7DB4-469E-B0F7-0878B046BBC7}" dt="2024-02-22T14:57:13.278" v="7284" actId="404"/>
          <ac:spMkLst>
            <pc:docMk/>
            <pc:sldMk cId="2848985470" sldId="2619"/>
            <ac:spMk id="6" creationId="{BFFA25A6-BA35-0708-7E3E-B4AA5CED9532}"/>
          </ac:spMkLst>
        </pc:spChg>
        <pc:spChg chg="add mod">
          <ac:chgData name="Dimitrios Eleftheriou" userId="633f4b0c-b0ff-4bff-bdcc-32f937d2d45c" providerId="ADAL" clId="{81475308-7DB4-469E-B0F7-0878B046BBC7}" dt="2024-02-22T15:14:43.076" v="7293" actId="1076"/>
          <ac:spMkLst>
            <pc:docMk/>
            <pc:sldMk cId="2848985470" sldId="2619"/>
            <ac:spMk id="8" creationId="{8479698C-F033-56AE-7BF5-A44909ACF08B}"/>
          </ac:spMkLst>
        </pc:spChg>
        <pc:spChg chg="add mod">
          <ac:chgData name="Dimitrios Eleftheriou" userId="633f4b0c-b0ff-4bff-bdcc-32f937d2d45c" providerId="ADAL" clId="{81475308-7DB4-469E-B0F7-0878B046BBC7}" dt="2024-02-22T15:14:46.390" v="7294" actId="1076"/>
          <ac:spMkLst>
            <pc:docMk/>
            <pc:sldMk cId="2848985470" sldId="2619"/>
            <ac:spMk id="12" creationId="{DC5F898D-0721-0165-69C6-10CFA983AEDC}"/>
          </ac:spMkLst>
        </pc:spChg>
        <pc:spChg chg="add mod">
          <ac:chgData name="Dimitrios Eleftheriou" userId="633f4b0c-b0ff-4bff-bdcc-32f937d2d45c" providerId="ADAL" clId="{81475308-7DB4-469E-B0F7-0878B046BBC7}" dt="2024-02-22T15:14:55.565" v="7296" actId="1076"/>
          <ac:spMkLst>
            <pc:docMk/>
            <pc:sldMk cId="2848985470" sldId="2619"/>
            <ac:spMk id="13" creationId="{E9959E87-78B1-5B4D-02B3-CB86F3E623CD}"/>
          </ac:spMkLst>
        </pc:spChg>
        <pc:spChg chg="add mod">
          <ac:chgData name="Dimitrios Eleftheriou" userId="633f4b0c-b0ff-4bff-bdcc-32f937d2d45c" providerId="ADAL" clId="{81475308-7DB4-469E-B0F7-0878B046BBC7}" dt="2024-02-22T15:14:43.076" v="7293" actId="1076"/>
          <ac:spMkLst>
            <pc:docMk/>
            <pc:sldMk cId="2848985470" sldId="2619"/>
            <ac:spMk id="14" creationId="{91823F67-9647-38A3-5C2E-C42D73434C5F}"/>
          </ac:spMkLst>
        </pc:spChg>
        <pc:spChg chg="add mod">
          <ac:chgData name="Dimitrios Eleftheriou" userId="633f4b0c-b0ff-4bff-bdcc-32f937d2d45c" providerId="ADAL" clId="{81475308-7DB4-469E-B0F7-0878B046BBC7}" dt="2024-02-22T15:14:50.484" v="7295" actId="1076"/>
          <ac:spMkLst>
            <pc:docMk/>
            <pc:sldMk cId="2848985470" sldId="2619"/>
            <ac:spMk id="15" creationId="{4E6D0D25-F314-79E0-3523-62BB042EC16F}"/>
          </ac:spMkLst>
        </pc:spChg>
        <pc:spChg chg="add mod">
          <ac:chgData name="Dimitrios Eleftheriou" userId="633f4b0c-b0ff-4bff-bdcc-32f937d2d45c" providerId="ADAL" clId="{81475308-7DB4-469E-B0F7-0878B046BBC7}" dt="2024-02-22T15:14:55.565" v="7296" actId="1076"/>
          <ac:spMkLst>
            <pc:docMk/>
            <pc:sldMk cId="2848985470" sldId="2619"/>
            <ac:spMk id="16" creationId="{CB6B6201-88C0-CE06-BC66-B4A1567D8761}"/>
          </ac:spMkLst>
        </pc:spChg>
        <pc:spChg chg="add mod">
          <ac:chgData name="Dimitrios Eleftheriou" userId="633f4b0c-b0ff-4bff-bdcc-32f937d2d45c" providerId="ADAL" clId="{81475308-7DB4-469E-B0F7-0878B046BBC7}" dt="2024-02-22T15:14:39.604" v="7292" actId="1076"/>
          <ac:spMkLst>
            <pc:docMk/>
            <pc:sldMk cId="2848985470" sldId="2619"/>
            <ac:spMk id="17" creationId="{2796D473-139C-4882-4C3C-F7A9A443E45A}"/>
          </ac:spMkLst>
        </pc:spChg>
        <pc:spChg chg="add mod">
          <ac:chgData name="Dimitrios Eleftheriou" userId="633f4b0c-b0ff-4bff-bdcc-32f937d2d45c" providerId="ADAL" clId="{81475308-7DB4-469E-B0F7-0878B046BBC7}" dt="2024-02-22T15:14:39.604" v="7292" actId="1076"/>
          <ac:spMkLst>
            <pc:docMk/>
            <pc:sldMk cId="2848985470" sldId="2619"/>
            <ac:spMk id="18" creationId="{61A90CA0-3CD9-8588-DDE8-41A848F5FA6C}"/>
          </ac:spMkLst>
        </pc:spChg>
        <pc:spChg chg="add mod">
          <ac:chgData name="Dimitrios Eleftheriou" userId="633f4b0c-b0ff-4bff-bdcc-32f937d2d45c" providerId="ADAL" clId="{81475308-7DB4-469E-B0F7-0878B046BBC7}" dt="2024-02-21T11:24:54.628" v="2306" actId="1076"/>
          <ac:spMkLst>
            <pc:docMk/>
            <pc:sldMk cId="2848985470" sldId="2619"/>
            <ac:spMk id="19" creationId="{8AB8D259-7D8A-775C-C964-48467E0F16AC}"/>
          </ac:spMkLst>
        </pc:spChg>
        <pc:picChg chg="add del mod">
          <ac:chgData name="Dimitrios Eleftheriou" userId="633f4b0c-b0ff-4bff-bdcc-32f937d2d45c" providerId="ADAL" clId="{81475308-7DB4-469E-B0F7-0878B046BBC7}" dt="2024-02-21T11:14:48.390" v="1681" actId="478"/>
          <ac:picMkLst>
            <pc:docMk/>
            <pc:sldMk cId="2848985470" sldId="2619"/>
            <ac:picMk id="3" creationId="{104DB789-57A1-4135-66A0-FC0465DA89B5}"/>
          </ac:picMkLst>
        </pc:picChg>
        <pc:picChg chg="add mod">
          <ac:chgData name="Dimitrios Eleftheriou" userId="633f4b0c-b0ff-4bff-bdcc-32f937d2d45c" providerId="ADAL" clId="{81475308-7DB4-469E-B0F7-0878B046BBC7}" dt="2024-02-21T11:14:43.962" v="1679"/>
          <ac:picMkLst>
            <pc:docMk/>
            <pc:sldMk cId="2848985470" sldId="2619"/>
            <ac:picMk id="7" creationId="{C60FCE9A-B34F-7C92-9963-62ECAE58439F}"/>
          </ac:picMkLst>
        </pc:picChg>
        <pc:picChg chg="add mod ord">
          <ac:chgData name="Dimitrios Eleftheriou" userId="633f4b0c-b0ff-4bff-bdcc-32f937d2d45c" providerId="ADAL" clId="{81475308-7DB4-469E-B0F7-0878B046BBC7}" dt="2024-02-22T15:14:28.873" v="7290" actId="167"/>
          <ac:picMkLst>
            <pc:docMk/>
            <pc:sldMk cId="2848985470" sldId="2619"/>
            <ac:picMk id="10" creationId="{447697BA-098E-9FE8-061D-11829843D047}"/>
          </ac:picMkLst>
        </pc:picChg>
        <pc:picChg chg="del mod">
          <ac:chgData name="Dimitrios Eleftheriou" userId="633f4b0c-b0ff-4bff-bdcc-32f937d2d45c" providerId="ADAL" clId="{81475308-7DB4-469E-B0F7-0878B046BBC7}" dt="2024-02-21T11:14:46.337" v="1680" actId="478"/>
          <ac:picMkLst>
            <pc:docMk/>
            <pc:sldMk cId="2848985470" sldId="2619"/>
            <ac:picMk id="10" creationId="{C02DB3F6-34F6-7D93-F551-2E5A4B69EAA3}"/>
          </ac:picMkLst>
        </pc:picChg>
        <pc:picChg chg="del mod modCrop">
          <ac:chgData name="Dimitrios Eleftheriou" userId="633f4b0c-b0ff-4bff-bdcc-32f937d2d45c" providerId="ADAL" clId="{81475308-7DB4-469E-B0F7-0878B046BBC7}" dt="2024-02-22T15:14:26.341" v="7289" actId="478"/>
          <ac:picMkLst>
            <pc:docMk/>
            <pc:sldMk cId="2848985470" sldId="2619"/>
            <ac:picMk id="11" creationId="{81FB20FF-ED63-646B-850D-AC9073230A17}"/>
          </ac:picMkLst>
        </pc:picChg>
      </pc:sldChg>
      <pc:sldChg chg="addSp delSp modSp add mod ord">
        <pc:chgData name="Dimitrios Eleftheriou" userId="633f4b0c-b0ff-4bff-bdcc-32f937d2d45c" providerId="ADAL" clId="{81475308-7DB4-469E-B0F7-0878B046BBC7}" dt="2024-02-21T13:12:01.780" v="5960" actId="1076"/>
        <pc:sldMkLst>
          <pc:docMk/>
          <pc:sldMk cId="2709814436" sldId="2620"/>
        </pc:sldMkLst>
        <pc:spChg chg="mod">
          <ac:chgData name="Dimitrios Eleftheriou" userId="633f4b0c-b0ff-4bff-bdcc-32f937d2d45c" providerId="ADAL" clId="{81475308-7DB4-469E-B0F7-0878B046BBC7}" dt="2024-02-21T11:15:40.560" v="1711" actId="20577"/>
          <ac:spMkLst>
            <pc:docMk/>
            <pc:sldMk cId="2709814436" sldId="2620"/>
            <ac:spMk id="4" creationId="{9A6657D9-5872-28C8-56F6-ACA72A98D1ED}"/>
          </ac:spMkLst>
        </pc:spChg>
        <pc:spChg chg="del">
          <ac:chgData name="Dimitrios Eleftheriou" userId="633f4b0c-b0ff-4bff-bdcc-32f937d2d45c" providerId="ADAL" clId="{81475308-7DB4-469E-B0F7-0878B046BBC7}" dt="2024-02-21T11:37:01.607" v="2877" actId="478"/>
          <ac:spMkLst>
            <pc:docMk/>
            <pc:sldMk cId="2709814436" sldId="2620"/>
            <ac:spMk id="6" creationId="{B3DCB034-139A-C275-AE7B-7EB1215FB26E}"/>
          </ac:spMkLst>
        </pc:spChg>
        <pc:spChg chg="add mod">
          <ac:chgData name="Dimitrios Eleftheriou" userId="633f4b0c-b0ff-4bff-bdcc-32f937d2d45c" providerId="ADAL" clId="{81475308-7DB4-469E-B0F7-0878B046BBC7}" dt="2024-02-21T11:36:10.036" v="2861" actId="1076"/>
          <ac:spMkLst>
            <pc:docMk/>
            <pc:sldMk cId="2709814436" sldId="2620"/>
            <ac:spMk id="13" creationId="{A436BA43-134D-04D4-BC91-1228BB2114AE}"/>
          </ac:spMkLst>
        </pc:spChg>
        <pc:spChg chg="add mod">
          <ac:chgData name="Dimitrios Eleftheriou" userId="633f4b0c-b0ff-4bff-bdcc-32f937d2d45c" providerId="ADAL" clId="{81475308-7DB4-469E-B0F7-0878B046BBC7}" dt="2024-02-21T11:36:12.415" v="2863" actId="20577"/>
          <ac:spMkLst>
            <pc:docMk/>
            <pc:sldMk cId="2709814436" sldId="2620"/>
            <ac:spMk id="14" creationId="{C6C7C98B-68DB-A935-2FE1-B31803EC32CC}"/>
          </ac:spMkLst>
        </pc:spChg>
        <pc:spChg chg="add mod">
          <ac:chgData name="Dimitrios Eleftheriou" userId="633f4b0c-b0ff-4bff-bdcc-32f937d2d45c" providerId="ADAL" clId="{81475308-7DB4-469E-B0F7-0878B046BBC7}" dt="2024-02-21T11:36:32.026" v="2867" actId="1076"/>
          <ac:spMkLst>
            <pc:docMk/>
            <pc:sldMk cId="2709814436" sldId="2620"/>
            <ac:spMk id="15" creationId="{460C9FAF-8B0B-793B-9958-EC35C970F4BD}"/>
          </ac:spMkLst>
        </pc:spChg>
        <pc:spChg chg="add mod">
          <ac:chgData name="Dimitrios Eleftheriou" userId="633f4b0c-b0ff-4bff-bdcc-32f937d2d45c" providerId="ADAL" clId="{81475308-7DB4-469E-B0F7-0878B046BBC7}" dt="2024-02-21T11:36:47.278" v="2869" actId="1076"/>
          <ac:spMkLst>
            <pc:docMk/>
            <pc:sldMk cId="2709814436" sldId="2620"/>
            <ac:spMk id="16" creationId="{568A57B6-406E-387F-4D92-3A43DC9D8589}"/>
          </ac:spMkLst>
        </pc:spChg>
        <pc:spChg chg="add mod">
          <ac:chgData name="Dimitrios Eleftheriou" userId="633f4b0c-b0ff-4bff-bdcc-32f937d2d45c" providerId="ADAL" clId="{81475308-7DB4-469E-B0F7-0878B046BBC7}" dt="2024-02-21T11:36:49.518" v="2872" actId="20577"/>
          <ac:spMkLst>
            <pc:docMk/>
            <pc:sldMk cId="2709814436" sldId="2620"/>
            <ac:spMk id="17" creationId="{3C27110A-789A-362A-4680-41341144FB83}"/>
          </ac:spMkLst>
        </pc:spChg>
        <pc:spChg chg="add mod">
          <ac:chgData name="Dimitrios Eleftheriou" userId="633f4b0c-b0ff-4bff-bdcc-32f937d2d45c" providerId="ADAL" clId="{81475308-7DB4-469E-B0F7-0878B046BBC7}" dt="2024-02-21T11:36:58.831" v="2876" actId="20577"/>
          <ac:spMkLst>
            <pc:docMk/>
            <pc:sldMk cId="2709814436" sldId="2620"/>
            <ac:spMk id="18" creationId="{D882963D-6EA5-6065-6866-E2233B99F36E}"/>
          </ac:spMkLst>
        </pc:spChg>
        <pc:spChg chg="add mod">
          <ac:chgData name="Dimitrios Eleftheriou" userId="633f4b0c-b0ff-4bff-bdcc-32f937d2d45c" providerId="ADAL" clId="{81475308-7DB4-469E-B0F7-0878B046BBC7}" dt="2024-02-21T11:53:44.920" v="3869" actId="114"/>
          <ac:spMkLst>
            <pc:docMk/>
            <pc:sldMk cId="2709814436" sldId="2620"/>
            <ac:spMk id="19" creationId="{DB59A76C-0928-9C32-2139-7448AEF7D1A7}"/>
          </ac:spMkLst>
        </pc:spChg>
        <pc:picChg chg="add del mod">
          <ac:chgData name="Dimitrios Eleftheriou" userId="633f4b0c-b0ff-4bff-bdcc-32f937d2d45c" providerId="ADAL" clId="{81475308-7DB4-469E-B0F7-0878B046BBC7}" dt="2024-02-21T13:11:56.411" v="5959" actId="478"/>
          <ac:picMkLst>
            <pc:docMk/>
            <pc:sldMk cId="2709814436" sldId="2620"/>
            <ac:picMk id="7" creationId="{A8CBEFF1-9F21-A4BE-7979-91260E4B0071}"/>
          </ac:picMkLst>
        </pc:picChg>
        <pc:picChg chg="add mod">
          <ac:chgData name="Dimitrios Eleftheriou" userId="633f4b0c-b0ff-4bff-bdcc-32f937d2d45c" providerId="ADAL" clId="{81475308-7DB4-469E-B0F7-0878B046BBC7}" dt="2024-02-21T11:15:02.691" v="1687"/>
          <ac:picMkLst>
            <pc:docMk/>
            <pc:sldMk cId="2709814436" sldId="2620"/>
            <ac:picMk id="8" creationId="{1F07B6F7-4CEE-D45A-8460-D6C182BE900D}"/>
          </ac:picMkLst>
        </pc:picChg>
        <pc:picChg chg="del mod">
          <ac:chgData name="Dimitrios Eleftheriou" userId="633f4b0c-b0ff-4bff-bdcc-32f937d2d45c" providerId="ADAL" clId="{81475308-7DB4-469E-B0F7-0878B046BBC7}" dt="2024-02-21T11:15:01.564" v="1686" actId="478"/>
          <ac:picMkLst>
            <pc:docMk/>
            <pc:sldMk cId="2709814436" sldId="2620"/>
            <ac:picMk id="9" creationId="{533A0542-B942-51AF-8FA6-D3A47A1D6BBF}"/>
          </ac:picMkLst>
        </pc:picChg>
        <pc:picChg chg="del mod">
          <ac:chgData name="Dimitrios Eleftheriou" userId="633f4b0c-b0ff-4bff-bdcc-32f937d2d45c" providerId="ADAL" clId="{81475308-7DB4-469E-B0F7-0878B046BBC7}" dt="2024-02-21T11:14:59.973" v="1685" actId="478"/>
          <ac:picMkLst>
            <pc:docMk/>
            <pc:sldMk cId="2709814436" sldId="2620"/>
            <ac:picMk id="10" creationId="{92791D7D-1730-D350-1270-819990ED457E}"/>
          </ac:picMkLst>
        </pc:picChg>
        <pc:picChg chg="del mod modCrop">
          <ac:chgData name="Dimitrios Eleftheriou" userId="633f4b0c-b0ff-4bff-bdcc-32f937d2d45c" providerId="ADAL" clId="{81475308-7DB4-469E-B0F7-0878B046BBC7}" dt="2024-02-21T11:13:16.336" v="1671" actId="478"/>
          <ac:picMkLst>
            <pc:docMk/>
            <pc:sldMk cId="2709814436" sldId="2620"/>
            <ac:picMk id="11" creationId="{971C8232-0A0D-69F3-CFFB-971A07A81088}"/>
          </ac:picMkLst>
        </pc:picChg>
        <pc:picChg chg="add mod">
          <ac:chgData name="Dimitrios Eleftheriou" userId="633f4b0c-b0ff-4bff-bdcc-32f937d2d45c" providerId="ADAL" clId="{81475308-7DB4-469E-B0F7-0878B046BBC7}" dt="2024-02-21T11:15:02.691" v="1687"/>
          <ac:picMkLst>
            <pc:docMk/>
            <pc:sldMk cId="2709814436" sldId="2620"/>
            <ac:picMk id="12" creationId="{6FDC4BD6-F655-DD94-9673-BBB3DD91E6F4}"/>
          </ac:picMkLst>
        </pc:picChg>
        <pc:picChg chg="add mod ord">
          <ac:chgData name="Dimitrios Eleftheriou" userId="633f4b0c-b0ff-4bff-bdcc-32f937d2d45c" providerId="ADAL" clId="{81475308-7DB4-469E-B0F7-0878B046BBC7}" dt="2024-02-21T13:12:01.780" v="5960" actId="1076"/>
          <ac:picMkLst>
            <pc:docMk/>
            <pc:sldMk cId="2709814436" sldId="2620"/>
            <ac:picMk id="21" creationId="{81256F8B-5EA4-B1AB-E024-CF10BDD00327}"/>
          </ac:picMkLst>
        </pc:picChg>
      </pc:sldChg>
      <pc:sldChg chg="addSp delSp modSp add mod">
        <pc:chgData name="Dimitrios Eleftheriou" userId="633f4b0c-b0ff-4bff-bdcc-32f937d2d45c" providerId="ADAL" clId="{81475308-7DB4-469E-B0F7-0878B046BBC7}" dt="2024-02-22T16:01:48.232" v="9576" actId="20577"/>
        <pc:sldMkLst>
          <pc:docMk/>
          <pc:sldMk cId="1077140437" sldId="2621"/>
        </pc:sldMkLst>
        <pc:spChg chg="mod">
          <ac:chgData name="Dimitrios Eleftheriou" userId="633f4b0c-b0ff-4bff-bdcc-32f937d2d45c" providerId="ADAL" clId="{81475308-7DB4-469E-B0F7-0878B046BBC7}" dt="2024-02-21T11:15:36.263" v="1705" actId="20577"/>
          <ac:spMkLst>
            <pc:docMk/>
            <pc:sldMk cId="1077140437" sldId="2621"/>
            <ac:spMk id="4" creationId="{B95052FD-BAB6-2193-89B5-5137129AA584}"/>
          </ac:spMkLst>
        </pc:spChg>
        <pc:spChg chg="del">
          <ac:chgData name="Dimitrios Eleftheriou" userId="633f4b0c-b0ff-4bff-bdcc-32f937d2d45c" providerId="ADAL" clId="{81475308-7DB4-469E-B0F7-0878B046BBC7}" dt="2024-02-21T11:25:14.744" v="2311" actId="478"/>
          <ac:spMkLst>
            <pc:docMk/>
            <pc:sldMk cId="1077140437" sldId="2621"/>
            <ac:spMk id="6" creationId="{033C7E8C-E7C2-98BE-2908-A209DAB826AE}"/>
          </ac:spMkLst>
        </pc:spChg>
        <pc:spChg chg="add mod">
          <ac:chgData name="Dimitrios Eleftheriou" userId="633f4b0c-b0ff-4bff-bdcc-32f937d2d45c" providerId="ADAL" clId="{81475308-7DB4-469E-B0F7-0878B046BBC7}" dt="2024-02-21T11:27:15.200" v="2480" actId="14100"/>
          <ac:spMkLst>
            <pc:docMk/>
            <pc:sldMk cId="1077140437" sldId="2621"/>
            <ac:spMk id="13" creationId="{9835D22F-660E-9D2A-0E79-88CB37409E65}"/>
          </ac:spMkLst>
        </pc:spChg>
        <pc:spChg chg="add mod">
          <ac:chgData name="Dimitrios Eleftheriou" userId="633f4b0c-b0ff-4bff-bdcc-32f937d2d45c" providerId="ADAL" clId="{81475308-7DB4-469E-B0F7-0878B046BBC7}" dt="2024-02-21T11:25:10.212" v="2310" actId="20577"/>
          <ac:spMkLst>
            <pc:docMk/>
            <pc:sldMk cId="1077140437" sldId="2621"/>
            <ac:spMk id="14" creationId="{11DC8BC6-C84F-C0FB-1953-033D998C5243}"/>
          </ac:spMkLst>
        </pc:spChg>
        <pc:spChg chg="add mod">
          <ac:chgData name="Dimitrios Eleftheriou" userId="633f4b0c-b0ff-4bff-bdcc-32f937d2d45c" providerId="ADAL" clId="{81475308-7DB4-469E-B0F7-0878B046BBC7}" dt="2024-02-22T16:01:48.232" v="9576" actId="20577"/>
          <ac:spMkLst>
            <pc:docMk/>
            <pc:sldMk cId="1077140437" sldId="2621"/>
            <ac:spMk id="15" creationId="{D2056F83-408D-E395-4DB4-F9D930B74F62}"/>
          </ac:spMkLst>
        </pc:spChg>
        <pc:spChg chg="add mod">
          <ac:chgData name="Dimitrios Eleftheriou" userId="633f4b0c-b0ff-4bff-bdcc-32f937d2d45c" providerId="ADAL" clId="{81475308-7DB4-469E-B0F7-0878B046BBC7}" dt="2024-02-22T15:47:39.773" v="9179" actId="14100"/>
          <ac:spMkLst>
            <pc:docMk/>
            <pc:sldMk cId="1077140437" sldId="2621"/>
            <ac:spMk id="16" creationId="{434B21DD-D1F0-D9E8-7A77-2F1257191D5A}"/>
          </ac:spMkLst>
        </pc:spChg>
        <pc:spChg chg="add mod">
          <ac:chgData name="Dimitrios Eleftheriou" userId="633f4b0c-b0ff-4bff-bdcc-32f937d2d45c" providerId="ADAL" clId="{81475308-7DB4-469E-B0F7-0878B046BBC7}" dt="2024-02-22T15:47:42.545" v="9180" actId="1076"/>
          <ac:spMkLst>
            <pc:docMk/>
            <pc:sldMk cId="1077140437" sldId="2621"/>
            <ac:spMk id="17" creationId="{8EEA31CF-A533-988E-25CB-092E244080CF}"/>
          </ac:spMkLst>
        </pc:spChg>
        <pc:spChg chg="add mod">
          <ac:chgData name="Dimitrios Eleftheriou" userId="633f4b0c-b0ff-4bff-bdcc-32f937d2d45c" providerId="ADAL" clId="{81475308-7DB4-469E-B0F7-0878B046BBC7}" dt="2024-02-21T11:27:33.202" v="2485" actId="1076"/>
          <ac:spMkLst>
            <pc:docMk/>
            <pc:sldMk cId="1077140437" sldId="2621"/>
            <ac:spMk id="18" creationId="{5607D964-4C17-DD05-1D2C-6674C8063D10}"/>
          </ac:spMkLst>
        </pc:spChg>
        <pc:spChg chg="add mod">
          <ac:chgData name="Dimitrios Eleftheriou" userId="633f4b0c-b0ff-4bff-bdcc-32f937d2d45c" providerId="ADAL" clId="{81475308-7DB4-469E-B0F7-0878B046BBC7}" dt="2024-02-21T11:27:35.218" v="2487" actId="20577"/>
          <ac:spMkLst>
            <pc:docMk/>
            <pc:sldMk cId="1077140437" sldId="2621"/>
            <ac:spMk id="19" creationId="{4CAF1A87-90DC-7C70-A32A-1981D7FA2D88}"/>
          </ac:spMkLst>
        </pc:spChg>
        <pc:spChg chg="add mod">
          <ac:chgData name="Dimitrios Eleftheriou" userId="633f4b0c-b0ff-4bff-bdcc-32f937d2d45c" providerId="ADAL" clId="{81475308-7DB4-469E-B0F7-0878B046BBC7}" dt="2024-02-21T11:28:32.734" v="2490" actId="14100"/>
          <ac:spMkLst>
            <pc:docMk/>
            <pc:sldMk cId="1077140437" sldId="2621"/>
            <ac:spMk id="20" creationId="{071D3218-FD2F-1A31-823B-9972A1EB6477}"/>
          </ac:spMkLst>
        </pc:spChg>
        <pc:spChg chg="add mod">
          <ac:chgData name="Dimitrios Eleftheriou" userId="633f4b0c-b0ff-4bff-bdcc-32f937d2d45c" providerId="ADAL" clId="{81475308-7DB4-469E-B0F7-0878B046BBC7}" dt="2024-02-21T11:28:43.918" v="2495" actId="20577"/>
          <ac:spMkLst>
            <pc:docMk/>
            <pc:sldMk cId="1077140437" sldId="2621"/>
            <ac:spMk id="21" creationId="{E986872E-A131-4BC9-2133-1302597B6F23}"/>
          </ac:spMkLst>
        </pc:spChg>
        <pc:picChg chg="add mod">
          <ac:chgData name="Dimitrios Eleftheriou" userId="633f4b0c-b0ff-4bff-bdcc-32f937d2d45c" providerId="ADAL" clId="{81475308-7DB4-469E-B0F7-0878B046BBC7}" dt="2024-02-21T11:15:25.089" v="1692" actId="1076"/>
          <ac:picMkLst>
            <pc:docMk/>
            <pc:sldMk cId="1077140437" sldId="2621"/>
            <ac:picMk id="7" creationId="{10EF5023-0663-EF33-4352-BCF833A1A14D}"/>
          </ac:picMkLst>
        </pc:picChg>
        <pc:picChg chg="add mod">
          <ac:chgData name="Dimitrios Eleftheriou" userId="633f4b0c-b0ff-4bff-bdcc-32f937d2d45c" providerId="ADAL" clId="{81475308-7DB4-469E-B0F7-0878B046BBC7}" dt="2024-02-21T11:14:52.498" v="1683"/>
          <ac:picMkLst>
            <pc:docMk/>
            <pc:sldMk cId="1077140437" sldId="2621"/>
            <ac:picMk id="8" creationId="{9A4B4885-3132-D933-6AE7-4D0DC22C71DA}"/>
          </ac:picMkLst>
        </pc:picChg>
        <pc:picChg chg="del">
          <ac:chgData name="Dimitrios Eleftheriou" userId="633f4b0c-b0ff-4bff-bdcc-32f937d2d45c" providerId="ADAL" clId="{81475308-7DB4-469E-B0F7-0878B046BBC7}" dt="2024-02-21T11:14:51.951" v="1682" actId="478"/>
          <ac:picMkLst>
            <pc:docMk/>
            <pc:sldMk cId="1077140437" sldId="2621"/>
            <ac:picMk id="9" creationId="{A7AA42F3-632B-2FD1-8789-B75210F91523}"/>
          </ac:picMkLst>
        </pc:picChg>
        <pc:picChg chg="del">
          <ac:chgData name="Dimitrios Eleftheriou" userId="633f4b0c-b0ff-4bff-bdcc-32f937d2d45c" providerId="ADAL" clId="{81475308-7DB4-469E-B0F7-0878B046BBC7}" dt="2024-02-21T11:14:53.907" v="1684" actId="478"/>
          <ac:picMkLst>
            <pc:docMk/>
            <pc:sldMk cId="1077140437" sldId="2621"/>
            <ac:picMk id="10" creationId="{7E896643-8C21-27CD-177F-97CC9D80ADEB}"/>
          </ac:picMkLst>
        </pc:picChg>
        <pc:picChg chg="del">
          <ac:chgData name="Dimitrios Eleftheriou" userId="633f4b0c-b0ff-4bff-bdcc-32f937d2d45c" providerId="ADAL" clId="{81475308-7DB4-469E-B0F7-0878B046BBC7}" dt="2024-02-21T11:12:39.436" v="1663" actId="478"/>
          <ac:picMkLst>
            <pc:docMk/>
            <pc:sldMk cId="1077140437" sldId="2621"/>
            <ac:picMk id="11" creationId="{5612D17D-6D70-A4D8-5CB6-88F13035EC68}"/>
          </ac:picMkLst>
        </pc:picChg>
        <pc:picChg chg="add mod">
          <ac:chgData name="Dimitrios Eleftheriou" userId="633f4b0c-b0ff-4bff-bdcc-32f937d2d45c" providerId="ADAL" clId="{81475308-7DB4-469E-B0F7-0878B046BBC7}" dt="2024-02-21T11:14:52.498" v="1683"/>
          <ac:picMkLst>
            <pc:docMk/>
            <pc:sldMk cId="1077140437" sldId="2621"/>
            <ac:picMk id="12" creationId="{8A5682B0-98A4-A35D-0828-95FAD322300B}"/>
          </ac:picMkLst>
        </pc:picChg>
      </pc:sldChg>
      <pc:sldChg chg="addSp delSp modSp add mod modNotesTx">
        <pc:chgData name="Dimitrios Eleftheriou" userId="633f4b0c-b0ff-4bff-bdcc-32f937d2d45c" providerId="ADAL" clId="{81475308-7DB4-469E-B0F7-0878B046BBC7}" dt="2024-02-22T12:54:34.653" v="7132" actId="20577"/>
        <pc:sldMkLst>
          <pc:docMk/>
          <pc:sldMk cId="74394607" sldId="2622"/>
        </pc:sldMkLst>
        <pc:spChg chg="mod">
          <ac:chgData name="Dimitrios Eleftheriou" userId="633f4b0c-b0ff-4bff-bdcc-32f937d2d45c" providerId="ADAL" clId="{81475308-7DB4-469E-B0F7-0878B046BBC7}" dt="2024-02-21T12:24:29.343" v="4343" actId="20577"/>
          <ac:spMkLst>
            <pc:docMk/>
            <pc:sldMk cId="74394607" sldId="2622"/>
            <ac:spMk id="4" creationId="{A4E0AC97-1DE0-5B04-778B-A15789CBAC5B}"/>
          </ac:spMkLst>
        </pc:spChg>
        <pc:spChg chg="del">
          <ac:chgData name="Dimitrios Eleftheriou" userId="633f4b0c-b0ff-4bff-bdcc-32f937d2d45c" providerId="ADAL" clId="{81475308-7DB4-469E-B0F7-0878B046BBC7}" dt="2024-02-21T11:40:25.948" v="3159" actId="478"/>
          <ac:spMkLst>
            <pc:docMk/>
            <pc:sldMk cId="74394607" sldId="2622"/>
            <ac:spMk id="13" creationId="{FE97391E-2B83-3F92-C6F2-B41130817883}"/>
          </ac:spMkLst>
        </pc:spChg>
        <pc:spChg chg="del">
          <ac:chgData name="Dimitrios Eleftheriou" userId="633f4b0c-b0ff-4bff-bdcc-32f937d2d45c" providerId="ADAL" clId="{81475308-7DB4-469E-B0F7-0878B046BBC7}" dt="2024-02-21T11:40:27.434" v="3160" actId="478"/>
          <ac:spMkLst>
            <pc:docMk/>
            <pc:sldMk cId="74394607" sldId="2622"/>
            <ac:spMk id="14" creationId="{35710FDD-5B0F-DD72-8710-BCE78FCB9F51}"/>
          </ac:spMkLst>
        </pc:spChg>
        <pc:spChg chg="del">
          <ac:chgData name="Dimitrios Eleftheriou" userId="633f4b0c-b0ff-4bff-bdcc-32f937d2d45c" providerId="ADAL" clId="{81475308-7DB4-469E-B0F7-0878B046BBC7}" dt="2024-02-21T11:40:28.126" v="3161" actId="478"/>
          <ac:spMkLst>
            <pc:docMk/>
            <pc:sldMk cId="74394607" sldId="2622"/>
            <ac:spMk id="15" creationId="{AB55C844-FFD7-3A8C-628A-FFEE964448D3}"/>
          </ac:spMkLst>
        </pc:spChg>
        <pc:spChg chg="del">
          <ac:chgData name="Dimitrios Eleftheriou" userId="633f4b0c-b0ff-4bff-bdcc-32f937d2d45c" providerId="ADAL" clId="{81475308-7DB4-469E-B0F7-0878B046BBC7}" dt="2024-02-21T11:40:31.522" v="3164" actId="478"/>
          <ac:spMkLst>
            <pc:docMk/>
            <pc:sldMk cId="74394607" sldId="2622"/>
            <ac:spMk id="16" creationId="{112BB54E-AD74-ED50-2199-9AFF8AC145A3}"/>
          </ac:spMkLst>
        </pc:spChg>
        <pc:spChg chg="del">
          <ac:chgData name="Dimitrios Eleftheriou" userId="633f4b0c-b0ff-4bff-bdcc-32f937d2d45c" providerId="ADAL" clId="{81475308-7DB4-469E-B0F7-0878B046BBC7}" dt="2024-02-21T11:40:30.853" v="3163" actId="478"/>
          <ac:spMkLst>
            <pc:docMk/>
            <pc:sldMk cId="74394607" sldId="2622"/>
            <ac:spMk id="17" creationId="{5428C8A2-E726-DFF9-7937-828992902A31}"/>
          </ac:spMkLst>
        </pc:spChg>
        <pc:spChg chg="del">
          <ac:chgData name="Dimitrios Eleftheriou" userId="633f4b0c-b0ff-4bff-bdcc-32f937d2d45c" providerId="ADAL" clId="{81475308-7DB4-469E-B0F7-0878B046BBC7}" dt="2024-02-21T11:40:29.432" v="3162" actId="478"/>
          <ac:spMkLst>
            <pc:docMk/>
            <pc:sldMk cId="74394607" sldId="2622"/>
            <ac:spMk id="18" creationId="{17E65FC1-A3CB-B083-49F3-AECA1CB02F9F}"/>
          </ac:spMkLst>
        </pc:spChg>
        <pc:spChg chg="mod">
          <ac:chgData name="Dimitrios Eleftheriou" userId="633f4b0c-b0ff-4bff-bdcc-32f937d2d45c" providerId="ADAL" clId="{81475308-7DB4-469E-B0F7-0878B046BBC7}" dt="2024-02-22T12:54:34.653" v="7132" actId="20577"/>
          <ac:spMkLst>
            <pc:docMk/>
            <pc:sldMk cId="74394607" sldId="2622"/>
            <ac:spMk id="19" creationId="{FDFE1310-5F62-10E8-7472-58F03DB6CAE3}"/>
          </ac:spMkLst>
        </pc:spChg>
        <pc:spChg chg="add mod">
          <ac:chgData name="Dimitrios Eleftheriou" userId="633f4b0c-b0ff-4bff-bdcc-32f937d2d45c" providerId="ADAL" clId="{81475308-7DB4-469E-B0F7-0878B046BBC7}" dt="2024-02-21T13:52:34.888" v="6254" actId="1076"/>
          <ac:spMkLst>
            <pc:docMk/>
            <pc:sldMk cId="74394607" sldId="2622"/>
            <ac:spMk id="21" creationId="{EC7A0D88-C844-0C6D-5033-514A283BB93B}"/>
          </ac:spMkLst>
        </pc:spChg>
        <pc:spChg chg="add mod">
          <ac:chgData name="Dimitrios Eleftheriou" userId="633f4b0c-b0ff-4bff-bdcc-32f937d2d45c" providerId="ADAL" clId="{81475308-7DB4-469E-B0F7-0878B046BBC7}" dt="2024-02-21T13:53:36.264" v="6338" actId="1076"/>
          <ac:spMkLst>
            <pc:docMk/>
            <pc:sldMk cId="74394607" sldId="2622"/>
            <ac:spMk id="22" creationId="{849EC532-09CB-DCF6-F6F4-3A28D26ED42D}"/>
          </ac:spMkLst>
        </pc:spChg>
        <pc:spChg chg="add mod">
          <ac:chgData name="Dimitrios Eleftheriou" userId="633f4b0c-b0ff-4bff-bdcc-32f937d2d45c" providerId="ADAL" clId="{81475308-7DB4-469E-B0F7-0878B046BBC7}" dt="2024-02-21T13:53:39.331" v="6339" actId="114"/>
          <ac:spMkLst>
            <pc:docMk/>
            <pc:sldMk cId="74394607" sldId="2622"/>
            <ac:spMk id="23" creationId="{92CD6C10-5CCC-B5E7-9B18-7034D37575FB}"/>
          </ac:spMkLst>
        </pc:spChg>
        <pc:graphicFrameChg chg="add del mod">
          <ac:chgData name="Dimitrios Eleftheriou" userId="633f4b0c-b0ff-4bff-bdcc-32f937d2d45c" providerId="ADAL" clId="{81475308-7DB4-469E-B0F7-0878B046BBC7}" dt="2024-02-21T12:02:12.354" v="3968" actId="478"/>
          <ac:graphicFrameMkLst>
            <pc:docMk/>
            <pc:sldMk cId="74394607" sldId="2622"/>
            <ac:graphicFrameMk id="3" creationId="{E4981206-1BD6-427B-A103-B0F4EFA42FC8}"/>
          </ac:graphicFrameMkLst>
        </pc:graphicFrameChg>
        <pc:graphicFrameChg chg="add del mod">
          <ac:chgData name="Dimitrios Eleftheriou" userId="633f4b0c-b0ff-4bff-bdcc-32f937d2d45c" providerId="ADAL" clId="{81475308-7DB4-469E-B0F7-0878B046BBC7}" dt="2024-02-21T12:04:45.863" v="3976" actId="478"/>
          <ac:graphicFrameMkLst>
            <pc:docMk/>
            <pc:sldMk cId="74394607" sldId="2622"/>
            <ac:graphicFrameMk id="6" creationId="{4569A174-173C-43C4-8550-29B507F60F3A}"/>
          </ac:graphicFrameMkLst>
        </pc:graphicFrameChg>
        <pc:graphicFrameChg chg="add del mod">
          <ac:chgData name="Dimitrios Eleftheriou" userId="633f4b0c-b0ff-4bff-bdcc-32f937d2d45c" providerId="ADAL" clId="{81475308-7DB4-469E-B0F7-0878B046BBC7}" dt="2024-02-21T12:43:06.634" v="5377" actId="478"/>
          <ac:graphicFrameMkLst>
            <pc:docMk/>
            <pc:sldMk cId="74394607" sldId="2622"/>
            <ac:graphicFrameMk id="9" creationId="{4569A174-173C-43C4-8550-29B507F60F3A}"/>
          </ac:graphicFrameMkLst>
        </pc:graphicFrameChg>
        <pc:graphicFrameChg chg="add mod">
          <ac:chgData name="Dimitrios Eleftheriou" userId="633f4b0c-b0ff-4bff-bdcc-32f937d2d45c" providerId="ADAL" clId="{81475308-7DB4-469E-B0F7-0878B046BBC7}" dt="2024-02-21T13:52:15.647" v="6251" actId="14100"/>
          <ac:graphicFrameMkLst>
            <pc:docMk/>
            <pc:sldMk cId="74394607" sldId="2622"/>
            <ac:graphicFrameMk id="10" creationId="{4569A174-173C-43C4-8550-29B507F60F3A}"/>
          </ac:graphicFrameMkLst>
        </pc:graphicFrameChg>
        <pc:picChg chg="del">
          <ac:chgData name="Dimitrios Eleftheriou" userId="633f4b0c-b0ff-4bff-bdcc-32f937d2d45c" providerId="ADAL" clId="{81475308-7DB4-469E-B0F7-0878B046BBC7}" dt="2024-02-21T11:40:25.243" v="3158" actId="478"/>
          <ac:picMkLst>
            <pc:docMk/>
            <pc:sldMk cId="74394607" sldId="2622"/>
            <ac:picMk id="7" creationId="{A0CEF5F5-D88C-492D-54A1-37DBD5292FDD}"/>
          </ac:picMkLst>
        </pc:picChg>
        <pc:picChg chg="add mod">
          <ac:chgData name="Dimitrios Eleftheriou" userId="633f4b0c-b0ff-4bff-bdcc-32f937d2d45c" providerId="ADAL" clId="{81475308-7DB4-469E-B0F7-0878B046BBC7}" dt="2024-02-21T13:52:19.993" v="6252" actId="1076"/>
          <ac:picMkLst>
            <pc:docMk/>
            <pc:sldMk cId="74394607" sldId="2622"/>
            <ac:picMk id="20" creationId="{0F561326-7EA6-E8A6-F232-65F102BCE525}"/>
          </ac:picMkLst>
        </pc:picChg>
      </pc:sldChg>
      <pc:sldChg chg="addSp delSp modSp add mod">
        <pc:chgData name="Dimitrios Eleftheriou" userId="633f4b0c-b0ff-4bff-bdcc-32f937d2d45c" providerId="ADAL" clId="{81475308-7DB4-469E-B0F7-0878B046BBC7}" dt="2024-02-21T13:29:00.638" v="6232" actId="20577"/>
        <pc:sldMkLst>
          <pc:docMk/>
          <pc:sldMk cId="1528828603" sldId="2623"/>
        </pc:sldMkLst>
        <pc:spChg chg="mod">
          <ac:chgData name="Dimitrios Eleftheriou" userId="633f4b0c-b0ff-4bff-bdcc-32f937d2d45c" providerId="ADAL" clId="{81475308-7DB4-469E-B0F7-0878B046BBC7}" dt="2024-02-21T12:54:30.336" v="5415" actId="20577"/>
          <ac:spMkLst>
            <pc:docMk/>
            <pc:sldMk cId="1528828603" sldId="2623"/>
            <ac:spMk id="4" creationId="{C931998A-6E7F-88B5-FBA3-027116DB8AAA}"/>
          </ac:spMkLst>
        </pc:spChg>
        <pc:spChg chg="mod">
          <ac:chgData name="Dimitrios Eleftheriou" userId="633f4b0c-b0ff-4bff-bdcc-32f937d2d45c" providerId="ADAL" clId="{81475308-7DB4-469E-B0F7-0878B046BBC7}" dt="2024-02-21T13:13:26.661" v="5968" actId="20577"/>
          <ac:spMkLst>
            <pc:docMk/>
            <pc:sldMk cId="1528828603" sldId="2623"/>
            <ac:spMk id="6" creationId="{089663C7-E6BD-6A8E-EBDA-830CE03F1DF8}"/>
          </ac:spMkLst>
        </pc:spChg>
        <pc:spChg chg="add mod">
          <ac:chgData name="Dimitrios Eleftheriou" userId="633f4b0c-b0ff-4bff-bdcc-32f937d2d45c" providerId="ADAL" clId="{81475308-7DB4-469E-B0F7-0878B046BBC7}" dt="2024-02-21T13:26:10.411" v="5982" actId="1076"/>
          <ac:spMkLst>
            <pc:docMk/>
            <pc:sldMk cId="1528828603" sldId="2623"/>
            <ac:spMk id="14" creationId="{5F0B1917-8EF6-7240-10F9-7E529C9C273E}"/>
          </ac:spMkLst>
        </pc:spChg>
        <pc:spChg chg="add del mod">
          <ac:chgData name="Dimitrios Eleftheriou" userId="633f4b0c-b0ff-4bff-bdcc-32f937d2d45c" providerId="ADAL" clId="{81475308-7DB4-469E-B0F7-0878B046BBC7}" dt="2024-02-21T13:27:01.900" v="5996" actId="478"/>
          <ac:spMkLst>
            <pc:docMk/>
            <pc:sldMk cId="1528828603" sldId="2623"/>
            <ac:spMk id="15" creationId="{28CEF67B-E3FA-A4AC-3F2E-8F10761D2BC0}"/>
          </ac:spMkLst>
        </pc:spChg>
        <pc:spChg chg="add mod">
          <ac:chgData name="Dimitrios Eleftheriou" userId="633f4b0c-b0ff-4bff-bdcc-32f937d2d45c" providerId="ADAL" clId="{81475308-7DB4-469E-B0F7-0878B046BBC7}" dt="2024-02-21T13:29:00.638" v="6232" actId="20577"/>
          <ac:spMkLst>
            <pc:docMk/>
            <pc:sldMk cId="1528828603" sldId="2623"/>
            <ac:spMk id="17" creationId="{5B69DEA3-6879-B216-14A9-6D2A9CBE615F}"/>
          </ac:spMkLst>
        </pc:spChg>
        <pc:picChg chg="add del mod">
          <ac:chgData name="Dimitrios Eleftheriou" userId="633f4b0c-b0ff-4bff-bdcc-32f937d2d45c" providerId="ADAL" clId="{81475308-7DB4-469E-B0F7-0878B046BBC7}" dt="2024-02-21T13:13:22.060" v="5961" actId="478"/>
          <ac:picMkLst>
            <pc:docMk/>
            <pc:sldMk cId="1528828603" sldId="2623"/>
            <ac:picMk id="7" creationId="{4173D862-AD46-E3EA-3175-A6CF81B50DFC}"/>
          </ac:picMkLst>
        </pc:picChg>
        <pc:picChg chg="add mod modCrop">
          <ac:chgData name="Dimitrios Eleftheriou" userId="633f4b0c-b0ff-4bff-bdcc-32f937d2d45c" providerId="ADAL" clId="{81475308-7DB4-469E-B0F7-0878B046BBC7}" dt="2024-02-21T13:25:15.998" v="5978" actId="1076"/>
          <ac:picMkLst>
            <pc:docMk/>
            <pc:sldMk cId="1528828603" sldId="2623"/>
            <ac:picMk id="11" creationId="{C5F87D73-91D0-5157-F3E8-8DC4AD2199C7}"/>
          </ac:picMkLst>
        </pc:picChg>
        <pc:picChg chg="add mod modCrop">
          <ac:chgData name="Dimitrios Eleftheriou" userId="633f4b0c-b0ff-4bff-bdcc-32f937d2d45c" providerId="ADAL" clId="{81475308-7DB4-469E-B0F7-0878B046BBC7}" dt="2024-02-21T13:25:18.414" v="5979" actId="1076"/>
          <ac:picMkLst>
            <pc:docMk/>
            <pc:sldMk cId="1528828603" sldId="2623"/>
            <ac:picMk id="13" creationId="{7452A37A-3DB6-DE85-E093-689811C5E5FF}"/>
          </ac:picMkLst>
        </pc:picChg>
      </pc:sldChg>
      <pc:sldChg chg="addSp delSp modSp add mod ord modNotesTx">
        <pc:chgData name="Dimitrios Eleftheriou" userId="633f4b0c-b0ff-4bff-bdcc-32f937d2d45c" providerId="ADAL" clId="{81475308-7DB4-469E-B0F7-0878B046BBC7}" dt="2024-02-22T16:07:57.079" v="9610" actId="20577"/>
        <pc:sldMkLst>
          <pc:docMk/>
          <pc:sldMk cId="839055955" sldId="2624"/>
        </pc:sldMkLst>
        <pc:spChg chg="mod">
          <ac:chgData name="Dimitrios Eleftheriou" userId="633f4b0c-b0ff-4bff-bdcc-32f937d2d45c" providerId="ADAL" clId="{81475308-7DB4-469E-B0F7-0878B046BBC7}" dt="2024-02-22T12:21:55.230" v="6836" actId="1076"/>
          <ac:spMkLst>
            <pc:docMk/>
            <pc:sldMk cId="839055955" sldId="2624"/>
            <ac:spMk id="4" creationId="{DC49F881-B8A9-970A-E72A-5AA6EC3E7129}"/>
          </ac:spMkLst>
        </pc:spChg>
        <pc:spChg chg="del mod">
          <ac:chgData name="Dimitrios Eleftheriou" userId="633f4b0c-b0ff-4bff-bdcc-32f937d2d45c" providerId="ADAL" clId="{81475308-7DB4-469E-B0F7-0878B046BBC7}" dt="2024-02-22T12:22:08.414" v="6838" actId="478"/>
          <ac:spMkLst>
            <pc:docMk/>
            <pc:sldMk cId="839055955" sldId="2624"/>
            <ac:spMk id="6" creationId="{D3B56954-9092-2459-9041-40F2539BE7AE}"/>
          </ac:spMkLst>
        </pc:spChg>
        <pc:picChg chg="add mod">
          <ac:chgData name="Dimitrios Eleftheriou" userId="633f4b0c-b0ff-4bff-bdcc-32f937d2d45c" providerId="ADAL" clId="{81475308-7DB4-469E-B0F7-0878B046BBC7}" dt="2024-02-22T12:22:39.615" v="6850" actId="1076"/>
          <ac:picMkLst>
            <pc:docMk/>
            <pc:sldMk cId="839055955" sldId="2624"/>
            <ac:picMk id="7" creationId="{B6142E7C-06E3-E337-C913-71659A5F9D53}"/>
          </ac:picMkLst>
        </pc:picChg>
        <pc:picChg chg="add mod">
          <ac:chgData name="Dimitrios Eleftheriou" userId="633f4b0c-b0ff-4bff-bdcc-32f937d2d45c" providerId="ADAL" clId="{81475308-7DB4-469E-B0F7-0878B046BBC7}" dt="2024-02-22T12:22:18.442" v="6843" actId="1076"/>
          <ac:picMkLst>
            <pc:docMk/>
            <pc:sldMk cId="839055955" sldId="2624"/>
            <ac:picMk id="11" creationId="{714A6093-A0C7-166B-AEDD-54818B4B578D}"/>
          </ac:picMkLst>
        </pc:picChg>
        <pc:picChg chg="add mod">
          <ac:chgData name="Dimitrios Eleftheriou" userId="633f4b0c-b0ff-4bff-bdcc-32f937d2d45c" providerId="ADAL" clId="{81475308-7DB4-469E-B0F7-0878B046BBC7}" dt="2024-02-22T12:22:38.429" v="6849" actId="1076"/>
          <ac:picMkLst>
            <pc:docMk/>
            <pc:sldMk cId="839055955" sldId="2624"/>
            <ac:picMk id="13" creationId="{C50BAFD0-D5A1-B2E9-BE57-BB21FB3899F4}"/>
          </ac:picMkLst>
        </pc:picChg>
      </pc:sldChg>
      <pc:sldChg chg="modSp add del mod">
        <pc:chgData name="Dimitrios Eleftheriou" userId="633f4b0c-b0ff-4bff-bdcc-32f937d2d45c" providerId="ADAL" clId="{81475308-7DB4-469E-B0F7-0878B046BBC7}" dt="2024-02-22T15:16:27.986" v="7338" actId="47"/>
        <pc:sldMkLst>
          <pc:docMk/>
          <pc:sldMk cId="1207955601" sldId="2625"/>
        </pc:sldMkLst>
        <pc:spChg chg="mod">
          <ac:chgData name="Dimitrios Eleftheriou" userId="633f4b0c-b0ff-4bff-bdcc-32f937d2d45c" providerId="ADAL" clId="{81475308-7DB4-469E-B0F7-0878B046BBC7}" dt="2024-02-22T12:38:48.960" v="6916" actId="20577"/>
          <ac:spMkLst>
            <pc:docMk/>
            <pc:sldMk cId="1207955601" sldId="2625"/>
            <ac:spMk id="4" creationId="{6D07A9A5-E04B-2D70-BD23-1B22285F5DEC}"/>
          </ac:spMkLst>
        </pc:spChg>
        <pc:spChg chg="mod">
          <ac:chgData name="Dimitrios Eleftheriou" userId="633f4b0c-b0ff-4bff-bdcc-32f937d2d45c" providerId="ADAL" clId="{81475308-7DB4-469E-B0F7-0878B046BBC7}" dt="2024-02-22T12:39:06.849" v="6971" actId="5793"/>
          <ac:spMkLst>
            <pc:docMk/>
            <pc:sldMk cId="1207955601" sldId="2625"/>
            <ac:spMk id="6" creationId="{9CFBFA7D-22CF-9113-595E-20519F2BBA57}"/>
          </ac:spMkLst>
        </pc:spChg>
      </pc:sldChg>
      <pc:sldChg chg="modSp add mod">
        <pc:chgData name="Dimitrios Eleftheriou" userId="633f4b0c-b0ff-4bff-bdcc-32f937d2d45c" providerId="ADAL" clId="{81475308-7DB4-469E-B0F7-0878B046BBC7}" dt="2024-02-22T16:02:32.508" v="9601" actId="20577"/>
        <pc:sldMkLst>
          <pc:docMk/>
          <pc:sldMk cId="3983646344" sldId="2625"/>
        </pc:sldMkLst>
        <pc:spChg chg="mod">
          <ac:chgData name="Dimitrios Eleftheriou" userId="633f4b0c-b0ff-4bff-bdcc-32f937d2d45c" providerId="ADAL" clId="{81475308-7DB4-469E-B0F7-0878B046BBC7}" dt="2024-02-22T15:25:39.171" v="7371" actId="20577"/>
          <ac:spMkLst>
            <pc:docMk/>
            <pc:sldMk cId="3983646344" sldId="2625"/>
            <ac:spMk id="4" creationId="{5EFDC2B0-C288-AA46-9A9B-91D545F9E861}"/>
          </ac:spMkLst>
        </pc:spChg>
        <pc:spChg chg="mod">
          <ac:chgData name="Dimitrios Eleftheriou" userId="633f4b0c-b0ff-4bff-bdcc-32f937d2d45c" providerId="ADAL" clId="{81475308-7DB4-469E-B0F7-0878B046BBC7}" dt="2024-02-22T16:02:32.508" v="9601" actId="20577"/>
          <ac:spMkLst>
            <pc:docMk/>
            <pc:sldMk cId="3983646344" sldId="2625"/>
            <ac:spMk id="6" creationId="{7BD2EE71-5C78-BA5C-B0C2-C390315AFCCE}"/>
          </ac:spMkLst>
        </pc:spChg>
      </pc:sldChg>
      <pc:sldChg chg="delSp modSp add del mod">
        <pc:chgData name="Dimitrios Eleftheriou" userId="633f4b0c-b0ff-4bff-bdcc-32f937d2d45c" providerId="ADAL" clId="{81475308-7DB4-469E-B0F7-0878B046BBC7}" dt="2024-02-22T15:15:32.577" v="7297" actId="47"/>
        <pc:sldMkLst>
          <pc:docMk/>
          <pc:sldMk cId="3296317769" sldId="2626"/>
        </pc:sldMkLst>
        <pc:spChg chg="mod">
          <ac:chgData name="Dimitrios Eleftheriou" userId="633f4b0c-b0ff-4bff-bdcc-32f937d2d45c" providerId="ADAL" clId="{81475308-7DB4-469E-B0F7-0878B046BBC7}" dt="2024-02-22T12:39:35.014" v="6996" actId="20577"/>
          <ac:spMkLst>
            <pc:docMk/>
            <pc:sldMk cId="3296317769" sldId="2626"/>
            <ac:spMk id="4" creationId="{76D27A79-536A-3450-5ADC-8BCD73949688}"/>
          </ac:spMkLst>
        </pc:spChg>
        <pc:spChg chg="del">
          <ac:chgData name="Dimitrios Eleftheriou" userId="633f4b0c-b0ff-4bff-bdcc-32f937d2d45c" providerId="ADAL" clId="{81475308-7DB4-469E-B0F7-0878B046BBC7}" dt="2024-02-22T12:39:30.290" v="6986" actId="478"/>
          <ac:spMkLst>
            <pc:docMk/>
            <pc:sldMk cId="3296317769" sldId="2626"/>
            <ac:spMk id="6" creationId="{3E056F46-2AC9-0810-C154-8BE1A82296D2}"/>
          </ac:spMkLst>
        </pc:spChg>
      </pc:sldChg>
      <pc:sldMasterChg chg="delSldLayout">
        <pc:chgData name="Dimitrios Eleftheriou" userId="633f4b0c-b0ff-4bff-bdcc-32f937d2d45c" providerId="ADAL" clId="{81475308-7DB4-469E-B0F7-0878B046BBC7}" dt="2024-02-21T07:11:51.209" v="34" actId="47"/>
        <pc:sldMasterMkLst>
          <pc:docMk/>
          <pc:sldMasterMk cId="944733559" sldId="2147483660"/>
        </pc:sldMasterMkLst>
        <pc:sldLayoutChg chg="del">
          <pc:chgData name="Dimitrios Eleftheriou" userId="633f4b0c-b0ff-4bff-bdcc-32f937d2d45c" providerId="ADAL" clId="{81475308-7DB4-469E-B0F7-0878B046BBC7}" dt="2024-02-21T07:11:51.209" v="34" actId="47"/>
          <pc:sldLayoutMkLst>
            <pc:docMk/>
            <pc:sldMasterMk cId="944733559" sldId="2147483660"/>
            <pc:sldLayoutMk cId="789834836" sldId="214748367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FEF192-D996-46E3-978C-DAB05F423B58}" type="datetimeFigureOut">
              <a:rPr lang="en-DK" smtClean="0"/>
              <a:t>05/04/2024</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16E79-1D1B-49ED-B383-861B75778542}" type="slidenum">
              <a:rPr lang="en-DK" smtClean="0"/>
              <a:t>‹#›</a:t>
            </a:fld>
            <a:endParaRPr lang="en-DK"/>
          </a:p>
        </p:txBody>
      </p:sp>
    </p:spTree>
    <p:extLst>
      <p:ext uri="{BB962C8B-B14F-4D97-AF65-F5344CB8AC3E}">
        <p14:creationId xmlns:p14="http://schemas.microsoft.com/office/powerpoint/2010/main" val="364536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813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9797B-8C57-209C-F6D8-2CC79926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C0FCB2-099B-D0AA-5687-ED70CCF8CE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1F5F4-16E2-CABE-84D9-2DA611BC7007}"/>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585EF382-5B49-1580-5300-0A0852C307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5D6CD-F41D-6DC5-188B-1C89C470A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4DE3AD-0C04-868A-1946-1E37DB6C7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799783-378C-6729-4565-CF97C8FD0F7B}"/>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506AE252-6562-1248-35C5-4E0B0B0A52E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198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995D2-4DB3-D836-5555-4B6A23F561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F3F26B-A592-C0DE-B903-634B1FBC4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AAEE9-BD4E-436E-0EAA-E5015CB97592}"/>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DB8DFA76-D7BE-2BF9-26D1-330AEBBDC8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835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A8E5F-BFFD-3CE7-5976-0D69884BFF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4FEAA-0DB7-AFC2-8077-BFE25B749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D1AB61-6143-9C71-53C3-23DE30402783}"/>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AB9136D3-9BC2-2D19-DBB3-E4129D0897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776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FC87-F92C-01E7-AC76-80AD4B0C1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EDFE1-B9D5-C248-D97F-F1FD6DB47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969B3-4614-CBEE-9885-245101E61C2A}"/>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F014F24A-AA43-CB66-2A45-8162A0840B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060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FC87-F92C-01E7-AC76-80AD4B0C1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EDFE1-B9D5-C248-D97F-F1FD6DB470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C969B3-4614-CBEE-9885-245101E61C2A}"/>
              </a:ext>
            </a:extLst>
          </p:cNvPr>
          <p:cNvSpPr>
            <a:spLocks noGrp="1"/>
          </p:cNvSpPr>
          <p:nvPr>
            <p:ph type="body" idx="1"/>
          </p:nvPr>
        </p:nvSpPr>
        <p:spPr/>
        <p:txBody>
          <a:bodyPr/>
          <a:lstStyle/>
          <a:p>
            <a:endParaRPr lang="en-DK"/>
          </a:p>
        </p:txBody>
      </p:sp>
      <p:sp>
        <p:nvSpPr>
          <p:cNvPr id="4" name="Slide Number Placeholder 3">
            <a:extLst>
              <a:ext uri="{FF2B5EF4-FFF2-40B4-BE49-F238E27FC236}">
                <a16:creationId xmlns:a16="http://schemas.microsoft.com/office/drawing/2014/main" id="{F014F24A-AA43-CB66-2A45-8162A0840B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3A4810-84D2-4864-A1B6-D1F5D503E1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9543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ladsholder til billede 2">
            <a:extLst>
              <a:ext uri="{FF2B5EF4-FFF2-40B4-BE49-F238E27FC236}">
                <a16:creationId xmlns:a16="http://schemas.microsoft.com/office/drawing/2014/main" id="{CE77B114-6A1A-9544-8AAB-5C90CE560D4A}"/>
              </a:ext>
            </a:extLst>
          </p:cNvPr>
          <p:cNvSpPr>
            <a:spLocks noGrp="1"/>
          </p:cNvSpPr>
          <p:nvPr>
            <p:ph type="pic" idx="10"/>
          </p:nvPr>
        </p:nvSpPr>
        <p:spPr>
          <a:xfrm>
            <a:off x="0" y="0"/>
            <a:ext cx="12192000" cy="6112701"/>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3" name="Subtitle 2">
            <a:extLst>
              <a:ext uri="{FF2B5EF4-FFF2-40B4-BE49-F238E27FC236}">
                <a16:creationId xmlns:a16="http://schemas.microsoft.com/office/drawing/2014/main" id="{AD88F2D1-892C-4051-BA63-F5306995AFF1}"/>
              </a:ext>
            </a:extLst>
          </p:cNvPr>
          <p:cNvSpPr>
            <a:spLocks noGrp="1"/>
          </p:cNvSpPr>
          <p:nvPr>
            <p:ph type="subTitle" idx="1" hasCustomPrompt="1"/>
          </p:nvPr>
        </p:nvSpPr>
        <p:spPr>
          <a:xfrm>
            <a:off x="1524000" y="6356350"/>
            <a:ext cx="9144000" cy="370127"/>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ktangel 11">
            <a:extLst>
              <a:ext uri="{FF2B5EF4-FFF2-40B4-BE49-F238E27FC236}">
                <a16:creationId xmlns:a16="http://schemas.microsoft.com/office/drawing/2014/main" id="{3F0B248D-CF4E-2E4A-A93C-F46B42C6A83C}"/>
              </a:ext>
            </a:extLst>
          </p:cNvPr>
          <p:cNvSpPr/>
          <p:nvPr userDrawn="1"/>
        </p:nvSpPr>
        <p:spPr>
          <a:xfrm>
            <a:off x="11417300" y="6210300"/>
            <a:ext cx="774700" cy="6476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9B90B4A1-44D5-468C-97D8-9B51C3314B27}"/>
              </a:ext>
            </a:extLst>
          </p:cNvPr>
          <p:cNvSpPr>
            <a:spLocks noGrp="1"/>
          </p:cNvSpPr>
          <p:nvPr>
            <p:ph type="ctrTitle" hasCustomPrompt="1"/>
          </p:nvPr>
        </p:nvSpPr>
        <p:spPr>
          <a:xfrm>
            <a:off x="0" y="2149844"/>
            <a:ext cx="4033381" cy="3962857"/>
          </a:xfrm>
          <a:solidFill>
            <a:schemeClr val="accent1"/>
          </a:solidFill>
        </p:spPr>
        <p:txBody>
          <a:bodyPr lIns="360000" rIns="90000" anchor="ctr" anchorCtr="0">
            <a:normAutofit/>
          </a:bodyPr>
          <a:lstStyle>
            <a:lvl1pPr algn="l">
              <a:defRPr sz="3600" baseline="0">
                <a:solidFill>
                  <a:schemeClr val="bg1"/>
                </a:solidFill>
              </a:defRPr>
            </a:lvl1pPr>
          </a:lstStyle>
          <a:p>
            <a:r>
              <a:rPr lang="en-US"/>
              <a:t>Click to edit Master title style</a:t>
            </a:r>
          </a:p>
        </p:txBody>
      </p:sp>
      <p:grpSp>
        <p:nvGrpSpPr>
          <p:cNvPr id="7" name="Gruppe 3">
            <a:extLst>
              <a:ext uri="{FF2B5EF4-FFF2-40B4-BE49-F238E27FC236}">
                <a16:creationId xmlns:a16="http://schemas.microsoft.com/office/drawing/2014/main" id="{9FD39E11-12AE-4A36-AB76-64B71D7D7637}"/>
              </a:ext>
            </a:extLst>
          </p:cNvPr>
          <p:cNvGrpSpPr/>
          <p:nvPr userDrawn="1"/>
        </p:nvGrpSpPr>
        <p:grpSpPr>
          <a:xfrm>
            <a:off x="9666514" y="0"/>
            <a:ext cx="2525486" cy="1844316"/>
            <a:chOff x="9666514" y="-1"/>
            <a:chExt cx="2525486" cy="1844316"/>
          </a:xfrm>
        </p:grpSpPr>
        <p:pic>
          <p:nvPicPr>
            <p:cNvPr id="8" name="Grafik 6">
              <a:extLst>
                <a:ext uri="{FF2B5EF4-FFF2-40B4-BE49-F238E27FC236}">
                  <a16:creationId xmlns:a16="http://schemas.microsoft.com/office/drawing/2014/main" id="{FD91BB24-11E7-4B13-9B60-4411E78D0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496" r="23070"/>
            <a:stretch/>
          </p:blipFill>
          <p:spPr>
            <a:xfrm>
              <a:off x="9666514" y="-1"/>
              <a:ext cx="2525486" cy="1844316"/>
            </a:xfrm>
            <a:prstGeom prst="rect">
              <a:avLst/>
            </a:prstGeom>
          </p:spPr>
        </p:pic>
        <p:pic>
          <p:nvPicPr>
            <p:cNvPr id="9" name="Grafik 5">
              <a:extLst>
                <a:ext uri="{FF2B5EF4-FFF2-40B4-BE49-F238E27FC236}">
                  <a16:creationId xmlns:a16="http://schemas.microsoft.com/office/drawing/2014/main" id="{BA0234C3-8438-4E70-B504-22DAF27A2FF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718" r="718"/>
            <a:stretch/>
          </p:blipFill>
          <p:spPr bwMode="auto">
            <a:xfrm>
              <a:off x="10240304" y="354865"/>
              <a:ext cx="1877048" cy="522770"/>
            </a:xfrm>
            <a:prstGeom prst="rect">
              <a:avLst/>
            </a:prstGeom>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75033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1C058-F2EB-49EA-A183-8334E3A5269E}"/>
              </a:ext>
            </a:extLst>
          </p:cNvPr>
          <p:cNvSpPr>
            <a:spLocks noGrp="1"/>
          </p:cNvSpPr>
          <p:nvPr>
            <p:ph type="title"/>
          </p:nvPr>
        </p:nvSpPr>
        <p:spPr/>
        <p:txBody>
          <a:bodyPr>
            <a:normAutofit/>
          </a:bodyPr>
          <a:lstStyle>
            <a:lvl1pPr>
              <a:defRPr sz="3600" baseline="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5B16145-93BC-42D5-973D-44185F2221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A08EFD-C010-47FE-BD43-2D6F4FFEB5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52520247-5A69-5A40-9B73-1ADDCE4CB3DE}"/>
              </a:ext>
            </a:extLst>
          </p:cNvPr>
          <p:cNvSpPr>
            <a:spLocks noGrp="1"/>
          </p:cNvSpPr>
          <p:nvPr>
            <p:ph type="ftr" sz="quarter" idx="3"/>
          </p:nvPr>
        </p:nvSpPr>
        <p:spPr>
          <a:xfrm>
            <a:off x="823595" y="63436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pic>
        <p:nvPicPr>
          <p:cNvPr id="7" name="Grafik 56">
            <a:extLst>
              <a:ext uri="{FF2B5EF4-FFF2-40B4-BE49-F238E27FC236}">
                <a16:creationId xmlns:a16="http://schemas.microsoft.com/office/drawing/2014/main" id="{628CA998-2208-4E07-BADC-F28487398C1A}"/>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54020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11" name="Group 12">
            <a:extLst>
              <a:ext uri="{FF2B5EF4-FFF2-40B4-BE49-F238E27FC236}">
                <a16:creationId xmlns:a16="http://schemas.microsoft.com/office/drawing/2014/main" id="{8C12FD95-7D92-6345-A06C-843CF9FE073B}"/>
              </a:ext>
            </a:extLst>
          </p:cNvPr>
          <p:cNvGrpSpPr/>
          <p:nvPr userDrawn="1"/>
        </p:nvGrpSpPr>
        <p:grpSpPr>
          <a:xfrm>
            <a:off x="809942" y="1742729"/>
            <a:ext cx="4962353" cy="704702"/>
            <a:chOff x="417597" y="1992086"/>
            <a:chExt cx="5370888" cy="704702"/>
          </a:xfrm>
          <a:solidFill>
            <a:schemeClr val="tx2"/>
          </a:solidFill>
        </p:grpSpPr>
        <p:sp>
          <p:nvSpPr>
            <p:cNvPr id="13" name="Rectangle 13">
              <a:extLst>
                <a:ext uri="{FF2B5EF4-FFF2-40B4-BE49-F238E27FC236}">
                  <a16:creationId xmlns:a16="http://schemas.microsoft.com/office/drawing/2014/main" id="{1811262F-7BBF-2B43-A308-7FA7B655478C}"/>
                </a:ext>
              </a:extLst>
            </p:cNvPr>
            <p:cNvSpPr/>
            <p:nvPr/>
          </p:nvSpPr>
          <p:spPr>
            <a:xfrm>
              <a:off x="417597" y="1992086"/>
              <a:ext cx="5127171" cy="704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riangle 14">
              <a:extLst>
                <a:ext uri="{FF2B5EF4-FFF2-40B4-BE49-F238E27FC236}">
                  <a16:creationId xmlns:a16="http://schemas.microsoft.com/office/drawing/2014/main" id="{6C5BE088-2AE1-0F40-B724-F31CF5E44299}"/>
                </a:ext>
              </a:extLst>
            </p:cNvPr>
            <p:cNvSpPr>
              <a:spLocks noChangeAspect="1"/>
            </p:cNvSpPr>
            <p:nvPr/>
          </p:nvSpPr>
          <p:spPr>
            <a:xfrm rot="5400000">
              <a:off x="5492219" y="2207277"/>
              <a:ext cx="318212" cy="2743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16" name="Text Placeholder 2">
            <a:extLst>
              <a:ext uri="{FF2B5EF4-FFF2-40B4-BE49-F238E27FC236}">
                <a16:creationId xmlns:a16="http://schemas.microsoft.com/office/drawing/2014/main" id="{261C4020-F622-054C-975B-6AED4EEC04A2}"/>
              </a:ext>
            </a:extLst>
          </p:cNvPr>
          <p:cNvSpPr>
            <a:spLocks noGrp="1"/>
          </p:cNvSpPr>
          <p:nvPr>
            <p:ph type="body" idx="1" hasCustomPrompt="1"/>
          </p:nvPr>
        </p:nvSpPr>
        <p:spPr>
          <a:xfrm>
            <a:off x="823595" y="1744296"/>
            <a:ext cx="4537165" cy="703135"/>
          </a:xfrm>
        </p:spPr>
        <p:txBody>
          <a:bodyPr lIns="91440" rIns="91440" anchor="ctr">
            <a:normAutofit/>
          </a:bodyPr>
          <a:lstStyle>
            <a:lvl1pPr marL="0" indent="0" algn="ctr">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BC316BA2-53F7-A440-AE81-0CCDE9FD6C06}"/>
              </a:ext>
            </a:extLst>
          </p:cNvPr>
          <p:cNvSpPr>
            <a:spLocks noGrp="1"/>
          </p:cNvSpPr>
          <p:nvPr>
            <p:ph sz="half" idx="2"/>
          </p:nvPr>
        </p:nvSpPr>
        <p:spPr>
          <a:xfrm>
            <a:off x="823595" y="2739957"/>
            <a:ext cx="4461266" cy="3330643"/>
          </a:xfrm>
        </p:spPr>
        <p:txBody>
          <a:bodyPr/>
          <a:lstStyle>
            <a:lvl1pPr>
              <a:lnSpc>
                <a:spcPts val="26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oup 18">
            <a:extLst>
              <a:ext uri="{FF2B5EF4-FFF2-40B4-BE49-F238E27FC236}">
                <a16:creationId xmlns:a16="http://schemas.microsoft.com/office/drawing/2014/main" id="{36178E16-9D01-624C-95A7-665064B17D34}"/>
              </a:ext>
            </a:extLst>
          </p:cNvPr>
          <p:cNvGrpSpPr/>
          <p:nvPr userDrawn="1"/>
        </p:nvGrpSpPr>
        <p:grpSpPr>
          <a:xfrm>
            <a:off x="6411840" y="1742729"/>
            <a:ext cx="5069277" cy="704702"/>
            <a:chOff x="165763" y="1992086"/>
            <a:chExt cx="5379005" cy="704702"/>
          </a:xfrm>
          <a:solidFill>
            <a:schemeClr val="tx2"/>
          </a:solidFill>
        </p:grpSpPr>
        <p:sp>
          <p:nvSpPr>
            <p:cNvPr id="21" name="Rectangle 19">
              <a:extLst>
                <a:ext uri="{FF2B5EF4-FFF2-40B4-BE49-F238E27FC236}">
                  <a16:creationId xmlns:a16="http://schemas.microsoft.com/office/drawing/2014/main" id="{9A4D7B07-2451-D346-B401-5764CC915AB6}"/>
                </a:ext>
              </a:extLst>
            </p:cNvPr>
            <p:cNvSpPr/>
            <p:nvPr/>
          </p:nvSpPr>
          <p:spPr>
            <a:xfrm>
              <a:off x="417597" y="1992086"/>
              <a:ext cx="5127171" cy="70470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Triangle 20">
              <a:extLst>
                <a:ext uri="{FF2B5EF4-FFF2-40B4-BE49-F238E27FC236}">
                  <a16:creationId xmlns:a16="http://schemas.microsoft.com/office/drawing/2014/main" id="{5E5F21E3-4576-884E-83D4-68B889FFE477}"/>
                </a:ext>
              </a:extLst>
            </p:cNvPr>
            <p:cNvSpPr>
              <a:spLocks noChangeAspect="1"/>
            </p:cNvSpPr>
            <p:nvPr/>
          </p:nvSpPr>
          <p:spPr>
            <a:xfrm rot="16200000">
              <a:off x="143817" y="2207278"/>
              <a:ext cx="318212" cy="27432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23" name="Text Placeholder 2">
            <a:extLst>
              <a:ext uri="{FF2B5EF4-FFF2-40B4-BE49-F238E27FC236}">
                <a16:creationId xmlns:a16="http://schemas.microsoft.com/office/drawing/2014/main" id="{DA0E8EA1-2313-D242-A648-83DCC514C303}"/>
              </a:ext>
            </a:extLst>
          </p:cNvPr>
          <p:cNvSpPr>
            <a:spLocks noGrp="1"/>
          </p:cNvSpPr>
          <p:nvPr>
            <p:ph type="body" idx="13" hasCustomPrompt="1"/>
          </p:nvPr>
        </p:nvSpPr>
        <p:spPr>
          <a:xfrm>
            <a:off x="6767086" y="1744296"/>
            <a:ext cx="4555951" cy="703135"/>
          </a:xfrm>
        </p:spPr>
        <p:txBody>
          <a:bodyPr lIns="91440" rIns="91440" anchor="ctr">
            <a:normAutofit/>
          </a:bodyPr>
          <a:lstStyle>
            <a:lvl1pPr marL="0" indent="0" algn="ctr">
              <a:buNone/>
              <a:defRPr sz="2000" b="0" cap="none"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F8EC58A6-2392-D148-A3B0-998310D2B91D}"/>
              </a:ext>
            </a:extLst>
          </p:cNvPr>
          <p:cNvSpPr>
            <a:spLocks noGrp="1"/>
          </p:cNvSpPr>
          <p:nvPr>
            <p:ph sz="half" idx="14"/>
          </p:nvPr>
        </p:nvSpPr>
        <p:spPr>
          <a:xfrm>
            <a:off x="6907391" y="2739957"/>
            <a:ext cx="4432756" cy="3330643"/>
          </a:xfrm>
        </p:spPr>
        <p:txBody>
          <a:bodyPr/>
          <a:lstStyle>
            <a:lvl1pPr>
              <a:lnSpc>
                <a:spcPts val="26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5" name="Straight Connector 8">
            <a:extLst>
              <a:ext uri="{FF2B5EF4-FFF2-40B4-BE49-F238E27FC236}">
                <a16:creationId xmlns:a16="http://schemas.microsoft.com/office/drawing/2014/main" id="{FB084FC3-C1A6-0E47-8649-421ECA6E9DAD}"/>
              </a:ext>
            </a:extLst>
          </p:cNvPr>
          <p:cNvCxnSpPr>
            <a:cxnSpLocks/>
            <a:stCxn id="27" idx="2"/>
          </p:cNvCxnSpPr>
          <p:nvPr userDrawn="1"/>
        </p:nvCxnSpPr>
        <p:spPr>
          <a:xfrm flipH="1">
            <a:off x="6101080" y="1690688"/>
            <a:ext cx="28258" cy="4379912"/>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7" name="Title 1">
            <a:extLst>
              <a:ext uri="{FF2B5EF4-FFF2-40B4-BE49-F238E27FC236}">
                <a16:creationId xmlns:a16="http://schemas.microsoft.com/office/drawing/2014/main" id="{C4620FB1-B85B-9A47-8B01-B5E35813672E}"/>
              </a:ext>
            </a:extLst>
          </p:cNvPr>
          <p:cNvSpPr>
            <a:spLocks noGrp="1"/>
          </p:cNvSpPr>
          <p:nvPr>
            <p:ph type="title"/>
          </p:nvPr>
        </p:nvSpPr>
        <p:spPr>
          <a:xfrm>
            <a:off x="838200" y="365125"/>
            <a:ext cx="10582275" cy="1325563"/>
          </a:xfrm>
        </p:spPr>
        <p:txBody>
          <a:bodyPr>
            <a:normAutofit/>
          </a:bodyPr>
          <a:lstStyle>
            <a:lvl1pPr algn="l">
              <a:defRPr sz="3600">
                <a:solidFill>
                  <a:schemeClr val="accent1"/>
                </a:solidFill>
              </a:defRPr>
            </a:lvl1pPr>
          </a:lstStyle>
          <a:p>
            <a:r>
              <a:rPr lang="en-US"/>
              <a:t>Click to edit Master title style</a:t>
            </a:r>
          </a:p>
        </p:txBody>
      </p:sp>
      <p:sp>
        <p:nvSpPr>
          <p:cNvPr id="31" name="Pladsholder til sidefod 3">
            <a:extLst>
              <a:ext uri="{FF2B5EF4-FFF2-40B4-BE49-F238E27FC236}">
                <a16:creationId xmlns:a16="http://schemas.microsoft.com/office/drawing/2014/main" id="{F7B6E1E8-FF1D-2C4A-ACB2-FA357F754EF3}"/>
              </a:ext>
            </a:extLst>
          </p:cNvPr>
          <p:cNvSpPr txBox="1">
            <a:spLocks/>
          </p:cNvSpPr>
          <p:nvPr userDrawn="1"/>
        </p:nvSpPr>
        <p:spPr>
          <a:xfrm>
            <a:off x="823595"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900" b="0" i="0" kern="1200">
                <a:solidFill>
                  <a:schemeClr val="tx1"/>
                </a:solidFill>
                <a:latin typeface="Biome Light" panose="020B0303030204020804" pitchFamily="34" charset="0"/>
                <a:ea typeface="+mn-ea"/>
                <a:cs typeface="Biome Light" panose="020B03030302040208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A2B195-2A6C-4DF8-B269-563C705C2F5D}" type="slidenum">
              <a:rPr lang="en-US" smtClean="0"/>
              <a:pPr/>
              <a:t>‹#›</a:t>
            </a:fld>
            <a:endParaRPr lang="en-US"/>
          </a:p>
        </p:txBody>
      </p:sp>
      <p:pic>
        <p:nvPicPr>
          <p:cNvPr id="18" name="Grafik 56">
            <a:extLst>
              <a:ext uri="{FF2B5EF4-FFF2-40B4-BE49-F238E27FC236}">
                <a16:creationId xmlns:a16="http://schemas.microsoft.com/office/drawing/2014/main" id="{E1C8085A-F873-4F6F-B865-1B825AE5B20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131529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3ABB-23E3-4B9F-85E4-9F7B1635997A}"/>
              </a:ext>
            </a:extLst>
          </p:cNvPr>
          <p:cNvSpPr>
            <a:spLocks noGrp="1"/>
          </p:cNvSpPr>
          <p:nvPr>
            <p:ph type="title"/>
          </p:nvPr>
        </p:nvSpPr>
        <p:spPr>
          <a:xfrm>
            <a:off x="839788" y="365125"/>
            <a:ext cx="10515600" cy="1325563"/>
          </a:xfrm>
        </p:spPr>
        <p:txBody>
          <a:bodyPr>
            <a:normAutofit/>
          </a:bodyPr>
          <a:lstStyle>
            <a:lvl1pPr>
              <a:defRPr sz="3600" baseline="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78F39F0C-B972-4A51-8A57-C4B4C18FA190}"/>
              </a:ext>
            </a:extLst>
          </p:cNvPr>
          <p:cNvSpPr>
            <a:spLocks noGrp="1"/>
          </p:cNvSpPr>
          <p:nvPr>
            <p:ph type="body" idx="1"/>
          </p:nvPr>
        </p:nvSpPr>
        <p:spPr>
          <a:xfrm>
            <a:off x="839788" y="1681163"/>
            <a:ext cx="5157787" cy="823912"/>
          </a:xfrm>
        </p:spPr>
        <p:txBody>
          <a:bodyPr anchor="b"/>
          <a:lstStyle>
            <a:lvl1pPr marL="0" indent="0">
              <a:lnSpc>
                <a:spcPct val="100000"/>
              </a:lnSpc>
              <a:buNone/>
              <a:defRPr sz="2400" b="0" i="0">
                <a:latin typeface="Biome" panose="020B0503030204020804" pitchFamily="34" charset="0"/>
                <a:cs typeface="Biome" panose="020B05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573313-1810-4968-8D1B-0D5C5FA7E8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896C66-B276-40D1-8011-2AE383B4EC67}"/>
              </a:ext>
            </a:extLst>
          </p:cNvPr>
          <p:cNvSpPr>
            <a:spLocks noGrp="1"/>
          </p:cNvSpPr>
          <p:nvPr>
            <p:ph type="body" sz="quarter" idx="3"/>
          </p:nvPr>
        </p:nvSpPr>
        <p:spPr>
          <a:xfrm>
            <a:off x="6172200" y="1681163"/>
            <a:ext cx="5183188" cy="823912"/>
          </a:xfrm>
        </p:spPr>
        <p:txBody>
          <a:bodyPr anchor="b"/>
          <a:lstStyle>
            <a:lvl1pPr marL="0" indent="0">
              <a:lnSpc>
                <a:spcPct val="100000"/>
              </a:lnSpc>
              <a:buNone/>
              <a:defRPr sz="2400" b="0" i="0">
                <a:latin typeface="Biome" panose="020B0503030204020804" pitchFamily="34" charset="0"/>
                <a:cs typeface="Biome" panose="020B05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5F42B7-492B-46D9-AD3F-975DA5C07B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1F370FB9-D942-2348-BA3D-BE02AF20C234}"/>
              </a:ext>
            </a:extLst>
          </p:cNvPr>
          <p:cNvSpPr>
            <a:spLocks noGrp="1"/>
          </p:cNvSpPr>
          <p:nvPr>
            <p:ph type="ftr" sz="quarter" idx="10"/>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pic>
        <p:nvPicPr>
          <p:cNvPr id="9" name="Grafik 56">
            <a:extLst>
              <a:ext uri="{FF2B5EF4-FFF2-40B4-BE49-F238E27FC236}">
                <a16:creationId xmlns:a16="http://schemas.microsoft.com/office/drawing/2014/main" id="{2D1D9BA8-360E-4A7B-A9C4-80F4A7DD80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693341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 line">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sp>
        <p:nvSpPr>
          <p:cNvPr id="4" name="Title 1">
            <a:extLst>
              <a:ext uri="{FF2B5EF4-FFF2-40B4-BE49-F238E27FC236}">
                <a16:creationId xmlns:a16="http://schemas.microsoft.com/office/drawing/2014/main" id="{E92C4BE1-D065-974E-93AD-0FFC731E1F47}"/>
              </a:ext>
            </a:extLst>
          </p:cNvPr>
          <p:cNvSpPr>
            <a:spLocks noGrp="1"/>
          </p:cNvSpPr>
          <p:nvPr>
            <p:ph type="title" hasCustomPrompt="1"/>
          </p:nvPr>
        </p:nvSpPr>
        <p:spPr>
          <a:xfrm>
            <a:off x="838200" y="365125"/>
            <a:ext cx="10515600" cy="1325563"/>
          </a:xfrm>
        </p:spPr>
        <p:txBody>
          <a:bodyPr/>
          <a:lstStyle>
            <a:lvl1pPr>
              <a:defRPr>
                <a:solidFill>
                  <a:schemeClr val="accent1"/>
                </a:solidFill>
              </a:defRPr>
            </a:lvl1pPr>
          </a:lstStyle>
          <a:p>
            <a:r>
              <a:rPr lang="en-US"/>
              <a:t>Click to edit Master title style</a:t>
            </a:r>
            <a:endParaRPr lang="en-ZA"/>
          </a:p>
        </p:txBody>
      </p:sp>
      <p:sp>
        <p:nvSpPr>
          <p:cNvPr id="10" name="Text Placeholder 10">
            <a:extLst>
              <a:ext uri="{FF2B5EF4-FFF2-40B4-BE49-F238E27FC236}">
                <a16:creationId xmlns:a16="http://schemas.microsoft.com/office/drawing/2014/main" id="{24DA3BBC-3374-C847-BC8D-177ED240618F}"/>
              </a:ext>
            </a:extLst>
          </p:cNvPr>
          <p:cNvSpPr>
            <a:spLocks noGrp="1"/>
          </p:cNvSpPr>
          <p:nvPr>
            <p:ph type="body" sz="quarter" idx="34" hasCustomPrompt="1"/>
          </p:nvPr>
        </p:nvSpPr>
        <p:spPr>
          <a:xfrm>
            <a:off x="196596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1" name="Text Placeholder 10">
            <a:extLst>
              <a:ext uri="{FF2B5EF4-FFF2-40B4-BE49-F238E27FC236}">
                <a16:creationId xmlns:a16="http://schemas.microsoft.com/office/drawing/2014/main" id="{6D2DD6BF-9FC4-CE42-8F1A-6EB7B8609C82}"/>
              </a:ext>
            </a:extLst>
          </p:cNvPr>
          <p:cNvSpPr>
            <a:spLocks noGrp="1"/>
          </p:cNvSpPr>
          <p:nvPr>
            <p:ph type="body" sz="quarter" idx="35" hasCustomPrompt="1"/>
          </p:nvPr>
        </p:nvSpPr>
        <p:spPr>
          <a:xfrm>
            <a:off x="2753880" y="3570392"/>
            <a:ext cx="640080" cy="201776"/>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MD</a:t>
            </a:r>
            <a:endParaRPr lang="en-ZA"/>
          </a:p>
        </p:txBody>
      </p:sp>
      <p:sp>
        <p:nvSpPr>
          <p:cNvPr id="12" name="Text Placeholder 10">
            <a:extLst>
              <a:ext uri="{FF2B5EF4-FFF2-40B4-BE49-F238E27FC236}">
                <a16:creationId xmlns:a16="http://schemas.microsoft.com/office/drawing/2014/main" id="{132EC59A-F948-8A4B-9E5E-89A8F2564FCC}"/>
              </a:ext>
            </a:extLst>
          </p:cNvPr>
          <p:cNvSpPr>
            <a:spLocks noGrp="1"/>
          </p:cNvSpPr>
          <p:nvPr>
            <p:ph type="body" sz="quarter" idx="36" hasCustomPrompt="1"/>
          </p:nvPr>
        </p:nvSpPr>
        <p:spPr>
          <a:xfrm>
            <a:off x="354180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3" name="Text Placeholder 10">
            <a:extLst>
              <a:ext uri="{FF2B5EF4-FFF2-40B4-BE49-F238E27FC236}">
                <a16:creationId xmlns:a16="http://schemas.microsoft.com/office/drawing/2014/main" id="{898FC9B9-5FD8-8B46-B742-F21C8FBADD4F}"/>
              </a:ext>
            </a:extLst>
          </p:cNvPr>
          <p:cNvSpPr>
            <a:spLocks noGrp="1"/>
          </p:cNvSpPr>
          <p:nvPr>
            <p:ph type="body" sz="quarter" idx="37" hasCustomPrompt="1"/>
          </p:nvPr>
        </p:nvSpPr>
        <p:spPr>
          <a:xfrm>
            <a:off x="432972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5" name="Text Placeholder 10">
            <a:extLst>
              <a:ext uri="{FF2B5EF4-FFF2-40B4-BE49-F238E27FC236}">
                <a16:creationId xmlns:a16="http://schemas.microsoft.com/office/drawing/2014/main" id="{9A1EB4E1-9A16-2E4F-8E2F-B4A91F823962}"/>
              </a:ext>
            </a:extLst>
          </p:cNvPr>
          <p:cNvSpPr>
            <a:spLocks noGrp="1"/>
          </p:cNvSpPr>
          <p:nvPr>
            <p:ph type="body" sz="quarter" idx="39" hasCustomPrompt="1"/>
          </p:nvPr>
        </p:nvSpPr>
        <p:spPr>
          <a:xfrm>
            <a:off x="511764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6" name="Text Placeholder 10">
            <a:extLst>
              <a:ext uri="{FF2B5EF4-FFF2-40B4-BE49-F238E27FC236}">
                <a16:creationId xmlns:a16="http://schemas.microsoft.com/office/drawing/2014/main" id="{2A279BB1-D387-D541-9A8D-FA4F93A31EBA}"/>
              </a:ext>
            </a:extLst>
          </p:cNvPr>
          <p:cNvSpPr>
            <a:spLocks noGrp="1"/>
          </p:cNvSpPr>
          <p:nvPr>
            <p:ph type="body" sz="quarter" idx="40" hasCustomPrompt="1"/>
          </p:nvPr>
        </p:nvSpPr>
        <p:spPr>
          <a:xfrm>
            <a:off x="590556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7" name="Text Placeholder 10">
            <a:extLst>
              <a:ext uri="{FF2B5EF4-FFF2-40B4-BE49-F238E27FC236}">
                <a16:creationId xmlns:a16="http://schemas.microsoft.com/office/drawing/2014/main" id="{DCC2D6EB-C72A-3D4C-AA17-EC7DA9999FD9}"/>
              </a:ext>
            </a:extLst>
          </p:cNvPr>
          <p:cNvSpPr>
            <a:spLocks noGrp="1"/>
          </p:cNvSpPr>
          <p:nvPr>
            <p:ph type="body" sz="quarter" idx="41" hasCustomPrompt="1"/>
          </p:nvPr>
        </p:nvSpPr>
        <p:spPr>
          <a:xfrm>
            <a:off x="669348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8" name="Text Placeholder 10">
            <a:extLst>
              <a:ext uri="{FF2B5EF4-FFF2-40B4-BE49-F238E27FC236}">
                <a16:creationId xmlns:a16="http://schemas.microsoft.com/office/drawing/2014/main" id="{673C49AE-F513-CE4C-BFEE-EA8A34720696}"/>
              </a:ext>
            </a:extLst>
          </p:cNvPr>
          <p:cNvSpPr>
            <a:spLocks noGrp="1"/>
          </p:cNvSpPr>
          <p:nvPr>
            <p:ph type="body" sz="quarter" idx="42" hasCustomPrompt="1"/>
          </p:nvPr>
        </p:nvSpPr>
        <p:spPr>
          <a:xfrm>
            <a:off x="905724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19" name="Text Placeholder 10">
            <a:extLst>
              <a:ext uri="{FF2B5EF4-FFF2-40B4-BE49-F238E27FC236}">
                <a16:creationId xmlns:a16="http://schemas.microsoft.com/office/drawing/2014/main" id="{AAD3589C-5FBB-BB4E-BE5A-83EA804DC3FF}"/>
              </a:ext>
            </a:extLst>
          </p:cNvPr>
          <p:cNvSpPr>
            <a:spLocks noGrp="1"/>
          </p:cNvSpPr>
          <p:nvPr>
            <p:ph type="body" sz="quarter" idx="43" hasCustomPrompt="1"/>
          </p:nvPr>
        </p:nvSpPr>
        <p:spPr>
          <a:xfrm>
            <a:off x="748140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20" name="Text Placeholder 10">
            <a:extLst>
              <a:ext uri="{FF2B5EF4-FFF2-40B4-BE49-F238E27FC236}">
                <a16:creationId xmlns:a16="http://schemas.microsoft.com/office/drawing/2014/main" id="{8946C767-DB70-484F-9517-5ACC479C9778}"/>
              </a:ext>
            </a:extLst>
          </p:cNvPr>
          <p:cNvSpPr>
            <a:spLocks noGrp="1"/>
          </p:cNvSpPr>
          <p:nvPr>
            <p:ph type="body" sz="quarter" idx="44" hasCustomPrompt="1"/>
          </p:nvPr>
        </p:nvSpPr>
        <p:spPr>
          <a:xfrm>
            <a:off x="826932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21" name="Text Placeholder 10">
            <a:extLst>
              <a:ext uri="{FF2B5EF4-FFF2-40B4-BE49-F238E27FC236}">
                <a16:creationId xmlns:a16="http://schemas.microsoft.com/office/drawing/2014/main" id="{A8C004AC-457D-A047-A523-7560F564EC16}"/>
              </a:ext>
            </a:extLst>
          </p:cNvPr>
          <p:cNvSpPr>
            <a:spLocks noGrp="1"/>
          </p:cNvSpPr>
          <p:nvPr>
            <p:ph type="body" sz="quarter" idx="45" hasCustomPrompt="1"/>
          </p:nvPr>
        </p:nvSpPr>
        <p:spPr>
          <a:xfrm>
            <a:off x="9845160"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22" name="Text Placeholder 10">
            <a:extLst>
              <a:ext uri="{FF2B5EF4-FFF2-40B4-BE49-F238E27FC236}">
                <a16:creationId xmlns:a16="http://schemas.microsoft.com/office/drawing/2014/main" id="{01A67DAE-79AB-F741-B02F-14D5C790C51A}"/>
              </a:ext>
            </a:extLst>
          </p:cNvPr>
          <p:cNvSpPr>
            <a:spLocks noGrp="1"/>
          </p:cNvSpPr>
          <p:nvPr>
            <p:ph type="body" sz="quarter" idx="46" hasCustomPrompt="1"/>
          </p:nvPr>
        </p:nvSpPr>
        <p:spPr>
          <a:xfrm>
            <a:off x="10633085" y="3570392"/>
            <a:ext cx="640080" cy="201776"/>
          </a:xfrm>
        </p:spPr>
        <p:txBody>
          <a:bodyPr>
            <a:noAutofit/>
          </a:bodyPr>
          <a:lstStyle>
            <a:lvl1pPr marL="0" indent="0" algn="ctr">
              <a:buNone/>
              <a:defRPr sz="1000">
                <a:solidFill>
                  <a:schemeClr val="tx1"/>
                </a:solidFill>
              </a:defRPr>
            </a:lvl1pPr>
          </a:lstStyle>
          <a:p>
            <a:pPr lvl="0"/>
            <a:r>
              <a:rPr lang="en-US"/>
              <a:t>MD</a:t>
            </a:r>
            <a:endParaRPr lang="en-ZA"/>
          </a:p>
        </p:txBody>
      </p:sp>
      <p:sp>
        <p:nvSpPr>
          <p:cNvPr id="23" name="Text Placeholder 10">
            <a:extLst>
              <a:ext uri="{FF2B5EF4-FFF2-40B4-BE49-F238E27FC236}">
                <a16:creationId xmlns:a16="http://schemas.microsoft.com/office/drawing/2014/main" id="{307D8C47-33C0-0940-8F29-DDA0534E617F}"/>
              </a:ext>
            </a:extLst>
          </p:cNvPr>
          <p:cNvSpPr>
            <a:spLocks noGrp="1"/>
          </p:cNvSpPr>
          <p:nvPr>
            <p:ph type="body" sz="quarter" idx="47" hasCustomPrompt="1"/>
          </p:nvPr>
        </p:nvSpPr>
        <p:spPr>
          <a:xfrm>
            <a:off x="1865965" y="4357456"/>
            <a:ext cx="851947" cy="341544"/>
          </a:xfrm>
        </p:spPr>
        <p:txBody>
          <a:bodyPr>
            <a:noAutofit/>
          </a:bodyPr>
          <a:lstStyle>
            <a:lvl1pPr marL="0" indent="0" algn="ctr">
              <a:buNone/>
              <a:defRPr sz="1400">
                <a:solidFill>
                  <a:schemeClr val="tx1"/>
                </a:solidFill>
              </a:defRPr>
            </a:lvl1pPr>
          </a:lstStyle>
          <a:p>
            <a:pPr lvl="0"/>
            <a:r>
              <a:rPr lang="en-US" err="1"/>
              <a:t>Fase</a:t>
            </a:r>
            <a:r>
              <a:rPr lang="en-US"/>
              <a:t> 1</a:t>
            </a:r>
            <a:endParaRPr lang="en-ZA"/>
          </a:p>
        </p:txBody>
      </p:sp>
      <p:sp>
        <p:nvSpPr>
          <p:cNvPr id="25" name="Text Placeholder 10">
            <a:extLst>
              <a:ext uri="{FF2B5EF4-FFF2-40B4-BE49-F238E27FC236}">
                <a16:creationId xmlns:a16="http://schemas.microsoft.com/office/drawing/2014/main" id="{476D3607-0306-E649-B831-E15318FC8F97}"/>
              </a:ext>
            </a:extLst>
          </p:cNvPr>
          <p:cNvSpPr>
            <a:spLocks noGrp="1"/>
          </p:cNvSpPr>
          <p:nvPr>
            <p:ph type="body" sz="quarter" idx="49" hasCustomPrompt="1"/>
          </p:nvPr>
        </p:nvSpPr>
        <p:spPr>
          <a:xfrm>
            <a:off x="4262512" y="4357456"/>
            <a:ext cx="774497" cy="341544"/>
          </a:xfrm>
        </p:spPr>
        <p:txBody>
          <a:bodyPr>
            <a:noAutofit/>
          </a:bodyPr>
          <a:lstStyle>
            <a:lvl1pPr marL="0" indent="0" algn="ctr">
              <a:buNone/>
              <a:defRPr sz="1200">
                <a:solidFill>
                  <a:schemeClr val="tx1"/>
                </a:solidFill>
              </a:defRPr>
            </a:lvl1pPr>
          </a:lstStyle>
          <a:p>
            <a:pPr lvl="0"/>
            <a:r>
              <a:rPr lang="en-US" err="1"/>
              <a:t>Fase</a:t>
            </a:r>
            <a:r>
              <a:rPr lang="en-US"/>
              <a:t> 2</a:t>
            </a:r>
            <a:endParaRPr lang="en-ZA"/>
          </a:p>
        </p:txBody>
      </p:sp>
      <p:sp>
        <p:nvSpPr>
          <p:cNvPr id="27" name="Text Placeholder 10">
            <a:extLst>
              <a:ext uri="{FF2B5EF4-FFF2-40B4-BE49-F238E27FC236}">
                <a16:creationId xmlns:a16="http://schemas.microsoft.com/office/drawing/2014/main" id="{7CF664FD-9FF3-FB41-A905-7CAE6FD61272}"/>
              </a:ext>
            </a:extLst>
          </p:cNvPr>
          <p:cNvSpPr>
            <a:spLocks noGrp="1"/>
          </p:cNvSpPr>
          <p:nvPr>
            <p:ph type="body" sz="quarter" idx="51" hasCustomPrompt="1"/>
          </p:nvPr>
        </p:nvSpPr>
        <p:spPr>
          <a:xfrm>
            <a:off x="6620334" y="4357456"/>
            <a:ext cx="774497" cy="341544"/>
          </a:xfrm>
        </p:spPr>
        <p:txBody>
          <a:bodyPr>
            <a:noAutofit/>
          </a:bodyPr>
          <a:lstStyle>
            <a:lvl1pPr marL="0" indent="0" algn="ctr">
              <a:buNone/>
              <a:defRPr sz="1200">
                <a:solidFill>
                  <a:schemeClr val="tx1"/>
                </a:solidFill>
              </a:defRPr>
            </a:lvl1pPr>
          </a:lstStyle>
          <a:p>
            <a:pPr lvl="0"/>
            <a:r>
              <a:rPr lang="en-US" err="1"/>
              <a:t>Fase</a:t>
            </a:r>
            <a:r>
              <a:rPr lang="en-US"/>
              <a:t> 3</a:t>
            </a:r>
            <a:endParaRPr lang="en-ZA"/>
          </a:p>
        </p:txBody>
      </p:sp>
      <p:sp>
        <p:nvSpPr>
          <p:cNvPr id="33" name="Text Placeholder 10">
            <a:extLst>
              <a:ext uri="{FF2B5EF4-FFF2-40B4-BE49-F238E27FC236}">
                <a16:creationId xmlns:a16="http://schemas.microsoft.com/office/drawing/2014/main" id="{6E512789-EF5F-4049-8D5D-58DC7DE522F6}"/>
              </a:ext>
            </a:extLst>
          </p:cNvPr>
          <p:cNvSpPr>
            <a:spLocks noGrp="1"/>
          </p:cNvSpPr>
          <p:nvPr>
            <p:ph type="body" sz="quarter" idx="57" hasCustomPrompt="1"/>
          </p:nvPr>
        </p:nvSpPr>
        <p:spPr>
          <a:xfrm>
            <a:off x="8978156" y="4357456"/>
            <a:ext cx="774497" cy="341544"/>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Fase</a:t>
            </a:r>
            <a:r>
              <a:rPr lang="en-US"/>
              <a:t> 4</a:t>
            </a:r>
            <a:endParaRPr lang="en-ZA"/>
          </a:p>
        </p:txBody>
      </p:sp>
      <p:sp>
        <p:nvSpPr>
          <p:cNvPr id="35" name="Text Placeholder 3">
            <a:extLst>
              <a:ext uri="{FF2B5EF4-FFF2-40B4-BE49-F238E27FC236}">
                <a16:creationId xmlns:a16="http://schemas.microsoft.com/office/drawing/2014/main" id="{3C189683-AD81-134C-AB34-BF90A43DDC8D}"/>
              </a:ext>
            </a:extLst>
          </p:cNvPr>
          <p:cNvSpPr>
            <a:spLocks noGrp="1"/>
          </p:cNvSpPr>
          <p:nvPr>
            <p:ph type="body" sz="quarter" idx="59" hasCustomPrompt="1"/>
          </p:nvPr>
        </p:nvSpPr>
        <p:spPr>
          <a:xfrm>
            <a:off x="1965960" y="2093354"/>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en-US"/>
              <a:t>Item Title</a:t>
            </a:r>
            <a:endParaRPr lang="en-ZA"/>
          </a:p>
        </p:txBody>
      </p:sp>
      <p:sp>
        <p:nvSpPr>
          <p:cNvPr id="37" name="Rectangle 2">
            <a:extLst>
              <a:ext uri="{FF2B5EF4-FFF2-40B4-BE49-F238E27FC236}">
                <a16:creationId xmlns:a16="http://schemas.microsoft.com/office/drawing/2014/main" id="{8B9D3BD3-4C51-3E45-95C5-F8CF6745C103}"/>
              </a:ext>
            </a:extLst>
          </p:cNvPr>
          <p:cNvSpPr/>
          <p:nvPr userDrawn="1"/>
        </p:nvSpPr>
        <p:spPr>
          <a:xfrm>
            <a:off x="746759" y="3977516"/>
            <a:ext cx="10578465" cy="161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a:extLst>
              <a:ext uri="{FF2B5EF4-FFF2-40B4-BE49-F238E27FC236}">
                <a16:creationId xmlns:a16="http://schemas.microsoft.com/office/drawing/2014/main" id="{AA833292-9D40-5946-A4FC-B1C046DB600B}"/>
              </a:ext>
            </a:extLst>
          </p:cNvPr>
          <p:cNvSpPr>
            <a:spLocks noGrp="1"/>
          </p:cNvSpPr>
          <p:nvPr>
            <p:ph type="body" sz="quarter" idx="60" hasCustomPrompt="1"/>
          </p:nvPr>
        </p:nvSpPr>
        <p:spPr>
          <a:xfrm>
            <a:off x="1965960" y="5167176"/>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en-US"/>
              <a:t>Item Title</a:t>
            </a:r>
            <a:endParaRPr lang="en-ZA"/>
          </a:p>
        </p:txBody>
      </p:sp>
      <p:sp>
        <p:nvSpPr>
          <p:cNvPr id="46" name="Trekant 45">
            <a:extLst>
              <a:ext uri="{FF2B5EF4-FFF2-40B4-BE49-F238E27FC236}">
                <a16:creationId xmlns:a16="http://schemas.microsoft.com/office/drawing/2014/main" id="{57987D1E-E0FB-4941-A013-C853D662E0B4}"/>
              </a:ext>
            </a:extLst>
          </p:cNvPr>
          <p:cNvSpPr/>
          <p:nvPr userDrawn="1"/>
        </p:nvSpPr>
        <p:spPr>
          <a:xfrm rot="5400000">
            <a:off x="11128365" y="3946711"/>
            <a:ext cx="585289" cy="236210"/>
          </a:xfrm>
          <a:prstGeom prst="triangle">
            <a:avLst/>
          </a:prstGeom>
          <a:ln>
            <a:noFill/>
          </a:ln>
          <a:effectLst>
            <a:glow>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9" name="Billede 48">
            <a:extLst>
              <a:ext uri="{FF2B5EF4-FFF2-40B4-BE49-F238E27FC236}">
                <a16:creationId xmlns:a16="http://schemas.microsoft.com/office/drawing/2014/main" id="{729696E5-E7EB-AF49-88C1-5605DD4492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4438" y="3769953"/>
            <a:ext cx="585290" cy="585290"/>
          </a:xfrm>
          <a:prstGeom prst="rect">
            <a:avLst/>
          </a:prstGeom>
        </p:spPr>
      </p:pic>
      <p:sp>
        <p:nvSpPr>
          <p:cNvPr id="8" name="Text Placeholder 10">
            <a:extLst>
              <a:ext uri="{FF2B5EF4-FFF2-40B4-BE49-F238E27FC236}">
                <a16:creationId xmlns:a16="http://schemas.microsoft.com/office/drawing/2014/main" id="{4A325EA7-EF06-AD46-9795-1EE7F0D3E8DD}"/>
              </a:ext>
            </a:extLst>
          </p:cNvPr>
          <p:cNvSpPr>
            <a:spLocks noGrp="1"/>
          </p:cNvSpPr>
          <p:nvPr>
            <p:ph type="body" sz="quarter" idx="33" hasCustomPrompt="1"/>
          </p:nvPr>
        </p:nvSpPr>
        <p:spPr>
          <a:xfrm>
            <a:off x="354438" y="3833998"/>
            <a:ext cx="585290" cy="457200"/>
          </a:xfrm>
        </p:spPr>
        <p:txBody>
          <a:bodyPr anchor="ctr">
            <a:normAutofit/>
          </a:bodyPr>
          <a:lstStyle>
            <a:lvl1pPr marL="0" indent="0" algn="ctr">
              <a:buNone/>
              <a:defRPr sz="1000" b="0">
                <a:solidFill>
                  <a:schemeClr val="bg1"/>
                </a:solidFill>
                <a:latin typeface="Biome" panose="020B0503030204020804" pitchFamily="34" charset="0"/>
                <a:cs typeface="Biome" panose="020B0503030204020804" pitchFamily="34" charset="0"/>
              </a:defRPr>
            </a:lvl1pPr>
          </a:lstStyle>
          <a:p>
            <a:pPr lvl="0"/>
            <a:r>
              <a:rPr lang="en-US"/>
              <a:t>År</a:t>
            </a:r>
            <a:endParaRPr lang="en-ZA"/>
          </a:p>
        </p:txBody>
      </p:sp>
      <p:sp>
        <p:nvSpPr>
          <p:cNvPr id="54" name="Text Placeholder 3">
            <a:extLst>
              <a:ext uri="{FF2B5EF4-FFF2-40B4-BE49-F238E27FC236}">
                <a16:creationId xmlns:a16="http://schemas.microsoft.com/office/drawing/2014/main" id="{AF73ADFD-A8CB-C54C-982D-EF827627954F}"/>
              </a:ext>
            </a:extLst>
          </p:cNvPr>
          <p:cNvSpPr>
            <a:spLocks noGrp="1"/>
          </p:cNvSpPr>
          <p:nvPr>
            <p:ph type="body" sz="quarter" idx="61" hasCustomPrompt="1"/>
          </p:nvPr>
        </p:nvSpPr>
        <p:spPr>
          <a:xfrm>
            <a:off x="7432482" y="5167176"/>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000" b="0" i="0">
                <a:solidFill>
                  <a:schemeClr val="bg1"/>
                </a:solidFill>
                <a:latin typeface="Biome" panose="020B0503030204020804" pitchFamily="34" charset="0"/>
                <a:cs typeface="Biome" panose="020B0503030204020804" pitchFamily="34" charset="0"/>
              </a:defRPr>
            </a:lvl1pPr>
          </a:lstStyle>
          <a:p>
            <a:pPr lvl="0"/>
            <a:r>
              <a:rPr lang="en-US"/>
              <a:t>Item Title</a:t>
            </a:r>
            <a:endParaRPr lang="en-ZA"/>
          </a:p>
        </p:txBody>
      </p:sp>
      <p:sp>
        <p:nvSpPr>
          <p:cNvPr id="55" name="Text Placeholder 3">
            <a:extLst>
              <a:ext uri="{FF2B5EF4-FFF2-40B4-BE49-F238E27FC236}">
                <a16:creationId xmlns:a16="http://schemas.microsoft.com/office/drawing/2014/main" id="{E6BE8B3E-6EC0-934E-A4C8-E181C3C3F28F}"/>
              </a:ext>
            </a:extLst>
          </p:cNvPr>
          <p:cNvSpPr>
            <a:spLocks noGrp="1"/>
          </p:cNvSpPr>
          <p:nvPr>
            <p:ph type="body" sz="quarter" idx="62" hasCustomPrompt="1"/>
          </p:nvPr>
        </p:nvSpPr>
        <p:spPr>
          <a:xfrm>
            <a:off x="7492117" y="2055840"/>
            <a:ext cx="1828800" cy="696885"/>
          </a:xfrm>
          <a:solidFill>
            <a:schemeClr val="tx2"/>
          </a:solidFill>
          <a:ln w="12700">
            <a:solidFill>
              <a:schemeClr val="tx2"/>
            </a:solidFill>
          </a:ln>
        </p:spPr>
        <p:txBody>
          <a:bodyPr tIns="36000" anchor="ctr" anchorCtr="1">
            <a:normAutofit/>
          </a:bodyPr>
          <a:lstStyle>
            <a:lvl1pPr marL="0" indent="0" algn="ctr">
              <a:lnSpc>
                <a:spcPct val="100000"/>
              </a:lnSpc>
              <a:buNone/>
              <a:defRPr sz="1200">
                <a:solidFill>
                  <a:schemeClr val="bg1"/>
                </a:solidFill>
                <a:latin typeface="+mj-lt"/>
              </a:defRPr>
            </a:lvl1pPr>
          </a:lstStyle>
          <a:p>
            <a:pPr lvl="0"/>
            <a:r>
              <a:rPr lang="en-US"/>
              <a:t>Item Title</a:t>
            </a:r>
            <a:endParaRPr lang="en-ZA"/>
          </a:p>
        </p:txBody>
      </p:sp>
      <p:pic>
        <p:nvPicPr>
          <p:cNvPr id="29" name="Grafik 56">
            <a:extLst>
              <a:ext uri="{FF2B5EF4-FFF2-40B4-BE49-F238E27FC236}">
                <a16:creationId xmlns:a16="http://schemas.microsoft.com/office/drawing/2014/main" id="{9D5BED6F-A194-437B-982D-89478224B330}"/>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98417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F4714B73-0F56-E84B-9728-28D97281F79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26" name="Grafik 17">
            <a:extLst>
              <a:ext uri="{FF2B5EF4-FFF2-40B4-BE49-F238E27FC236}">
                <a16:creationId xmlns:a16="http://schemas.microsoft.com/office/drawing/2014/main" id="{97D10191-9106-5942-B580-EC64504AEF8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33700" y="-1626224"/>
            <a:ext cx="8242300" cy="8346341"/>
          </a:xfrm>
          <a:prstGeom prst="rect">
            <a:avLst/>
          </a:prstGeom>
          <a:effectLst/>
        </p:spPr>
      </p:pic>
      <p:sp>
        <p:nvSpPr>
          <p:cNvPr id="4" name="Title 1">
            <a:extLst>
              <a:ext uri="{FF2B5EF4-FFF2-40B4-BE49-F238E27FC236}">
                <a16:creationId xmlns:a16="http://schemas.microsoft.com/office/drawing/2014/main" id="{5070D3E7-679E-E04B-AC1A-095AE418062E}"/>
              </a:ext>
            </a:extLst>
          </p:cNvPr>
          <p:cNvSpPr>
            <a:spLocks noGrp="1"/>
          </p:cNvSpPr>
          <p:nvPr>
            <p:ph type="title" hasCustomPrompt="1"/>
          </p:nvPr>
        </p:nvSpPr>
        <p:spPr>
          <a:xfrm>
            <a:off x="4102100" y="381000"/>
            <a:ext cx="5575300" cy="5016500"/>
          </a:xfrm>
        </p:spPr>
        <p:txBody>
          <a:bodyPr>
            <a:normAutofit/>
          </a:bodyPr>
          <a:lstStyle>
            <a:lvl1pPr algn="ctr">
              <a:lnSpc>
                <a:spcPct val="130000"/>
              </a:lnSpc>
              <a:defRPr sz="2400" b="0" i="0">
                <a:solidFill>
                  <a:schemeClr val="tx1"/>
                </a:solidFill>
                <a:latin typeface="Biome Light" panose="020B0303030204020804" pitchFamily="34" charset="0"/>
                <a:cs typeface="Biome Light" panose="020B0303030204020804" pitchFamily="34" charset="0"/>
              </a:defRPr>
            </a:lvl1pPr>
          </a:lstStyle>
          <a:p>
            <a:r>
              <a:rPr lang="en-US"/>
              <a:t>Click to edit quote title style</a:t>
            </a:r>
          </a:p>
        </p:txBody>
      </p:sp>
      <p:sp>
        <p:nvSpPr>
          <p:cNvPr id="54" name="Text Placeholder 8">
            <a:extLst>
              <a:ext uri="{FF2B5EF4-FFF2-40B4-BE49-F238E27FC236}">
                <a16:creationId xmlns:a16="http://schemas.microsoft.com/office/drawing/2014/main" id="{A7EA1F90-6361-D049-89F0-349008C4AE00}"/>
              </a:ext>
            </a:extLst>
          </p:cNvPr>
          <p:cNvSpPr>
            <a:spLocks noGrp="1"/>
          </p:cNvSpPr>
          <p:nvPr>
            <p:ph type="body" sz="quarter" idx="35" hasCustomPrompt="1"/>
          </p:nvPr>
        </p:nvSpPr>
        <p:spPr>
          <a:xfrm>
            <a:off x="830580" y="5962860"/>
            <a:ext cx="3169920" cy="365124"/>
          </a:xfrm>
        </p:spPr>
        <p:txBody>
          <a:bodyPr>
            <a:noAutofit/>
          </a:bodyPr>
          <a:lstStyle>
            <a:lvl1pPr marL="0" indent="0">
              <a:buNone/>
              <a:defRPr sz="14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name style</a:t>
            </a:r>
          </a:p>
        </p:txBody>
      </p:sp>
      <p:pic>
        <p:nvPicPr>
          <p:cNvPr id="7" name="Grafik 56">
            <a:extLst>
              <a:ext uri="{FF2B5EF4-FFF2-40B4-BE49-F238E27FC236}">
                <a16:creationId xmlns:a16="http://schemas.microsoft.com/office/drawing/2014/main" id="{9F86096F-4F32-4BA8-8745-3437A48CBAEC}"/>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90750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sp>
        <p:nvSpPr>
          <p:cNvPr id="4" name="Title 1">
            <a:extLst>
              <a:ext uri="{FF2B5EF4-FFF2-40B4-BE49-F238E27FC236}">
                <a16:creationId xmlns:a16="http://schemas.microsoft.com/office/drawing/2014/main" id="{5070D3E7-679E-E04B-AC1A-095AE418062E}"/>
              </a:ext>
            </a:extLst>
          </p:cNvPr>
          <p:cNvSpPr>
            <a:spLocks noGrp="1"/>
          </p:cNvSpPr>
          <p:nvPr>
            <p:ph type="title" hasCustomPrompt="1"/>
          </p:nvPr>
        </p:nvSpPr>
        <p:spPr>
          <a:xfrm>
            <a:off x="838200" y="365125"/>
            <a:ext cx="10515600" cy="1325563"/>
          </a:xfrm>
        </p:spPr>
        <p:txBody>
          <a:bodyPr/>
          <a:lstStyle/>
          <a:p>
            <a:r>
              <a:rPr lang="en-US"/>
              <a:t>Click to edit Master title style</a:t>
            </a:r>
          </a:p>
        </p:txBody>
      </p:sp>
      <p:sp>
        <p:nvSpPr>
          <p:cNvPr id="22" name="Picture Placeholder 44">
            <a:extLst>
              <a:ext uri="{FF2B5EF4-FFF2-40B4-BE49-F238E27FC236}">
                <a16:creationId xmlns:a16="http://schemas.microsoft.com/office/drawing/2014/main" id="{151A4501-9023-8640-B8B4-B92D43A6D3F2}"/>
              </a:ext>
            </a:extLst>
          </p:cNvPr>
          <p:cNvSpPr>
            <a:spLocks noGrp="1"/>
          </p:cNvSpPr>
          <p:nvPr>
            <p:ph type="pic" sz="quarter" idx="25" hasCustomPrompt="1"/>
          </p:nvPr>
        </p:nvSpPr>
        <p:spPr>
          <a:xfrm>
            <a:off x="3670300" y="39565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23" name="Text Placeholder 8">
            <a:extLst>
              <a:ext uri="{FF2B5EF4-FFF2-40B4-BE49-F238E27FC236}">
                <a16:creationId xmlns:a16="http://schemas.microsoft.com/office/drawing/2014/main" id="{56A8C266-66F1-7F4D-9B88-194A80626F04}"/>
              </a:ext>
            </a:extLst>
          </p:cNvPr>
          <p:cNvSpPr>
            <a:spLocks noGrp="1"/>
          </p:cNvSpPr>
          <p:nvPr>
            <p:ph type="body" sz="quarter" idx="26" hasCustomPrompt="1"/>
          </p:nvPr>
        </p:nvSpPr>
        <p:spPr>
          <a:xfrm>
            <a:off x="3667252" y="53444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24" name="Text Placeholder 10">
            <a:extLst>
              <a:ext uri="{FF2B5EF4-FFF2-40B4-BE49-F238E27FC236}">
                <a16:creationId xmlns:a16="http://schemas.microsoft.com/office/drawing/2014/main" id="{7FEEED8C-64D8-BB48-98EB-CDEEB50881CC}"/>
              </a:ext>
            </a:extLst>
          </p:cNvPr>
          <p:cNvSpPr>
            <a:spLocks noGrp="1"/>
          </p:cNvSpPr>
          <p:nvPr>
            <p:ph type="body" sz="quarter" idx="27" hasCustomPrompt="1"/>
          </p:nvPr>
        </p:nvSpPr>
        <p:spPr>
          <a:xfrm>
            <a:off x="3667252" y="5607643"/>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sp>
        <p:nvSpPr>
          <p:cNvPr id="45" name="Picture Placeholder 44">
            <a:extLst>
              <a:ext uri="{FF2B5EF4-FFF2-40B4-BE49-F238E27FC236}">
                <a16:creationId xmlns:a16="http://schemas.microsoft.com/office/drawing/2014/main" id="{2ABAA9A6-F353-BE49-892B-33034DD5C39E}"/>
              </a:ext>
            </a:extLst>
          </p:cNvPr>
          <p:cNvSpPr>
            <a:spLocks noGrp="1"/>
          </p:cNvSpPr>
          <p:nvPr>
            <p:ph type="pic" sz="quarter" idx="28" hasCustomPrompt="1"/>
          </p:nvPr>
        </p:nvSpPr>
        <p:spPr>
          <a:xfrm>
            <a:off x="6426200" y="39388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46" name="Text Placeholder 8">
            <a:extLst>
              <a:ext uri="{FF2B5EF4-FFF2-40B4-BE49-F238E27FC236}">
                <a16:creationId xmlns:a16="http://schemas.microsoft.com/office/drawing/2014/main" id="{1876AF92-517F-F240-84D0-1E321BB7635F}"/>
              </a:ext>
            </a:extLst>
          </p:cNvPr>
          <p:cNvSpPr>
            <a:spLocks noGrp="1"/>
          </p:cNvSpPr>
          <p:nvPr>
            <p:ph type="body" sz="quarter" idx="29" hasCustomPrompt="1"/>
          </p:nvPr>
        </p:nvSpPr>
        <p:spPr>
          <a:xfrm>
            <a:off x="6423152" y="53267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47" name="Text Placeholder 10">
            <a:extLst>
              <a:ext uri="{FF2B5EF4-FFF2-40B4-BE49-F238E27FC236}">
                <a16:creationId xmlns:a16="http://schemas.microsoft.com/office/drawing/2014/main" id="{ADE66B73-03DC-8147-A3CC-3E6BABEC59CE}"/>
              </a:ext>
            </a:extLst>
          </p:cNvPr>
          <p:cNvSpPr>
            <a:spLocks noGrp="1"/>
          </p:cNvSpPr>
          <p:nvPr>
            <p:ph type="body" sz="quarter" idx="30" hasCustomPrompt="1"/>
          </p:nvPr>
        </p:nvSpPr>
        <p:spPr>
          <a:xfrm>
            <a:off x="6423152" y="55899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sp>
        <p:nvSpPr>
          <p:cNvPr id="49" name="Picture Placeholder 44">
            <a:extLst>
              <a:ext uri="{FF2B5EF4-FFF2-40B4-BE49-F238E27FC236}">
                <a16:creationId xmlns:a16="http://schemas.microsoft.com/office/drawing/2014/main" id="{9150FB8D-9352-2D47-9C6C-A7262322E6DA}"/>
              </a:ext>
            </a:extLst>
          </p:cNvPr>
          <p:cNvSpPr>
            <a:spLocks noGrp="1"/>
          </p:cNvSpPr>
          <p:nvPr>
            <p:ph type="pic" sz="quarter" idx="31" hasCustomPrompt="1"/>
          </p:nvPr>
        </p:nvSpPr>
        <p:spPr>
          <a:xfrm>
            <a:off x="9168386" y="39388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50" name="Text Placeholder 8">
            <a:extLst>
              <a:ext uri="{FF2B5EF4-FFF2-40B4-BE49-F238E27FC236}">
                <a16:creationId xmlns:a16="http://schemas.microsoft.com/office/drawing/2014/main" id="{934FCA3B-46C5-234F-9686-D4FAA9E635E0}"/>
              </a:ext>
            </a:extLst>
          </p:cNvPr>
          <p:cNvSpPr>
            <a:spLocks noGrp="1"/>
          </p:cNvSpPr>
          <p:nvPr>
            <p:ph type="body" sz="quarter" idx="32" hasCustomPrompt="1"/>
          </p:nvPr>
        </p:nvSpPr>
        <p:spPr>
          <a:xfrm>
            <a:off x="9165338" y="53267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51" name="Text Placeholder 10">
            <a:extLst>
              <a:ext uri="{FF2B5EF4-FFF2-40B4-BE49-F238E27FC236}">
                <a16:creationId xmlns:a16="http://schemas.microsoft.com/office/drawing/2014/main" id="{984DBB6D-9BF0-2D40-AD68-8160894A111A}"/>
              </a:ext>
            </a:extLst>
          </p:cNvPr>
          <p:cNvSpPr>
            <a:spLocks noGrp="1"/>
          </p:cNvSpPr>
          <p:nvPr>
            <p:ph type="body" sz="quarter" idx="33" hasCustomPrompt="1"/>
          </p:nvPr>
        </p:nvSpPr>
        <p:spPr>
          <a:xfrm>
            <a:off x="9165338" y="55899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sp>
        <p:nvSpPr>
          <p:cNvPr id="53" name="Picture Placeholder 44">
            <a:extLst>
              <a:ext uri="{FF2B5EF4-FFF2-40B4-BE49-F238E27FC236}">
                <a16:creationId xmlns:a16="http://schemas.microsoft.com/office/drawing/2014/main" id="{F8B3F176-60D8-5644-AC82-78DBC54E3D31}"/>
              </a:ext>
            </a:extLst>
          </p:cNvPr>
          <p:cNvSpPr>
            <a:spLocks noGrp="1"/>
          </p:cNvSpPr>
          <p:nvPr>
            <p:ph type="pic" sz="quarter" idx="34" hasCustomPrompt="1"/>
          </p:nvPr>
        </p:nvSpPr>
        <p:spPr>
          <a:xfrm>
            <a:off x="917448" y="1759436"/>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54" name="Text Placeholder 8">
            <a:extLst>
              <a:ext uri="{FF2B5EF4-FFF2-40B4-BE49-F238E27FC236}">
                <a16:creationId xmlns:a16="http://schemas.microsoft.com/office/drawing/2014/main" id="{A7EA1F90-6361-D049-89F0-349008C4AE00}"/>
              </a:ext>
            </a:extLst>
          </p:cNvPr>
          <p:cNvSpPr>
            <a:spLocks noGrp="1"/>
          </p:cNvSpPr>
          <p:nvPr>
            <p:ph type="body" sz="quarter" idx="35" hasCustomPrompt="1"/>
          </p:nvPr>
        </p:nvSpPr>
        <p:spPr>
          <a:xfrm>
            <a:off x="914400" y="3147313"/>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55" name="Text Placeholder 10">
            <a:extLst>
              <a:ext uri="{FF2B5EF4-FFF2-40B4-BE49-F238E27FC236}">
                <a16:creationId xmlns:a16="http://schemas.microsoft.com/office/drawing/2014/main" id="{657ED2ED-81EE-3248-9953-27FC6501341C}"/>
              </a:ext>
            </a:extLst>
          </p:cNvPr>
          <p:cNvSpPr>
            <a:spLocks noGrp="1"/>
          </p:cNvSpPr>
          <p:nvPr>
            <p:ph type="body" sz="quarter" idx="36" hasCustomPrompt="1"/>
          </p:nvPr>
        </p:nvSpPr>
        <p:spPr>
          <a:xfrm>
            <a:off x="914400" y="3410543"/>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sp>
        <p:nvSpPr>
          <p:cNvPr id="57" name="Picture Placeholder 44">
            <a:extLst>
              <a:ext uri="{FF2B5EF4-FFF2-40B4-BE49-F238E27FC236}">
                <a16:creationId xmlns:a16="http://schemas.microsoft.com/office/drawing/2014/main" id="{FE0190D8-16FC-2B45-8041-34817AF840E3}"/>
              </a:ext>
            </a:extLst>
          </p:cNvPr>
          <p:cNvSpPr>
            <a:spLocks noGrp="1"/>
          </p:cNvSpPr>
          <p:nvPr>
            <p:ph type="pic" sz="quarter" idx="37" hasCustomPrompt="1"/>
          </p:nvPr>
        </p:nvSpPr>
        <p:spPr>
          <a:xfrm>
            <a:off x="3673348" y="17417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58" name="Text Placeholder 8">
            <a:extLst>
              <a:ext uri="{FF2B5EF4-FFF2-40B4-BE49-F238E27FC236}">
                <a16:creationId xmlns:a16="http://schemas.microsoft.com/office/drawing/2014/main" id="{A65ED84A-5688-CD42-9B80-47131FD552EC}"/>
              </a:ext>
            </a:extLst>
          </p:cNvPr>
          <p:cNvSpPr>
            <a:spLocks noGrp="1"/>
          </p:cNvSpPr>
          <p:nvPr>
            <p:ph type="body" sz="quarter" idx="38" hasCustomPrompt="1"/>
          </p:nvPr>
        </p:nvSpPr>
        <p:spPr>
          <a:xfrm>
            <a:off x="3670300" y="31296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59" name="Text Placeholder 10">
            <a:extLst>
              <a:ext uri="{FF2B5EF4-FFF2-40B4-BE49-F238E27FC236}">
                <a16:creationId xmlns:a16="http://schemas.microsoft.com/office/drawing/2014/main" id="{603C4282-35E8-3841-BC34-DA87C910C7B9}"/>
              </a:ext>
            </a:extLst>
          </p:cNvPr>
          <p:cNvSpPr>
            <a:spLocks noGrp="1"/>
          </p:cNvSpPr>
          <p:nvPr>
            <p:ph type="body" sz="quarter" idx="39" hasCustomPrompt="1"/>
          </p:nvPr>
        </p:nvSpPr>
        <p:spPr>
          <a:xfrm>
            <a:off x="3670300" y="33928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sp>
        <p:nvSpPr>
          <p:cNvPr id="61" name="Picture Placeholder 44">
            <a:extLst>
              <a:ext uri="{FF2B5EF4-FFF2-40B4-BE49-F238E27FC236}">
                <a16:creationId xmlns:a16="http://schemas.microsoft.com/office/drawing/2014/main" id="{3439F118-C603-E14A-B280-81E3BF2B77DE}"/>
              </a:ext>
            </a:extLst>
          </p:cNvPr>
          <p:cNvSpPr>
            <a:spLocks noGrp="1"/>
          </p:cNvSpPr>
          <p:nvPr>
            <p:ph type="pic" sz="quarter" idx="40" hasCustomPrompt="1"/>
          </p:nvPr>
        </p:nvSpPr>
        <p:spPr>
          <a:xfrm>
            <a:off x="6415534" y="1741748"/>
            <a:ext cx="2103120" cy="1371600"/>
          </a:xfrm>
          <a:custGeom>
            <a:avLst/>
            <a:gdLst>
              <a:gd name="connsiteX0" fmla="*/ 0 w 2103120"/>
              <a:gd name="connsiteY0" fmla="*/ 0 h 1371600"/>
              <a:gd name="connsiteX1" fmla="*/ 2103120 w 2103120"/>
              <a:gd name="connsiteY1" fmla="*/ 0 h 1371600"/>
              <a:gd name="connsiteX2" fmla="*/ 2103120 w 2103120"/>
              <a:gd name="connsiteY2" fmla="*/ 1276026 h 1371600"/>
              <a:gd name="connsiteX3" fmla="*/ 624 w 2103120"/>
              <a:gd name="connsiteY3" fmla="*/ 1276026 h 1371600"/>
              <a:gd name="connsiteX4" fmla="*/ 624 w 2103120"/>
              <a:gd name="connsiteY4" fmla="*/ 1371600 h 1371600"/>
              <a:gd name="connsiteX5" fmla="*/ 0 w 2103120"/>
              <a:gd name="connsiteY5" fmla="*/ 13716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120" h="1371600">
                <a:moveTo>
                  <a:pt x="0" y="0"/>
                </a:moveTo>
                <a:lnTo>
                  <a:pt x="2103120" y="0"/>
                </a:lnTo>
                <a:lnTo>
                  <a:pt x="2103120" y="1276026"/>
                </a:lnTo>
                <a:lnTo>
                  <a:pt x="624" y="1276026"/>
                </a:lnTo>
                <a:lnTo>
                  <a:pt x="624" y="1371600"/>
                </a:lnTo>
                <a:lnTo>
                  <a:pt x="0" y="1371600"/>
                </a:lnTo>
                <a:close/>
              </a:path>
            </a:pathLst>
          </a:custGeom>
          <a:solidFill>
            <a:schemeClr val="bg2"/>
          </a:solidFill>
        </p:spPr>
        <p:txBody>
          <a:bodyPr wrap="square">
            <a:noAutofit/>
          </a:bodyPr>
          <a:lstStyle>
            <a:lvl1pPr>
              <a:defRPr sz="1800"/>
            </a:lvl1pPr>
          </a:lstStyle>
          <a:p>
            <a:r>
              <a:rPr lang="en-US" err="1"/>
              <a:t>Indsæt</a:t>
            </a:r>
            <a:r>
              <a:rPr lang="en-US"/>
              <a:t> </a:t>
            </a:r>
            <a:r>
              <a:rPr lang="en-US" err="1"/>
              <a:t>portræt</a:t>
            </a:r>
            <a:endParaRPr lang="en-US"/>
          </a:p>
        </p:txBody>
      </p:sp>
      <p:sp>
        <p:nvSpPr>
          <p:cNvPr id="62" name="Text Placeholder 8">
            <a:extLst>
              <a:ext uri="{FF2B5EF4-FFF2-40B4-BE49-F238E27FC236}">
                <a16:creationId xmlns:a16="http://schemas.microsoft.com/office/drawing/2014/main" id="{FB086CA0-FBF6-154F-9848-6EB0B7E0E0D9}"/>
              </a:ext>
            </a:extLst>
          </p:cNvPr>
          <p:cNvSpPr>
            <a:spLocks noGrp="1"/>
          </p:cNvSpPr>
          <p:nvPr>
            <p:ph type="body" sz="quarter" idx="41" hasCustomPrompt="1"/>
          </p:nvPr>
        </p:nvSpPr>
        <p:spPr>
          <a:xfrm>
            <a:off x="6412486" y="3129625"/>
            <a:ext cx="2103120" cy="228600"/>
          </a:xfrm>
        </p:spPr>
        <p:txBody>
          <a:bodyPr>
            <a:noAutofit/>
          </a:bodyPr>
          <a:lstStyle>
            <a:lvl1pPr marL="0" indent="0">
              <a:buNone/>
              <a:defRPr sz="14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Navn</a:t>
            </a:r>
            <a:endParaRPr lang="en-US"/>
          </a:p>
        </p:txBody>
      </p:sp>
      <p:sp>
        <p:nvSpPr>
          <p:cNvPr id="63" name="Text Placeholder 10">
            <a:extLst>
              <a:ext uri="{FF2B5EF4-FFF2-40B4-BE49-F238E27FC236}">
                <a16:creationId xmlns:a16="http://schemas.microsoft.com/office/drawing/2014/main" id="{12BE255E-50A3-AA49-9856-E8C88447E7EA}"/>
              </a:ext>
            </a:extLst>
          </p:cNvPr>
          <p:cNvSpPr>
            <a:spLocks noGrp="1"/>
          </p:cNvSpPr>
          <p:nvPr>
            <p:ph type="body" sz="quarter" idx="42" hasCustomPrompt="1"/>
          </p:nvPr>
        </p:nvSpPr>
        <p:spPr>
          <a:xfrm>
            <a:off x="6412486" y="3392855"/>
            <a:ext cx="2103120" cy="228600"/>
          </a:xfrm>
        </p:spPr>
        <p:txBody>
          <a:bodyPr>
            <a:noAutofit/>
          </a:bodyPr>
          <a:lstStyle>
            <a:lvl1pPr marL="0" indent="0">
              <a:buNone/>
              <a:defRPr sz="1200">
                <a:solidFill>
                  <a:schemeClr val="tx1"/>
                </a:solidFill>
              </a:defRPr>
            </a:lvl1pPr>
            <a:lvl2pPr marL="457200" indent="0">
              <a:buNone/>
              <a:defRPr sz="1200">
                <a:solidFill>
                  <a:schemeClr val="tx1">
                    <a:lumMod val="50000"/>
                    <a:lumOff val="50000"/>
                  </a:schemeClr>
                </a:solidFill>
              </a:defRPr>
            </a:lvl2pPr>
            <a:lvl3pPr marL="914400" indent="0">
              <a:buNone/>
              <a:defRPr sz="1200">
                <a:solidFill>
                  <a:schemeClr val="tx1">
                    <a:lumMod val="50000"/>
                    <a:lumOff val="50000"/>
                  </a:schemeClr>
                </a:solidFill>
              </a:defRPr>
            </a:lvl3pPr>
            <a:lvl4pPr marL="1371600" indent="0">
              <a:buNone/>
              <a:defRPr sz="1200">
                <a:solidFill>
                  <a:schemeClr val="tx1">
                    <a:lumMod val="50000"/>
                    <a:lumOff val="50000"/>
                  </a:schemeClr>
                </a:solidFill>
              </a:defRPr>
            </a:lvl4pPr>
            <a:lvl5pPr marL="1828800" indent="0">
              <a:buNone/>
              <a:defRPr sz="1200">
                <a:solidFill>
                  <a:schemeClr val="tx1">
                    <a:lumMod val="50000"/>
                    <a:lumOff val="50000"/>
                  </a:schemeClr>
                </a:solidFill>
              </a:defRPr>
            </a:lvl5pPr>
          </a:lstStyle>
          <a:p>
            <a:pPr lvl="0"/>
            <a:r>
              <a:rPr lang="en-US" err="1"/>
              <a:t>Titel</a:t>
            </a:r>
            <a:endParaRPr lang="en-US"/>
          </a:p>
        </p:txBody>
      </p:sp>
      <p:pic>
        <p:nvPicPr>
          <p:cNvPr id="25" name="Grafik 56">
            <a:extLst>
              <a:ext uri="{FF2B5EF4-FFF2-40B4-BE49-F238E27FC236}">
                <a16:creationId xmlns:a16="http://schemas.microsoft.com/office/drawing/2014/main" id="{FC6FF44A-9020-49C9-9DA2-DE4956F4BCA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384931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Pladsholder til billede 2">
            <a:extLst>
              <a:ext uri="{FF2B5EF4-FFF2-40B4-BE49-F238E27FC236}">
                <a16:creationId xmlns:a16="http://schemas.microsoft.com/office/drawing/2014/main" id="{B8B6CDC7-4B3F-AC4B-8180-D3BDC1D9185A}"/>
              </a:ext>
            </a:extLst>
          </p:cNvPr>
          <p:cNvSpPr>
            <a:spLocks noGrp="1"/>
          </p:cNvSpPr>
          <p:nvPr>
            <p:ph type="pic" idx="10"/>
          </p:nvPr>
        </p:nvSpPr>
        <p:spPr>
          <a:xfrm>
            <a:off x="0" y="0"/>
            <a:ext cx="6096000" cy="6857999"/>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2571750" y="1870868"/>
            <a:ext cx="3524250" cy="3116262"/>
          </a:xfrm>
          <a:solidFill>
            <a:schemeClr val="accent1"/>
          </a:solidFill>
        </p:spPr>
        <p:txBody>
          <a:bodyPr lIns="360000" tIns="46800" rIns="180000" anchor="ctr" anchorCtr="0">
            <a:normAutofit/>
          </a:bodyPr>
          <a:lstStyle>
            <a:lvl1pPr algn="ctr">
              <a:defRPr sz="3600" baseline="0">
                <a:solidFill>
                  <a:schemeClr val="bg1"/>
                </a:solidFill>
              </a:defRPr>
            </a:lvl1pPr>
          </a:lstStyle>
          <a:p>
            <a:r>
              <a:rPr lang="en-US"/>
              <a:t>Agenda</a:t>
            </a:r>
          </a:p>
        </p:txBody>
      </p:sp>
      <p:sp>
        <p:nvSpPr>
          <p:cNvPr id="9" name="Text Placeholder 30">
            <a:extLst>
              <a:ext uri="{FF2B5EF4-FFF2-40B4-BE49-F238E27FC236}">
                <a16:creationId xmlns:a16="http://schemas.microsoft.com/office/drawing/2014/main" id="{99C89E90-A91F-8E4A-AEE4-24C69BEB9A19}"/>
              </a:ext>
            </a:extLst>
          </p:cNvPr>
          <p:cNvSpPr>
            <a:spLocks noGrp="1"/>
          </p:cNvSpPr>
          <p:nvPr>
            <p:ph type="body" sz="quarter" idx="11" hasCustomPrompt="1"/>
          </p:nvPr>
        </p:nvSpPr>
        <p:spPr>
          <a:xfrm>
            <a:off x="6873113" y="904639"/>
            <a:ext cx="4294206" cy="5223029"/>
          </a:xfrm>
        </p:spPr>
        <p:txBody>
          <a:bodyPr anchor="ctr">
            <a:normAutofit/>
          </a:bodyPr>
          <a:lstStyle>
            <a:lvl1pPr marL="342900" indent="-342900">
              <a:lnSpc>
                <a:spcPct val="110000"/>
              </a:lnSpc>
              <a:buFont typeface="+mj-lt"/>
              <a:buAutoNum type="arabicPeriod"/>
              <a:defRPr sz="18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pic>
        <p:nvPicPr>
          <p:cNvPr id="11" name="Grafik 56">
            <a:extLst>
              <a:ext uri="{FF2B5EF4-FFF2-40B4-BE49-F238E27FC236}">
                <a16:creationId xmlns:a16="http://schemas.microsoft.com/office/drawing/2014/main" id="{0BEFB72A-CC66-4DB8-A39C-21275F0D3CB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084880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m 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4641F4-D0FF-4DB1-963B-C084925F7AE1}"/>
              </a:ext>
            </a:extLst>
          </p:cNvPr>
          <p:cNvSpPr>
            <a:spLocks noGrp="1"/>
          </p:cNvSpPr>
          <p:nvPr>
            <p:ph type="pic" sz="quarter" idx="10"/>
          </p:nvPr>
        </p:nvSpPr>
        <p:spPr>
          <a:xfrm>
            <a:off x="0" y="0"/>
            <a:ext cx="12192000" cy="6858000"/>
          </a:xfrm>
        </p:spPr>
        <p:txBody>
          <a:bodyPr/>
          <a:lstStyle/>
          <a:p>
            <a:r>
              <a:rPr lang="en-US"/>
              <a:t>Click icon to add picture</a:t>
            </a:r>
            <a:endParaRPr lang="en-GB"/>
          </a:p>
        </p:txBody>
      </p:sp>
      <p:sp>
        <p:nvSpPr>
          <p:cNvPr id="9" name="Text Placeholder 3">
            <a:extLst>
              <a:ext uri="{FF2B5EF4-FFF2-40B4-BE49-F238E27FC236}">
                <a16:creationId xmlns:a16="http://schemas.microsoft.com/office/drawing/2014/main" id="{36BCD532-736A-443B-8F33-8333EF40832B}"/>
              </a:ext>
            </a:extLst>
          </p:cNvPr>
          <p:cNvSpPr>
            <a:spLocks noGrp="1"/>
          </p:cNvSpPr>
          <p:nvPr>
            <p:ph type="body" sz="quarter" idx="11" hasCustomPrompt="1"/>
          </p:nvPr>
        </p:nvSpPr>
        <p:spPr>
          <a:xfrm>
            <a:off x="2410692" y="1714501"/>
            <a:ext cx="9781308" cy="30118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800" dirty="0" smtClean="0">
                <a:solidFill>
                  <a:schemeClr val="lt1"/>
                </a:solidFill>
                <a:latin typeface="+mn-lt"/>
                <a:cs typeface="+mn-cs"/>
              </a:defRPr>
            </a:lvl1pPr>
            <a:lvl2pPr>
              <a:defRPr lang="en-US" sz="1800" dirty="0" smtClean="0">
                <a:solidFill>
                  <a:schemeClr val="lt1"/>
                </a:solidFill>
                <a:latin typeface="+mn-lt"/>
                <a:cs typeface="+mn-cs"/>
              </a:defRPr>
            </a:lvl2pPr>
            <a:lvl3pPr>
              <a:defRPr lang="en-US" sz="1800" dirty="0" smtClean="0">
                <a:solidFill>
                  <a:schemeClr val="lt1"/>
                </a:solidFill>
                <a:latin typeface="+mn-lt"/>
                <a:cs typeface="+mn-cs"/>
              </a:defRPr>
            </a:lvl3pPr>
            <a:lvl4pPr>
              <a:defRPr lang="en-US" sz="1800" dirty="0" smtClean="0">
                <a:solidFill>
                  <a:schemeClr val="lt1"/>
                </a:solidFill>
                <a:latin typeface="+mn-lt"/>
                <a:cs typeface="+mn-cs"/>
              </a:defRPr>
            </a:lvl4pPr>
            <a:lvl5pPr>
              <a:defRPr lang="en-GB" sz="1800" dirty="0">
                <a:solidFill>
                  <a:schemeClr val="lt1"/>
                </a:solidFill>
                <a:latin typeface="+mn-lt"/>
                <a:cs typeface="+mn-cs"/>
              </a:defRPr>
            </a:lvl5pPr>
          </a:lstStyle>
          <a:p>
            <a:pPr marL="0" lvl="0" algn="ctr"/>
            <a:r>
              <a:rPr lang="en-GB"/>
              <a:t> </a:t>
            </a:r>
          </a:p>
        </p:txBody>
      </p:sp>
      <p:sp>
        <p:nvSpPr>
          <p:cNvPr id="4" name="Text Placeholder 3">
            <a:extLst>
              <a:ext uri="{FF2B5EF4-FFF2-40B4-BE49-F238E27FC236}">
                <a16:creationId xmlns:a16="http://schemas.microsoft.com/office/drawing/2014/main" id="{BE685D54-4190-4078-BCB7-2417F978DD40}"/>
              </a:ext>
            </a:extLst>
          </p:cNvPr>
          <p:cNvSpPr>
            <a:spLocks noGrp="1"/>
          </p:cNvSpPr>
          <p:nvPr>
            <p:ph type="body" sz="quarter" idx="12" hasCustomPrompt="1"/>
          </p:nvPr>
        </p:nvSpPr>
        <p:spPr>
          <a:xfrm>
            <a:off x="3022001" y="2806885"/>
            <a:ext cx="3987800" cy="1541375"/>
          </a:xfrm>
        </p:spPr>
        <p:txBody>
          <a:bodyPr vert="horz" lIns="91440" tIns="45720" rIns="91440" bIns="45720" rtlCol="0">
            <a:noAutofit/>
          </a:bodyPr>
          <a:lstStyle>
            <a:lvl1pPr marL="228600" indent="-228600">
              <a:lnSpc>
                <a:spcPct val="100000"/>
              </a:lnSpc>
              <a:defRPr/>
            </a:lvl1pPr>
            <a:lvl2pPr>
              <a:defRPr lang="en-US" smtClean="0">
                <a:solidFill>
                  <a:schemeClr val="bg1"/>
                </a:solidFill>
              </a:defRPr>
            </a:lvl2pPr>
            <a:lvl3pPr>
              <a:defRPr lang="en-US" smtClean="0">
                <a:solidFill>
                  <a:schemeClr val="bg1"/>
                </a:solidFill>
              </a:defRPr>
            </a:lvl3pPr>
            <a:lvl4pPr>
              <a:defRPr lang="en-US" smtClean="0">
                <a:solidFill>
                  <a:schemeClr val="bg1"/>
                </a:solidFill>
              </a:defRPr>
            </a:lvl4pPr>
            <a:lvl5pPr>
              <a:defRPr lang="en-GB">
                <a:solidFill>
                  <a:schemeClr val="bg1"/>
                </a:solidFill>
              </a:defRPr>
            </a:lvl5pPr>
          </a:lstStyle>
          <a:p>
            <a:pPr marL="0" indent="0">
              <a:lnSpc>
                <a:spcPct val="100000"/>
              </a:lnSpc>
              <a:buNone/>
            </a:pPr>
            <a:r>
              <a:rPr lang="da-DK" sz="1200">
                <a:solidFill>
                  <a:schemeClr val="bg1"/>
                </a:solidFill>
              </a:rPr>
              <a:t>Ea Energianalyse er et konsulentfirma, der rådgiver og forsker inden for energi- og klimaområdet. Vores kunder er myndigheder, energiselskaber og brancheorganisationer, og vi arbejder både i Danmark og internationalt.</a:t>
            </a:r>
          </a:p>
        </p:txBody>
      </p:sp>
      <p:sp>
        <p:nvSpPr>
          <p:cNvPr id="6" name="Text Placeholder 5">
            <a:extLst>
              <a:ext uri="{FF2B5EF4-FFF2-40B4-BE49-F238E27FC236}">
                <a16:creationId xmlns:a16="http://schemas.microsoft.com/office/drawing/2014/main" id="{DBB9DB41-680B-4FB7-9038-5FAD4645B816}"/>
              </a:ext>
            </a:extLst>
          </p:cNvPr>
          <p:cNvSpPr>
            <a:spLocks noGrp="1"/>
          </p:cNvSpPr>
          <p:nvPr>
            <p:ph type="body" sz="quarter" idx="14" hasCustomPrompt="1"/>
          </p:nvPr>
        </p:nvSpPr>
        <p:spPr>
          <a:xfrm>
            <a:off x="2996716" y="2106052"/>
            <a:ext cx="4013085" cy="720318"/>
          </a:xfrm>
        </p:spPr>
        <p:txBody>
          <a:bodyPr tIns="0" bIns="0" anchor="ctr">
            <a:noAutofit/>
          </a:bodyPr>
          <a:lstStyle>
            <a:lvl1pPr marL="0" indent="0">
              <a:lnSpc>
                <a:spcPct val="90000"/>
              </a:lnSpc>
              <a:buNone/>
              <a:defRPr sz="3600">
                <a:solidFill>
                  <a:schemeClr val="bg1"/>
                </a:solidFill>
                <a:latin typeface="+mj-lt"/>
              </a:defRPr>
            </a:lvl1pPr>
            <a:lvl2pPr marL="273050" indent="0">
              <a:buNone/>
              <a:defRPr sz="3600">
                <a:solidFill>
                  <a:schemeClr val="bg1"/>
                </a:solidFill>
              </a:defRPr>
            </a:lvl2pPr>
            <a:lvl3pPr marL="547688" indent="0">
              <a:buNone/>
              <a:defRPr sz="3600">
                <a:solidFill>
                  <a:schemeClr val="bg1"/>
                </a:solidFill>
              </a:defRPr>
            </a:lvl3pPr>
            <a:lvl4pPr marL="822325" indent="0">
              <a:buNone/>
              <a:defRPr sz="3600">
                <a:solidFill>
                  <a:schemeClr val="bg1"/>
                </a:solidFill>
              </a:defRPr>
            </a:lvl4pPr>
            <a:lvl5pPr marL="1085850" indent="0">
              <a:buNone/>
              <a:defRPr sz="3600">
                <a:solidFill>
                  <a:schemeClr val="bg1"/>
                </a:solidFill>
              </a:defRPr>
            </a:lvl5pPr>
          </a:lstStyle>
          <a:p>
            <a:pPr lvl="0"/>
            <a:r>
              <a:rPr lang="da-DK" noProof="0"/>
              <a:t>Om os</a:t>
            </a:r>
          </a:p>
        </p:txBody>
      </p:sp>
      <p:sp>
        <p:nvSpPr>
          <p:cNvPr id="8" name="Text Placeholder 7">
            <a:extLst>
              <a:ext uri="{FF2B5EF4-FFF2-40B4-BE49-F238E27FC236}">
                <a16:creationId xmlns:a16="http://schemas.microsoft.com/office/drawing/2014/main" id="{EA7A76B6-EFFB-49DC-AA1B-C70E718D7E71}"/>
              </a:ext>
            </a:extLst>
          </p:cNvPr>
          <p:cNvSpPr>
            <a:spLocks noGrp="1"/>
          </p:cNvSpPr>
          <p:nvPr>
            <p:ph type="body" sz="quarter" idx="15" hasCustomPrompt="1"/>
          </p:nvPr>
        </p:nvSpPr>
        <p:spPr>
          <a:xfrm>
            <a:off x="7172099" y="2806885"/>
            <a:ext cx="4064577" cy="1541375"/>
          </a:xfrm>
        </p:spPr>
        <p:txBody>
          <a:bodyPr>
            <a:noAutofit/>
          </a:bodyPr>
          <a:lstStyle>
            <a:lvl1pPr marL="171450" indent="-171450">
              <a:lnSpc>
                <a:spcPct val="100000"/>
              </a:lnSpc>
              <a:buFont typeface="Arial" panose="020B0604020202020204" pitchFamily="34" charset="0"/>
              <a:buChar char="•"/>
              <a:defRPr/>
            </a:lvl1pPr>
            <a:lvl2pPr marL="273050" indent="0">
              <a:buNone/>
              <a:defRPr sz="1200">
                <a:solidFill>
                  <a:schemeClr val="bg1"/>
                </a:solidFill>
              </a:defRPr>
            </a:lvl2pPr>
            <a:lvl3pPr marL="547688" indent="0">
              <a:buNone/>
              <a:defRPr sz="1200">
                <a:solidFill>
                  <a:schemeClr val="bg1"/>
                </a:solidFill>
              </a:defRPr>
            </a:lvl3pPr>
            <a:lvl4pPr marL="822325" indent="0">
              <a:buNone/>
              <a:defRPr sz="1200">
                <a:solidFill>
                  <a:schemeClr val="bg1"/>
                </a:solidFill>
              </a:defRPr>
            </a:lvl4pPr>
            <a:lvl5pPr marL="1085850" indent="0">
              <a:buNone/>
              <a:defRPr sz="1200">
                <a:solidFill>
                  <a:schemeClr val="bg1"/>
                </a:solidFill>
              </a:defRPr>
            </a:lvl5pPr>
          </a:lstStyle>
          <a:p>
            <a:pPr marL="0" indent="0">
              <a:lnSpc>
                <a:spcPct val="100000"/>
              </a:lnSpc>
              <a:buNone/>
            </a:pPr>
            <a:r>
              <a:rPr lang="da-DK" sz="1200">
                <a:solidFill>
                  <a:schemeClr val="bg1"/>
                </a:solidFill>
              </a:rPr>
              <a:t>Eas arbejdsfelt omfatter analyser af energisystemerne ud fra en teknisk, økonomisk og miljømæssig vinkel, samt analyser af virkemidler i energi- og klimapolitikken. Analyserne omfatter såvel nye produktionsteknologier, som besparelser og tilpasning af energiforbruget til et mere fleksibelt energisystem.</a:t>
            </a:r>
          </a:p>
        </p:txBody>
      </p:sp>
      <p:pic>
        <p:nvPicPr>
          <p:cNvPr id="7" name="Grafik 56">
            <a:extLst>
              <a:ext uri="{FF2B5EF4-FFF2-40B4-BE49-F238E27FC236}">
                <a16:creationId xmlns:a16="http://schemas.microsoft.com/office/drawing/2014/main" id="{8707A49E-1DD8-488C-A7DA-2C5FB9034AB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199244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11FB81E4-5AB1-4541-9EE9-45C3ED09974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pic>
        <p:nvPicPr>
          <p:cNvPr id="4" name="Grafik 56">
            <a:extLst>
              <a:ext uri="{FF2B5EF4-FFF2-40B4-BE49-F238E27FC236}">
                <a16:creationId xmlns:a16="http://schemas.microsoft.com/office/drawing/2014/main" id="{3DF099B3-4E0C-49BA-BD54-F6DDFFDB1EA5}"/>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1524194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0" name="Pladsholder til billede 2">
            <a:extLst>
              <a:ext uri="{FF2B5EF4-FFF2-40B4-BE49-F238E27FC236}">
                <a16:creationId xmlns:a16="http://schemas.microsoft.com/office/drawing/2014/main" id="{B8B6CDC7-4B3F-AC4B-8180-D3BDC1D9185A}"/>
              </a:ext>
            </a:extLst>
          </p:cNvPr>
          <p:cNvSpPr>
            <a:spLocks noGrp="1"/>
          </p:cNvSpPr>
          <p:nvPr>
            <p:ph type="pic" idx="10"/>
          </p:nvPr>
        </p:nvSpPr>
        <p:spPr>
          <a:xfrm>
            <a:off x="0" y="0"/>
            <a:ext cx="6096000" cy="6857999"/>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2571750" y="1870868"/>
            <a:ext cx="3524250" cy="3116262"/>
          </a:xfrm>
          <a:solidFill>
            <a:schemeClr val="accent1"/>
          </a:solidFill>
        </p:spPr>
        <p:txBody>
          <a:bodyPr lIns="360000" tIns="46800" rIns="180000" anchor="ctr" anchorCtr="0">
            <a:normAutofit/>
          </a:bodyPr>
          <a:lstStyle>
            <a:lvl1pPr algn="ctr">
              <a:defRPr sz="3600" baseline="0">
                <a:solidFill>
                  <a:schemeClr val="bg1"/>
                </a:solidFill>
              </a:defRPr>
            </a:lvl1pPr>
          </a:lstStyle>
          <a:p>
            <a:r>
              <a:rPr lang="en-US"/>
              <a:t>Agenda</a:t>
            </a:r>
          </a:p>
        </p:txBody>
      </p:sp>
      <p:sp>
        <p:nvSpPr>
          <p:cNvPr id="9" name="Text Placeholder 30">
            <a:extLst>
              <a:ext uri="{FF2B5EF4-FFF2-40B4-BE49-F238E27FC236}">
                <a16:creationId xmlns:a16="http://schemas.microsoft.com/office/drawing/2014/main" id="{99C89E90-A91F-8E4A-AEE4-24C69BEB9A19}"/>
              </a:ext>
            </a:extLst>
          </p:cNvPr>
          <p:cNvSpPr>
            <a:spLocks noGrp="1"/>
          </p:cNvSpPr>
          <p:nvPr>
            <p:ph type="body" sz="quarter" idx="11" hasCustomPrompt="1"/>
          </p:nvPr>
        </p:nvSpPr>
        <p:spPr>
          <a:xfrm>
            <a:off x="6873113" y="904640"/>
            <a:ext cx="4294206" cy="755650"/>
          </a:xfrm>
        </p:spPr>
        <p:txBody>
          <a:bodyPr anchor="ctr">
            <a:normAutofit/>
          </a:bodyPr>
          <a:lstStyle>
            <a:lvl1pPr marL="0" indent="0">
              <a:lnSpc>
                <a:spcPct val="110000"/>
              </a:lnSpc>
              <a:buNone/>
              <a:defRPr sz="14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sp>
        <p:nvSpPr>
          <p:cNvPr id="22" name="Text Placeholder 30">
            <a:extLst>
              <a:ext uri="{FF2B5EF4-FFF2-40B4-BE49-F238E27FC236}">
                <a16:creationId xmlns:a16="http://schemas.microsoft.com/office/drawing/2014/main" id="{B18D2F71-0562-1D42-BA55-0171E4DC8426}"/>
              </a:ext>
            </a:extLst>
          </p:cNvPr>
          <p:cNvSpPr>
            <a:spLocks noGrp="1"/>
          </p:cNvSpPr>
          <p:nvPr>
            <p:ph type="body" sz="quarter" idx="21" hasCustomPrompt="1"/>
          </p:nvPr>
        </p:nvSpPr>
        <p:spPr>
          <a:xfrm>
            <a:off x="6873113" y="1971440"/>
            <a:ext cx="4294206" cy="755650"/>
          </a:xfrm>
        </p:spPr>
        <p:txBody>
          <a:bodyPr anchor="ctr">
            <a:normAutofit/>
          </a:bodyPr>
          <a:lstStyle>
            <a:lvl1pPr marL="0" indent="0">
              <a:lnSpc>
                <a:spcPct val="110000"/>
              </a:lnSpc>
              <a:buNone/>
              <a:defRPr sz="14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sp>
        <p:nvSpPr>
          <p:cNvPr id="23" name="Text Placeholder 30">
            <a:extLst>
              <a:ext uri="{FF2B5EF4-FFF2-40B4-BE49-F238E27FC236}">
                <a16:creationId xmlns:a16="http://schemas.microsoft.com/office/drawing/2014/main" id="{0D3B3637-7AF2-1441-8DFD-7AE0E9F690F1}"/>
              </a:ext>
            </a:extLst>
          </p:cNvPr>
          <p:cNvSpPr>
            <a:spLocks noGrp="1"/>
          </p:cNvSpPr>
          <p:nvPr>
            <p:ph type="body" sz="quarter" idx="22" hasCustomPrompt="1"/>
          </p:nvPr>
        </p:nvSpPr>
        <p:spPr>
          <a:xfrm>
            <a:off x="6873113" y="3038240"/>
            <a:ext cx="4294206" cy="755650"/>
          </a:xfrm>
        </p:spPr>
        <p:txBody>
          <a:bodyPr anchor="ctr">
            <a:normAutofit/>
          </a:bodyPr>
          <a:lstStyle>
            <a:lvl1pPr marL="0" indent="0">
              <a:lnSpc>
                <a:spcPct val="110000"/>
              </a:lnSpc>
              <a:buNone/>
              <a:defRPr sz="14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sp>
        <p:nvSpPr>
          <p:cNvPr id="24" name="Text Placeholder 30">
            <a:extLst>
              <a:ext uri="{FF2B5EF4-FFF2-40B4-BE49-F238E27FC236}">
                <a16:creationId xmlns:a16="http://schemas.microsoft.com/office/drawing/2014/main" id="{B438E926-9322-0A4B-BC66-0F916B1EB654}"/>
              </a:ext>
            </a:extLst>
          </p:cNvPr>
          <p:cNvSpPr>
            <a:spLocks noGrp="1"/>
          </p:cNvSpPr>
          <p:nvPr>
            <p:ph type="body" sz="quarter" idx="23" hasCustomPrompt="1"/>
          </p:nvPr>
        </p:nvSpPr>
        <p:spPr>
          <a:xfrm>
            <a:off x="6873113" y="4117740"/>
            <a:ext cx="4294206" cy="755650"/>
          </a:xfrm>
        </p:spPr>
        <p:txBody>
          <a:bodyPr anchor="ctr">
            <a:normAutofit/>
          </a:bodyPr>
          <a:lstStyle>
            <a:lvl1pPr marL="0" indent="0">
              <a:lnSpc>
                <a:spcPct val="110000"/>
              </a:lnSpc>
              <a:buNone/>
              <a:defRPr sz="14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sp>
        <p:nvSpPr>
          <p:cNvPr id="25" name="Text Placeholder 30">
            <a:extLst>
              <a:ext uri="{FF2B5EF4-FFF2-40B4-BE49-F238E27FC236}">
                <a16:creationId xmlns:a16="http://schemas.microsoft.com/office/drawing/2014/main" id="{DB5059EF-E19D-F54E-845A-8CF0B88A0C93}"/>
              </a:ext>
            </a:extLst>
          </p:cNvPr>
          <p:cNvSpPr>
            <a:spLocks noGrp="1"/>
          </p:cNvSpPr>
          <p:nvPr>
            <p:ph type="body" sz="quarter" idx="24" hasCustomPrompt="1"/>
          </p:nvPr>
        </p:nvSpPr>
        <p:spPr>
          <a:xfrm>
            <a:off x="6873113" y="5197240"/>
            <a:ext cx="4294206" cy="755650"/>
          </a:xfrm>
        </p:spPr>
        <p:txBody>
          <a:bodyPr anchor="ctr">
            <a:normAutofit/>
          </a:bodyPr>
          <a:lstStyle>
            <a:lvl1pPr marL="0" indent="0">
              <a:lnSpc>
                <a:spcPct val="110000"/>
              </a:lnSpc>
              <a:buNone/>
              <a:defRPr sz="1400" b="0" i="0">
                <a:solidFill>
                  <a:schemeClr val="tx1"/>
                </a:solidFill>
                <a:latin typeface="Biome Light" panose="020B0303030204020804" pitchFamily="34" charset="0"/>
                <a:cs typeface="Biome Light" panose="020B0303030204020804" pitchFamily="34" charset="0"/>
              </a:defRPr>
            </a:lvl1pPr>
            <a:lvl2pPr marL="457200" indent="0">
              <a:buNone/>
              <a:defRPr/>
            </a:lvl2pPr>
          </a:lstStyle>
          <a:p>
            <a:pPr lvl="0"/>
            <a:r>
              <a:rPr lang="en-US"/>
              <a:t>Click to edit Master </a:t>
            </a:r>
            <a:br>
              <a:rPr lang="en-US"/>
            </a:br>
            <a:r>
              <a:rPr lang="en-US"/>
              <a:t>text styles</a:t>
            </a:r>
          </a:p>
        </p:txBody>
      </p:sp>
    </p:spTree>
    <p:extLst>
      <p:ext uri="{BB962C8B-B14F-4D97-AF65-F5344CB8AC3E}">
        <p14:creationId xmlns:p14="http://schemas.microsoft.com/office/powerpoint/2010/main" val="151761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9" name="Grafik 56">
            <a:extLst>
              <a:ext uri="{FF2B5EF4-FFF2-40B4-BE49-F238E27FC236}">
                <a16:creationId xmlns:a16="http://schemas.microsoft.com/office/drawing/2014/main" id="{F81F3772-AE13-E94D-942F-D5EAC2323D5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
        <p:nvSpPr>
          <p:cNvPr id="6" name="Picture Placeholder 4" title="Decorative">
            <a:extLst>
              <a:ext uri="{FF2B5EF4-FFF2-40B4-BE49-F238E27FC236}">
                <a16:creationId xmlns:a16="http://schemas.microsoft.com/office/drawing/2014/main" id="{BB87E6C4-065C-3D4E-B584-C7DDFB93E8E9}"/>
              </a:ext>
            </a:extLst>
          </p:cNvPr>
          <p:cNvSpPr>
            <a:spLocks noGrp="1"/>
          </p:cNvSpPr>
          <p:nvPr>
            <p:ph type="pic" sz="quarter" idx="16"/>
          </p:nvPr>
        </p:nvSpPr>
        <p:spPr>
          <a:xfrm>
            <a:off x="0" y="0"/>
            <a:ext cx="3708400" cy="6853712"/>
          </a:xfrm>
          <a:solidFill>
            <a:srgbClr val="FFFF00"/>
          </a:solidFill>
        </p:spPr>
        <p:txBody>
          <a:bodyPr/>
          <a:lstStyle/>
          <a:p>
            <a:r>
              <a:rPr lang="en-US"/>
              <a:t>Click icon to add picture</a:t>
            </a:r>
          </a:p>
        </p:txBody>
      </p:sp>
      <p:sp>
        <p:nvSpPr>
          <p:cNvPr id="7" name="Picture Placeholder 4" title="Decorative">
            <a:extLst>
              <a:ext uri="{FF2B5EF4-FFF2-40B4-BE49-F238E27FC236}">
                <a16:creationId xmlns:a16="http://schemas.microsoft.com/office/drawing/2014/main" id="{5CAA76EC-D675-BD42-8DF9-BDE79E57D009}"/>
              </a:ext>
            </a:extLst>
          </p:cNvPr>
          <p:cNvSpPr>
            <a:spLocks noGrp="1"/>
          </p:cNvSpPr>
          <p:nvPr>
            <p:ph type="pic" sz="quarter" idx="17"/>
          </p:nvPr>
        </p:nvSpPr>
        <p:spPr>
          <a:xfrm>
            <a:off x="8483600" y="0"/>
            <a:ext cx="3708400" cy="6853712"/>
          </a:xfrm>
          <a:solidFill>
            <a:srgbClr val="FFFF00"/>
          </a:solidFill>
        </p:spPr>
        <p:txBody>
          <a:bodyPr/>
          <a:lstStyle/>
          <a:p>
            <a:r>
              <a:rPr lang="en-US"/>
              <a:t>Click icon to add picture</a:t>
            </a:r>
          </a:p>
        </p:txBody>
      </p:sp>
      <p:sp>
        <p:nvSpPr>
          <p:cNvPr id="2" name="Title 1">
            <a:extLst>
              <a:ext uri="{FF2B5EF4-FFF2-40B4-BE49-F238E27FC236}">
                <a16:creationId xmlns:a16="http://schemas.microsoft.com/office/drawing/2014/main" id="{613E9491-AB2C-4A50-957A-2C84F4D16EF9}"/>
              </a:ext>
            </a:extLst>
          </p:cNvPr>
          <p:cNvSpPr>
            <a:spLocks noGrp="1"/>
          </p:cNvSpPr>
          <p:nvPr>
            <p:ph type="title"/>
          </p:nvPr>
        </p:nvSpPr>
        <p:spPr>
          <a:xfrm>
            <a:off x="4225039" y="688499"/>
            <a:ext cx="4013085" cy="1325563"/>
          </a:xfrm>
        </p:spPr>
        <p:txBody>
          <a:bodyPr>
            <a:normAutofit/>
          </a:bodyPr>
          <a:lstStyle>
            <a:lvl1pPr>
              <a:defRPr sz="36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4203700" y="2146299"/>
            <a:ext cx="3987800" cy="4030663"/>
          </a:xfrm>
        </p:spPr>
        <p:txBody>
          <a:bodyPr/>
          <a:lstStyle>
            <a:lvl1pPr>
              <a:defRPr b="0" i="0">
                <a:solidFill>
                  <a:schemeClr val="bg1"/>
                </a:solidFill>
                <a:latin typeface="Biome" panose="020B0503030204020804" pitchFamily="34" charset="0"/>
                <a:cs typeface="Biome" panose="020B0503030204020804" pitchFamily="34" charset="0"/>
              </a:defRPr>
            </a:lvl1pPr>
            <a:lvl2pPr>
              <a:defRPr b="0" i="0">
                <a:solidFill>
                  <a:schemeClr val="bg1"/>
                </a:solidFill>
                <a:latin typeface="Biome" panose="020B0503030204020804" pitchFamily="34" charset="0"/>
                <a:cs typeface="Biome" panose="020B0503030204020804" pitchFamily="34" charset="0"/>
              </a:defRPr>
            </a:lvl2pPr>
            <a:lvl3pPr>
              <a:defRPr b="0" i="0">
                <a:solidFill>
                  <a:schemeClr val="bg1"/>
                </a:solidFill>
                <a:latin typeface="Biome" panose="020B0503030204020804" pitchFamily="34" charset="0"/>
                <a:cs typeface="Biome" panose="020B0503030204020804" pitchFamily="34" charset="0"/>
              </a:defRPr>
            </a:lvl3pPr>
            <a:lvl4pPr>
              <a:defRPr b="0" i="0">
                <a:solidFill>
                  <a:schemeClr val="bg1"/>
                </a:solidFill>
                <a:latin typeface="Biome" panose="020B0503030204020804" pitchFamily="34" charset="0"/>
                <a:cs typeface="Biome" panose="020B0503030204020804" pitchFamily="34" charset="0"/>
              </a:defRPr>
            </a:lvl4pPr>
            <a:lvl5pPr>
              <a:defRPr b="0" i="0">
                <a:solidFill>
                  <a:schemeClr val="bg1"/>
                </a:solidFill>
                <a:latin typeface="Biome" panose="020B0503030204020804" pitchFamily="34" charset="0"/>
                <a:cs typeface="Biome" panose="020B05030302040208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9831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vsidesopdeling">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98CE091-E77D-764C-AEAA-EE73F43529A5}"/>
              </a:ext>
            </a:extLst>
          </p:cNvPr>
          <p:cNvSpPr/>
          <p:nvPr userDrawn="1"/>
        </p:nvSpPr>
        <p:spPr>
          <a:xfrm>
            <a:off x="0" y="0"/>
            <a:ext cx="6096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Text Placeholder 6">
            <a:extLst>
              <a:ext uri="{FF2B5EF4-FFF2-40B4-BE49-F238E27FC236}">
                <a16:creationId xmlns:a16="http://schemas.microsoft.com/office/drawing/2014/main" id="{3352B9FF-CD90-334D-92FC-3B9296E7A2AA}"/>
              </a:ext>
            </a:extLst>
          </p:cNvPr>
          <p:cNvSpPr>
            <a:spLocks noGrp="1"/>
          </p:cNvSpPr>
          <p:nvPr>
            <p:ph type="body" sz="quarter" idx="17"/>
          </p:nvPr>
        </p:nvSpPr>
        <p:spPr>
          <a:xfrm>
            <a:off x="7388123" y="1074809"/>
            <a:ext cx="3977648" cy="731694"/>
          </a:xfrm>
        </p:spPr>
        <p:txBody>
          <a:bodyPr>
            <a:noAutofit/>
          </a:bodyPr>
          <a:lstStyle>
            <a:lvl1pPr>
              <a:lnSpc>
                <a:spcPct val="110000"/>
              </a:lnSpc>
              <a:defRPr sz="1400"/>
            </a:lvl1pPr>
          </a:lstStyle>
          <a:p>
            <a:pPr lvl="0"/>
            <a:r>
              <a:rPr lang="en-US"/>
              <a:t>Click to edit Master text styles</a:t>
            </a:r>
          </a:p>
        </p:txBody>
      </p:sp>
      <p:sp>
        <p:nvSpPr>
          <p:cNvPr id="13" name="Title 4">
            <a:extLst>
              <a:ext uri="{FF2B5EF4-FFF2-40B4-BE49-F238E27FC236}">
                <a16:creationId xmlns:a16="http://schemas.microsoft.com/office/drawing/2014/main" id="{D51597FE-AAC6-2A44-BE98-0BA427219CF7}"/>
              </a:ext>
            </a:extLst>
          </p:cNvPr>
          <p:cNvSpPr>
            <a:spLocks noGrp="1"/>
          </p:cNvSpPr>
          <p:nvPr>
            <p:ph type="title" hasCustomPrompt="1"/>
          </p:nvPr>
        </p:nvSpPr>
        <p:spPr>
          <a:xfrm>
            <a:off x="841057" y="938140"/>
            <a:ext cx="4008437" cy="1165372"/>
          </a:xfrm>
        </p:spPr>
        <p:txBody>
          <a:bodyPr anchor="t" anchorCtr="0"/>
          <a:lstStyle>
            <a:lvl1pPr>
              <a:defRPr>
                <a:solidFill>
                  <a:schemeClr val="bg1"/>
                </a:solidFill>
              </a:defRPr>
            </a:lvl1pPr>
          </a:lstStyle>
          <a:p>
            <a:r>
              <a:rPr lang="en-US"/>
              <a:t>Click to Add Icon Slide Title Here</a:t>
            </a:r>
          </a:p>
        </p:txBody>
      </p:sp>
      <p:sp>
        <p:nvSpPr>
          <p:cNvPr id="14" name="Text Placeholder 65">
            <a:extLst>
              <a:ext uri="{FF2B5EF4-FFF2-40B4-BE49-F238E27FC236}">
                <a16:creationId xmlns:a16="http://schemas.microsoft.com/office/drawing/2014/main" id="{B3E26818-EE99-9647-A086-5AB199F5357D}"/>
              </a:ext>
            </a:extLst>
          </p:cNvPr>
          <p:cNvSpPr>
            <a:spLocks noGrp="1"/>
          </p:cNvSpPr>
          <p:nvPr>
            <p:ph type="body" sz="quarter" idx="12" hasCustomPrompt="1"/>
          </p:nvPr>
        </p:nvSpPr>
        <p:spPr>
          <a:xfrm>
            <a:off x="841058" y="2062923"/>
            <a:ext cx="4008437" cy="484346"/>
          </a:xfrm>
        </p:spPr>
        <p:txBody>
          <a:bodyPr>
            <a:normAutofit/>
          </a:bodyPr>
          <a:lstStyle>
            <a:lvl1pPr marL="0" indent="0">
              <a:buNone/>
              <a:defRPr>
                <a:solidFill>
                  <a:schemeClr val="bg1"/>
                </a:solidFill>
              </a:defRPr>
            </a:lvl1pPr>
          </a:lstStyle>
          <a:p>
            <a:r>
              <a:rPr lang="en-US"/>
              <a:t>Subtitle goes here</a:t>
            </a:r>
          </a:p>
        </p:txBody>
      </p:sp>
      <p:sp>
        <p:nvSpPr>
          <p:cNvPr id="15" name="Text Placeholder 7">
            <a:extLst>
              <a:ext uri="{FF2B5EF4-FFF2-40B4-BE49-F238E27FC236}">
                <a16:creationId xmlns:a16="http://schemas.microsoft.com/office/drawing/2014/main" id="{F15A2054-3D4B-CE4D-83C9-F71BC1FF12D0}"/>
              </a:ext>
            </a:extLst>
          </p:cNvPr>
          <p:cNvSpPr>
            <a:spLocks noGrp="1"/>
          </p:cNvSpPr>
          <p:nvPr>
            <p:ph type="body" sz="quarter" idx="11"/>
          </p:nvPr>
        </p:nvSpPr>
        <p:spPr>
          <a:xfrm>
            <a:off x="838200" y="2559964"/>
            <a:ext cx="4008438" cy="2882820"/>
          </a:xfrm>
        </p:spPr>
        <p:txBody>
          <a:bodyPr>
            <a:noAutofit/>
          </a:bodyPr>
          <a:lstStyle>
            <a:lvl1pPr marL="0" indent="0">
              <a:lnSpc>
                <a:spcPts val="1820"/>
              </a:lnSpc>
              <a:buNone/>
              <a:defRPr sz="1200" b="0" i="0">
                <a:solidFill>
                  <a:schemeClr val="bg1"/>
                </a:solidFill>
                <a:latin typeface="Biome" panose="020B0503030204020804" pitchFamily="34" charset="0"/>
                <a:cs typeface="Biome" panose="020B05030302040208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26ABD1DE-37FD-3647-B810-C0CF14541738}"/>
              </a:ext>
            </a:extLst>
          </p:cNvPr>
          <p:cNvSpPr>
            <a:spLocks noGrp="1"/>
          </p:cNvSpPr>
          <p:nvPr>
            <p:ph type="body" sz="quarter" idx="21"/>
          </p:nvPr>
        </p:nvSpPr>
        <p:spPr>
          <a:xfrm>
            <a:off x="7388123" y="2370209"/>
            <a:ext cx="3977648" cy="731694"/>
          </a:xfrm>
        </p:spPr>
        <p:txBody>
          <a:bodyPr>
            <a:noAutofit/>
          </a:bodyPr>
          <a:lstStyle>
            <a:lvl1pPr>
              <a:lnSpc>
                <a:spcPct val="110000"/>
              </a:lnSpc>
              <a:defRPr sz="1400"/>
            </a:lvl1pPr>
          </a:lstStyle>
          <a:p>
            <a:pPr lvl="0"/>
            <a:r>
              <a:rPr lang="en-US"/>
              <a:t>Click to edit Master text styles</a:t>
            </a:r>
          </a:p>
        </p:txBody>
      </p:sp>
      <p:sp>
        <p:nvSpPr>
          <p:cNvPr id="21" name="Text Placeholder 6">
            <a:extLst>
              <a:ext uri="{FF2B5EF4-FFF2-40B4-BE49-F238E27FC236}">
                <a16:creationId xmlns:a16="http://schemas.microsoft.com/office/drawing/2014/main" id="{22293942-B707-6F42-9060-999986E26E3A}"/>
              </a:ext>
            </a:extLst>
          </p:cNvPr>
          <p:cNvSpPr>
            <a:spLocks noGrp="1"/>
          </p:cNvSpPr>
          <p:nvPr>
            <p:ph type="body" sz="quarter" idx="22"/>
          </p:nvPr>
        </p:nvSpPr>
        <p:spPr>
          <a:xfrm>
            <a:off x="7388123" y="3652909"/>
            <a:ext cx="3977648" cy="731694"/>
          </a:xfrm>
        </p:spPr>
        <p:txBody>
          <a:bodyPr>
            <a:noAutofit/>
          </a:bodyPr>
          <a:lstStyle>
            <a:lvl1pPr>
              <a:lnSpc>
                <a:spcPct val="110000"/>
              </a:lnSpc>
              <a:defRPr sz="1400"/>
            </a:lvl1pPr>
          </a:lstStyle>
          <a:p>
            <a:pPr lvl="0"/>
            <a:r>
              <a:rPr lang="en-US"/>
              <a:t>Click to edit Master text styles</a:t>
            </a:r>
          </a:p>
        </p:txBody>
      </p:sp>
      <p:sp>
        <p:nvSpPr>
          <p:cNvPr id="22" name="Text Placeholder 6">
            <a:extLst>
              <a:ext uri="{FF2B5EF4-FFF2-40B4-BE49-F238E27FC236}">
                <a16:creationId xmlns:a16="http://schemas.microsoft.com/office/drawing/2014/main" id="{29C12879-B31E-6D4B-86B7-54341763E554}"/>
              </a:ext>
            </a:extLst>
          </p:cNvPr>
          <p:cNvSpPr>
            <a:spLocks noGrp="1"/>
          </p:cNvSpPr>
          <p:nvPr>
            <p:ph type="body" sz="quarter" idx="23"/>
          </p:nvPr>
        </p:nvSpPr>
        <p:spPr>
          <a:xfrm>
            <a:off x="7388123" y="4948309"/>
            <a:ext cx="3977648" cy="731694"/>
          </a:xfrm>
        </p:spPr>
        <p:txBody>
          <a:bodyPr>
            <a:noAutofit/>
          </a:bodyPr>
          <a:lstStyle>
            <a:lvl1pPr>
              <a:lnSpc>
                <a:spcPct val="110000"/>
              </a:lnSpc>
              <a:defRPr sz="1400"/>
            </a:lvl1pPr>
          </a:lstStyle>
          <a:p>
            <a:pPr lvl="0"/>
            <a:r>
              <a:rPr lang="en-US"/>
              <a:t>Click to edit Master text styles</a:t>
            </a:r>
          </a:p>
        </p:txBody>
      </p:sp>
      <p:sp>
        <p:nvSpPr>
          <p:cNvPr id="23" name="Footer Placeholder 4">
            <a:extLst>
              <a:ext uri="{FF2B5EF4-FFF2-40B4-BE49-F238E27FC236}">
                <a16:creationId xmlns:a16="http://schemas.microsoft.com/office/drawing/2014/main" id="{F7BDBCC4-8955-7240-9BC3-436B2D4528BC}"/>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bg1"/>
                </a:solidFill>
                <a:latin typeface="Biome" panose="020B0503030204020804" pitchFamily="34" charset="0"/>
                <a:cs typeface="Biome" panose="020B0503030204020804" pitchFamily="34" charset="0"/>
              </a:defRPr>
            </a:lvl1pPr>
          </a:lstStyle>
          <a:p>
            <a:fld id="{BEA2B195-2A6C-4DF8-B269-563C705C2F5D}" type="slidenum">
              <a:rPr lang="en-US" smtClean="0"/>
              <a:pPr/>
              <a:t>‹#›</a:t>
            </a:fld>
            <a:endParaRPr lang="en-US"/>
          </a:p>
        </p:txBody>
      </p:sp>
      <p:sp>
        <p:nvSpPr>
          <p:cNvPr id="35" name="Picture Placeholder 2">
            <a:extLst>
              <a:ext uri="{FF2B5EF4-FFF2-40B4-BE49-F238E27FC236}">
                <a16:creationId xmlns:a16="http://schemas.microsoft.com/office/drawing/2014/main" id="{8D7B218A-45CE-4A62-B14D-E99F7F9630B6}"/>
              </a:ext>
            </a:extLst>
          </p:cNvPr>
          <p:cNvSpPr>
            <a:spLocks noGrp="1"/>
          </p:cNvSpPr>
          <p:nvPr>
            <p:ph type="pic" sz="quarter" idx="28" hasCustomPrompt="1"/>
          </p:nvPr>
        </p:nvSpPr>
        <p:spPr>
          <a:xfrm>
            <a:off x="6483217" y="1002146"/>
            <a:ext cx="885235" cy="885235"/>
          </a:xfrm>
          <a:blipFill>
            <a:blip r:embed="rId2"/>
            <a:stretch>
              <a:fillRect/>
            </a:stretch>
          </a:blipFill>
        </p:spPr>
        <p:txBody>
          <a:bodyPr/>
          <a:lstStyle>
            <a:lvl1pPr marL="0" indent="0">
              <a:buNone/>
              <a:defRPr/>
            </a:lvl1pPr>
          </a:lstStyle>
          <a:p>
            <a:r>
              <a:rPr lang="en-GB"/>
              <a:t> </a:t>
            </a:r>
          </a:p>
        </p:txBody>
      </p:sp>
      <p:sp>
        <p:nvSpPr>
          <p:cNvPr id="36" name="Picture Placeholder 2">
            <a:extLst>
              <a:ext uri="{FF2B5EF4-FFF2-40B4-BE49-F238E27FC236}">
                <a16:creationId xmlns:a16="http://schemas.microsoft.com/office/drawing/2014/main" id="{33FF92E8-CF6F-401A-9528-0A23D2260E9E}"/>
              </a:ext>
            </a:extLst>
          </p:cNvPr>
          <p:cNvSpPr>
            <a:spLocks noGrp="1"/>
          </p:cNvSpPr>
          <p:nvPr>
            <p:ph type="pic" sz="quarter" idx="29" hasCustomPrompt="1"/>
          </p:nvPr>
        </p:nvSpPr>
        <p:spPr>
          <a:xfrm>
            <a:off x="6483217" y="2291505"/>
            <a:ext cx="885235" cy="885235"/>
          </a:xfrm>
          <a:blipFill>
            <a:blip r:embed="rId3"/>
            <a:stretch>
              <a:fillRect/>
            </a:stretch>
          </a:blipFill>
        </p:spPr>
        <p:txBody>
          <a:bodyPr/>
          <a:lstStyle>
            <a:lvl1pPr marL="0" indent="0">
              <a:buNone/>
              <a:defRPr/>
            </a:lvl1pPr>
          </a:lstStyle>
          <a:p>
            <a:r>
              <a:rPr lang="en-GB"/>
              <a:t> </a:t>
            </a:r>
          </a:p>
        </p:txBody>
      </p:sp>
      <p:sp>
        <p:nvSpPr>
          <p:cNvPr id="37" name="Picture Placeholder 2">
            <a:extLst>
              <a:ext uri="{FF2B5EF4-FFF2-40B4-BE49-F238E27FC236}">
                <a16:creationId xmlns:a16="http://schemas.microsoft.com/office/drawing/2014/main" id="{482B36D2-1B5C-4025-95CE-CFF9ABBA0B8E}"/>
              </a:ext>
            </a:extLst>
          </p:cNvPr>
          <p:cNvSpPr>
            <a:spLocks noGrp="1"/>
          </p:cNvSpPr>
          <p:nvPr>
            <p:ph type="pic" sz="quarter" idx="30" hasCustomPrompt="1"/>
          </p:nvPr>
        </p:nvSpPr>
        <p:spPr>
          <a:xfrm>
            <a:off x="6483217" y="3580864"/>
            <a:ext cx="885235" cy="885235"/>
          </a:xfrm>
          <a:blipFill>
            <a:blip r:embed="rId4"/>
            <a:stretch>
              <a:fillRect/>
            </a:stretch>
          </a:blipFill>
        </p:spPr>
        <p:txBody>
          <a:bodyPr/>
          <a:lstStyle>
            <a:lvl1pPr marL="0" indent="0">
              <a:buNone/>
              <a:defRPr/>
            </a:lvl1pPr>
          </a:lstStyle>
          <a:p>
            <a:r>
              <a:rPr lang="en-GB"/>
              <a:t> </a:t>
            </a:r>
          </a:p>
        </p:txBody>
      </p:sp>
      <p:sp>
        <p:nvSpPr>
          <p:cNvPr id="38" name="Picture Placeholder 2">
            <a:extLst>
              <a:ext uri="{FF2B5EF4-FFF2-40B4-BE49-F238E27FC236}">
                <a16:creationId xmlns:a16="http://schemas.microsoft.com/office/drawing/2014/main" id="{077ABD2D-2267-47F5-8065-6E7F2FADFB32}"/>
              </a:ext>
            </a:extLst>
          </p:cNvPr>
          <p:cNvSpPr>
            <a:spLocks noGrp="1"/>
          </p:cNvSpPr>
          <p:nvPr>
            <p:ph type="pic" sz="quarter" idx="31" hasCustomPrompt="1"/>
          </p:nvPr>
        </p:nvSpPr>
        <p:spPr>
          <a:xfrm>
            <a:off x="6483217" y="4870223"/>
            <a:ext cx="885235" cy="885235"/>
          </a:xfrm>
          <a:blipFill>
            <a:blip r:embed="rId5"/>
            <a:stretch>
              <a:fillRect/>
            </a:stretch>
          </a:blipFill>
        </p:spPr>
        <p:txBody>
          <a:bodyPr/>
          <a:lstStyle>
            <a:lvl1pPr marL="0" indent="0">
              <a:buNone/>
              <a:defRPr/>
            </a:lvl1pPr>
          </a:lstStyle>
          <a:p>
            <a:r>
              <a:rPr lang="en-GB"/>
              <a:t> </a:t>
            </a:r>
          </a:p>
        </p:txBody>
      </p:sp>
      <p:pic>
        <p:nvPicPr>
          <p:cNvPr id="16" name="Grafik 56">
            <a:extLst>
              <a:ext uri="{FF2B5EF4-FFF2-40B4-BE49-F238E27FC236}">
                <a16:creationId xmlns:a16="http://schemas.microsoft.com/office/drawing/2014/main" id="{392AB440-3120-461B-9B0C-95840C9E79D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94456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0" y="1690689"/>
            <a:ext cx="10582275" cy="4486274"/>
          </a:xfrm>
        </p:spPr>
        <p:txBody>
          <a:bodyPr>
            <a:normAutofit/>
          </a:bodyPr>
          <a:lstStyle>
            <a:lvl1pPr>
              <a:defRPr sz="2000" b="0" i="0">
                <a:latin typeface="Biome Light" panose="020B0303030204020804" pitchFamily="34" charset="0"/>
                <a:cs typeface="Biome Light" panose="020B0303030204020804" pitchFamily="34" charset="0"/>
              </a:defRPr>
            </a:lvl1pPr>
            <a:lvl2pPr>
              <a:defRPr sz="1600" b="0" i="0">
                <a:latin typeface="Biome Light" panose="020B0303030204020804" pitchFamily="34" charset="0"/>
                <a:cs typeface="Biome Light" panose="020B0303030204020804" pitchFamily="34" charset="0"/>
              </a:defRPr>
            </a:lvl2pPr>
            <a:lvl3pPr>
              <a:defRPr sz="1600" b="0" i="0">
                <a:latin typeface="Biome Light" panose="020B0303030204020804" pitchFamily="34" charset="0"/>
                <a:cs typeface="Biome Light" panose="020B0303030204020804" pitchFamily="34" charset="0"/>
              </a:defRPr>
            </a:lvl3pPr>
            <a:lvl4pPr>
              <a:defRPr sz="1400" b="0" i="0">
                <a:latin typeface="Biome Light" panose="020B0303030204020804" pitchFamily="34" charset="0"/>
                <a:cs typeface="Biome Light" panose="020B0303030204020804" pitchFamily="34" charset="0"/>
              </a:defRPr>
            </a:lvl4pPr>
            <a:lvl5pPr>
              <a:defRPr sz="1400" b="0" i="0">
                <a:latin typeface="Biome Light" panose="020B0303030204020804" pitchFamily="34" charset="0"/>
                <a:cs typeface="Biome Light" panose="020B03030302040208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en-US"/>
              <a:t>Click to edit Master title style</a:t>
            </a:r>
          </a:p>
        </p:txBody>
      </p:sp>
      <p:sp>
        <p:nvSpPr>
          <p:cNvPr id="17" name="Footer Placeholder 4">
            <a:extLst>
              <a:ext uri="{FF2B5EF4-FFF2-40B4-BE49-F238E27FC236}">
                <a16:creationId xmlns:a16="http://schemas.microsoft.com/office/drawing/2014/main" id="{BA0B4D76-0FAA-C044-A25C-7289AF2B90FE}"/>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pic>
        <p:nvPicPr>
          <p:cNvPr id="6" name="Grafik 56">
            <a:extLst>
              <a:ext uri="{FF2B5EF4-FFF2-40B4-BE49-F238E27FC236}">
                <a16:creationId xmlns:a16="http://schemas.microsoft.com/office/drawing/2014/main" id="{0F2A8611-C65F-43E6-AE36-6B6B5301DDE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83417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0" y="1690689"/>
            <a:ext cx="5732585" cy="4486274"/>
          </a:xfrm>
        </p:spPr>
        <p:txBody>
          <a:bodyPr>
            <a:normAutofit/>
          </a:bodyPr>
          <a:lstStyle>
            <a:lvl1pPr>
              <a:defRPr sz="2000" b="0" i="0">
                <a:latin typeface="Biome Light" panose="020B0303030204020804" pitchFamily="34" charset="0"/>
                <a:cs typeface="Biome Light" panose="020B0303030204020804" pitchFamily="34" charset="0"/>
              </a:defRPr>
            </a:lvl1pPr>
            <a:lvl2pPr>
              <a:defRPr sz="1600" b="0" i="0">
                <a:latin typeface="Biome Light" panose="020B0303030204020804" pitchFamily="34" charset="0"/>
                <a:cs typeface="Biome Light" panose="020B0303030204020804" pitchFamily="34" charset="0"/>
              </a:defRPr>
            </a:lvl2pPr>
            <a:lvl3pPr>
              <a:defRPr sz="1600" b="0" i="0">
                <a:latin typeface="Biome Light" panose="020B0303030204020804" pitchFamily="34" charset="0"/>
                <a:cs typeface="Biome Light" panose="020B0303030204020804" pitchFamily="34" charset="0"/>
              </a:defRPr>
            </a:lvl3pPr>
            <a:lvl4pPr>
              <a:defRPr sz="1400" b="0" i="0">
                <a:latin typeface="Biome Light" panose="020B0303030204020804" pitchFamily="34" charset="0"/>
                <a:cs typeface="Biome Light" panose="020B0303030204020804" pitchFamily="34" charset="0"/>
              </a:defRPr>
            </a:lvl4pPr>
            <a:lvl5pPr>
              <a:defRPr sz="1400" b="0" i="0">
                <a:latin typeface="Biome Light" panose="020B0303030204020804" pitchFamily="34" charset="0"/>
                <a:cs typeface="Biome Light" panose="020B03030302040208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hart Placeholder 9">
            <a:extLst>
              <a:ext uri="{FF2B5EF4-FFF2-40B4-BE49-F238E27FC236}">
                <a16:creationId xmlns:a16="http://schemas.microsoft.com/office/drawing/2014/main" id="{D4F0007F-25C9-41FE-B012-7AC37B19C71B}"/>
              </a:ext>
            </a:extLst>
          </p:cNvPr>
          <p:cNvSpPr>
            <a:spLocks noGrp="1"/>
          </p:cNvSpPr>
          <p:nvPr>
            <p:ph type="chart" sz="quarter" idx="14"/>
          </p:nvPr>
        </p:nvSpPr>
        <p:spPr>
          <a:xfrm>
            <a:off x="6764784" y="1689649"/>
            <a:ext cx="4744591" cy="4486825"/>
          </a:xfrm>
        </p:spPr>
        <p:txBody>
          <a:bodyPr/>
          <a:lstStyle>
            <a:lvl1pPr marL="0" indent="0">
              <a:buNone/>
              <a:defRPr b="0" i="0">
                <a:latin typeface="Biome Light" panose="020B0303030204020804" pitchFamily="34" charset="0"/>
                <a:cs typeface="Biome Light" panose="020B0303030204020804" pitchFamily="34" charset="0"/>
              </a:defRPr>
            </a:lvl1pPr>
          </a:lstStyle>
          <a:p>
            <a:r>
              <a:rPr lang="en-US"/>
              <a:t>Click icon to add chart</a:t>
            </a:r>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en-US"/>
              <a:t>Click to edit Master title style</a:t>
            </a:r>
          </a:p>
        </p:txBody>
      </p:sp>
      <p:sp>
        <p:nvSpPr>
          <p:cNvPr id="17" name="Footer Placeholder 4">
            <a:extLst>
              <a:ext uri="{FF2B5EF4-FFF2-40B4-BE49-F238E27FC236}">
                <a16:creationId xmlns:a16="http://schemas.microsoft.com/office/drawing/2014/main" id="{BA0B4D76-0FAA-C044-A25C-7289AF2B90FE}"/>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pic>
        <p:nvPicPr>
          <p:cNvPr id="7" name="Grafik 56">
            <a:extLst>
              <a:ext uri="{FF2B5EF4-FFF2-40B4-BE49-F238E27FC236}">
                <a16:creationId xmlns:a16="http://schemas.microsoft.com/office/drawing/2014/main" id="{326D510B-861C-46F9-BDE6-E3B1D8436316}"/>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25875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0FDDDB-1BCA-4C05-93C5-86C0BC72A022}"/>
              </a:ext>
            </a:extLst>
          </p:cNvPr>
          <p:cNvSpPr>
            <a:spLocks noGrp="1"/>
          </p:cNvSpPr>
          <p:nvPr>
            <p:ph idx="1"/>
          </p:nvPr>
        </p:nvSpPr>
        <p:spPr>
          <a:xfrm>
            <a:off x="838201" y="1803401"/>
            <a:ext cx="5448300" cy="4373562"/>
          </a:xfrm>
        </p:spPr>
        <p:txBody>
          <a:bodyPr>
            <a:normAutofit/>
          </a:bodyPr>
          <a:lstStyle>
            <a:lvl1pPr>
              <a:lnSpc>
                <a:spcPct val="100000"/>
              </a:lnSpc>
              <a:defRPr sz="2000"/>
            </a:lvl1pPr>
            <a:lvl2pPr>
              <a:lnSpc>
                <a:spcPct val="100000"/>
              </a:lnSpc>
              <a:defRPr sz="1600"/>
            </a:lvl2pPr>
            <a:lvl3pPr>
              <a:lnSpc>
                <a:spcPct val="100000"/>
              </a:lnSpc>
              <a:defRPr sz="16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1" y="365125"/>
            <a:ext cx="5448300" cy="1325563"/>
          </a:xfrm>
        </p:spPr>
        <p:txBody>
          <a:bodyPr>
            <a:normAutofit/>
          </a:bodyPr>
          <a:lstStyle>
            <a:lvl1pPr>
              <a:defRPr sz="3600">
                <a:solidFill>
                  <a:schemeClr val="accent1"/>
                </a:solidFill>
              </a:defRPr>
            </a:lvl1pPr>
          </a:lstStyle>
          <a:p>
            <a:r>
              <a:rPr lang="en-US"/>
              <a:t>Click to edit Master title style</a:t>
            </a:r>
          </a:p>
        </p:txBody>
      </p:sp>
      <p:pic>
        <p:nvPicPr>
          <p:cNvPr id="14" name="Grafik 56">
            <a:extLst>
              <a:ext uri="{FF2B5EF4-FFF2-40B4-BE49-F238E27FC236}">
                <a16:creationId xmlns:a16="http://schemas.microsoft.com/office/drawing/2014/main" id="{BF7454AF-4877-D145-A19A-797CAACBE49C}"/>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
        <p:nvSpPr>
          <p:cNvPr id="7" name="Pladsholder til billede 2">
            <a:extLst>
              <a:ext uri="{FF2B5EF4-FFF2-40B4-BE49-F238E27FC236}">
                <a16:creationId xmlns:a16="http://schemas.microsoft.com/office/drawing/2014/main" id="{AF17E050-6BC1-9A42-BB1C-B7364D49E198}"/>
              </a:ext>
            </a:extLst>
          </p:cNvPr>
          <p:cNvSpPr>
            <a:spLocks noGrp="1"/>
          </p:cNvSpPr>
          <p:nvPr>
            <p:ph type="pic" idx="10"/>
          </p:nvPr>
        </p:nvSpPr>
        <p:spPr>
          <a:xfrm>
            <a:off x="6743700" y="0"/>
            <a:ext cx="5448300" cy="6857999"/>
          </a:xfrm>
          <a:solidFill>
            <a:schemeClr val="accent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11" name="Footer Placeholder 4">
            <a:extLst>
              <a:ext uri="{FF2B5EF4-FFF2-40B4-BE49-F238E27FC236}">
                <a16:creationId xmlns:a16="http://schemas.microsoft.com/office/drawing/2014/main" id="{5E51C08D-91CF-A648-BE2D-6105305C88E4}"/>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spTree>
    <p:extLst>
      <p:ext uri="{BB962C8B-B14F-4D97-AF65-F5344CB8AC3E}">
        <p14:creationId xmlns:p14="http://schemas.microsoft.com/office/powerpoint/2010/main" val="344663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Chart Placeholder 9">
            <a:extLst>
              <a:ext uri="{FF2B5EF4-FFF2-40B4-BE49-F238E27FC236}">
                <a16:creationId xmlns:a16="http://schemas.microsoft.com/office/drawing/2014/main" id="{D4F0007F-25C9-41FE-B012-7AC37B19C71B}"/>
              </a:ext>
            </a:extLst>
          </p:cNvPr>
          <p:cNvSpPr>
            <a:spLocks noGrp="1"/>
          </p:cNvSpPr>
          <p:nvPr>
            <p:ph type="chart" sz="quarter" idx="14"/>
          </p:nvPr>
        </p:nvSpPr>
        <p:spPr>
          <a:xfrm>
            <a:off x="823596" y="1690688"/>
            <a:ext cx="10596880" cy="3880339"/>
          </a:xfrm>
        </p:spPr>
        <p:txBody>
          <a:bodyPr/>
          <a:lstStyle>
            <a:lvl1pPr marL="0" indent="0">
              <a:buNone/>
              <a:defRPr/>
            </a:lvl1pPr>
          </a:lstStyle>
          <a:p>
            <a:r>
              <a:rPr lang="en-US"/>
              <a:t>Click icon to add chart</a:t>
            </a:r>
          </a:p>
        </p:txBody>
      </p:sp>
      <p:sp>
        <p:nvSpPr>
          <p:cNvPr id="13" name="Title 1">
            <a:extLst>
              <a:ext uri="{FF2B5EF4-FFF2-40B4-BE49-F238E27FC236}">
                <a16:creationId xmlns:a16="http://schemas.microsoft.com/office/drawing/2014/main" id="{34E849BE-D61B-DE4E-8243-6E87B59DC854}"/>
              </a:ext>
            </a:extLst>
          </p:cNvPr>
          <p:cNvSpPr>
            <a:spLocks noGrp="1"/>
          </p:cNvSpPr>
          <p:nvPr>
            <p:ph type="title"/>
          </p:nvPr>
        </p:nvSpPr>
        <p:spPr>
          <a:xfrm>
            <a:off x="838200" y="365125"/>
            <a:ext cx="10582275" cy="1325563"/>
          </a:xfrm>
        </p:spPr>
        <p:txBody>
          <a:bodyPr>
            <a:normAutofit/>
          </a:bodyPr>
          <a:lstStyle>
            <a:lvl1pPr>
              <a:defRPr sz="3600">
                <a:solidFill>
                  <a:schemeClr val="accent1"/>
                </a:solidFill>
              </a:defRPr>
            </a:lvl1pPr>
          </a:lstStyle>
          <a:p>
            <a:r>
              <a:rPr lang="en-US"/>
              <a:t>Click to edit Master title style</a:t>
            </a:r>
          </a:p>
        </p:txBody>
      </p:sp>
      <p:sp>
        <p:nvSpPr>
          <p:cNvPr id="14" name="Footer Placeholder 4">
            <a:extLst>
              <a:ext uri="{FF2B5EF4-FFF2-40B4-BE49-F238E27FC236}">
                <a16:creationId xmlns:a16="http://schemas.microsoft.com/office/drawing/2014/main" id="{51033496-E34F-3044-9882-5D3D5282ACD2}"/>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sp>
        <p:nvSpPr>
          <p:cNvPr id="6" name="Text Placeholder 2">
            <a:extLst>
              <a:ext uri="{FF2B5EF4-FFF2-40B4-BE49-F238E27FC236}">
                <a16:creationId xmlns:a16="http://schemas.microsoft.com/office/drawing/2014/main" id="{24E7EE58-E458-0141-B5D0-C32444F5E48C}"/>
              </a:ext>
            </a:extLst>
          </p:cNvPr>
          <p:cNvSpPr>
            <a:spLocks noGrp="1"/>
          </p:cNvSpPr>
          <p:nvPr>
            <p:ph type="body" idx="1" hasCustomPrompt="1"/>
          </p:nvPr>
        </p:nvSpPr>
        <p:spPr>
          <a:xfrm>
            <a:off x="838201" y="5365102"/>
            <a:ext cx="10582274" cy="783389"/>
          </a:xfrm>
        </p:spPr>
        <p:txBody>
          <a:bodyPr anchor="b">
            <a:normAutofit/>
          </a:bodyPr>
          <a:lstStyle>
            <a:lvl1pPr marL="0" indent="0">
              <a:lnSpc>
                <a:spcPct val="100000"/>
              </a:lnSpc>
              <a:buNone/>
              <a:defRPr sz="1600" b="0" i="0">
                <a:latin typeface="Biome Light" panose="020B0303030204020804" pitchFamily="34" charset="0"/>
                <a:cs typeface="Biome Light" panose="020B03030302040208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a:t>
            </a:r>
            <a:r>
              <a:rPr lang="en-US" err="1"/>
              <a:t>keypoints</a:t>
            </a:r>
            <a:r>
              <a:rPr lang="en-US"/>
              <a:t> text styles</a:t>
            </a:r>
          </a:p>
        </p:txBody>
      </p:sp>
      <p:pic>
        <p:nvPicPr>
          <p:cNvPr id="7" name="Grafik 56">
            <a:extLst>
              <a:ext uri="{FF2B5EF4-FFF2-40B4-BE49-F238E27FC236}">
                <a16:creationId xmlns:a16="http://schemas.microsoft.com/office/drawing/2014/main" id="{14D4290E-EF52-468D-81AA-14C7A18A7FCB}"/>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09375" y="6225508"/>
            <a:ext cx="464217" cy="464217"/>
          </a:xfrm>
          <a:prstGeom prst="rect">
            <a:avLst/>
          </a:prstGeom>
        </p:spPr>
      </p:pic>
    </p:spTree>
    <p:extLst>
      <p:ext uri="{BB962C8B-B14F-4D97-AF65-F5344CB8AC3E}">
        <p14:creationId xmlns:p14="http://schemas.microsoft.com/office/powerpoint/2010/main" val="352387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0" name="Pladsholder til billede 2">
            <a:extLst>
              <a:ext uri="{FF2B5EF4-FFF2-40B4-BE49-F238E27FC236}">
                <a16:creationId xmlns:a16="http://schemas.microsoft.com/office/drawing/2014/main" id="{B8B6CDC7-4B3F-AC4B-8180-D3BDC1D9185A}"/>
              </a:ext>
            </a:extLst>
          </p:cNvPr>
          <p:cNvSpPr>
            <a:spLocks noGrp="1"/>
          </p:cNvSpPr>
          <p:nvPr>
            <p:ph type="pic" idx="10"/>
          </p:nvPr>
        </p:nvSpPr>
        <p:spPr>
          <a:xfrm>
            <a:off x="0" y="0"/>
            <a:ext cx="12192000" cy="6857999"/>
          </a:xfrm>
          <a:solidFill>
            <a:srgbClr val="FFFF00"/>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0" y="1870868"/>
            <a:ext cx="3524250" cy="3116262"/>
          </a:xfrm>
          <a:solidFill>
            <a:schemeClr val="accent1"/>
          </a:solidFill>
        </p:spPr>
        <p:txBody>
          <a:bodyPr lIns="360000" tIns="46800" rIns="180000" anchor="ctr" anchorCtr="0">
            <a:normAutofit/>
          </a:bodyPr>
          <a:lstStyle>
            <a:lvl1pPr>
              <a:defRPr sz="3600" baseline="0">
                <a:solidFill>
                  <a:schemeClr val="bg1"/>
                </a:solidFill>
              </a:defRPr>
            </a:lvl1pPr>
          </a:lstStyle>
          <a:p>
            <a:r>
              <a:rPr lang="en-US"/>
              <a:t>Click to edit Chapter title</a:t>
            </a:r>
          </a:p>
        </p:txBody>
      </p:sp>
      <p:sp>
        <p:nvSpPr>
          <p:cNvPr id="4" name="Text Placeholder 3">
            <a:extLst>
              <a:ext uri="{FF2B5EF4-FFF2-40B4-BE49-F238E27FC236}">
                <a16:creationId xmlns:a16="http://schemas.microsoft.com/office/drawing/2014/main" id="{5577F4A7-04C3-48C5-9451-A7E846EFB288}"/>
              </a:ext>
            </a:extLst>
          </p:cNvPr>
          <p:cNvSpPr>
            <a:spLocks noGrp="1"/>
          </p:cNvSpPr>
          <p:nvPr>
            <p:ph type="body" sz="quarter" idx="11" hasCustomPrompt="1"/>
          </p:nvPr>
        </p:nvSpPr>
        <p:spPr>
          <a:xfrm>
            <a:off x="3067050" y="1412398"/>
            <a:ext cx="905510" cy="916940"/>
          </a:xfrm>
          <a:blipFill>
            <a:blip r:embed="rId2">
              <a:extLst>
                <a:ext uri="{96DAC541-7B7A-43D3-8B79-37D633B846F1}">
                  <asvg:svgBlip xmlns:asvg="http://schemas.microsoft.com/office/drawing/2016/SVG/main" r:embed="rId3"/>
                </a:ext>
              </a:extLst>
            </a:blip>
            <a:stretch>
              <a:fillRect/>
            </a:stretch>
          </a:blipFill>
        </p:spPr>
        <p:txBody>
          <a:bodyPr tIns="0" anchor="ctr">
            <a:normAutofit/>
          </a:bodyPr>
          <a:lstStyle>
            <a:lvl1pPr marL="0" indent="0" algn="ctr">
              <a:buNone/>
              <a:defRPr sz="3000"/>
            </a:lvl1pPr>
            <a:lvl2pPr marL="273050" indent="0">
              <a:buNone/>
              <a:defRPr/>
            </a:lvl2pPr>
            <a:lvl3pPr marL="547688" indent="0">
              <a:buNone/>
              <a:defRPr/>
            </a:lvl3pPr>
            <a:lvl4pPr marL="822325" indent="0">
              <a:buNone/>
              <a:defRPr/>
            </a:lvl4pPr>
            <a:lvl5pPr marL="1085850" indent="0">
              <a:buNone/>
              <a:defRPr/>
            </a:lvl5pPr>
          </a:lstStyle>
          <a:p>
            <a:pPr lvl="0"/>
            <a:r>
              <a:rPr lang="en-US"/>
              <a:t> </a:t>
            </a:r>
            <a:endParaRPr lang="en-GB"/>
          </a:p>
        </p:txBody>
      </p:sp>
      <p:sp>
        <p:nvSpPr>
          <p:cNvPr id="6" name="Text Placeholder 5">
            <a:extLst>
              <a:ext uri="{FF2B5EF4-FFF2-40B4-BE49-F238E27FC236}">
                <a16:creationId xmlns:a16="http://schemas.microsoft.com/office/drawing/2014/main" id="{84E55A3E-A6C8-4A34-B04C-6837BCE57530}"/>
              </a:ext>
            </a:extLst>
          </p:cNvPr>
          <p:cNvSpPr>
            <a:spLocks noGrp="1"/>
          </p:cNvSpPr>
          <p:nvPr>
            <p:ph type="body" sz="quarter" idx="12" hasCustomPrompt="1"/>
          </p:nvPr>
        </p:nvSpPr>
        <p:spPr>
          <a:xfrm>
            <a:off x="3067050" y="1506061"/>
            <a:ext cx="914400" cy="914400"/>
          </a:xfrm>
        </p:spPr>
        <p:txBody>
          <a:bodyPr>
            <a:noAutofit/>
          </a:bodyPr>
          <a:lstStyle>
            <a:lvl1pPr marL="0" indent="0" algn="ctr">
              <a:buNone/>
              <a:defRPr sz="3000"/>
            </a:lvl1pPr>
            <a:lvl2pPr marL="273050" indent="0" algn="ctr">
              <a:buNone/>
              <a:defRPr sz="3000"/>
            </a:lvl2pPr>
            <a:lvl3pPr marL="547688" indent="0" algn="ctr">
              <a:buNone/>
              <a:defRPr sz="3000"/>
            </a:lvl3pPr>
            <a:lvl4pPr marL="822325" indent="0" algn="ctr">
              <a:buNone/>
              <a:defRPr sz="3000"/>
            </a:lvl4pPr>
            <a:lvl5pPr marL="1085850" indent="0" algn="ctr">
              <a:buNone/>
              <a:defRPr sz="3000"/>
            </a:lvl5pPr>
          </a:lstStyle>
          <a:p>
            <a:pPr lvl="0"/>
            <a:r>
              <a:rPr lang="en-US"/>
              <a:t>1</a:t>
            </a:r>
            <a:endParaRPr lang="en-GB"/>
          </a:p>
        </p:txBody>
      </p:sp>
    </p:spTree>
    <p:extLst>
      <p:ext uri="{BB962C8B-B14F-4D97-AF65-F5344CB8AC3E}">
        <p14:creationId xmlns:p14="http://schemas.microsoft.com/office/powerpoint/2010/main" val="306341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B721AE8-17B8-FA4C-949C-8C37A9F5FB3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le 1">
            <a:extLst>
              <a:ext uri="{FF2B5EF4-FFF2-40B4-BE49-F238E27FC236}">
                <a16:creationId xmlns:a16="http://schemas.microsoft.com/office/drawing/2014/main" id="{422608FC-2842-4330-9F0D-557714CDFEEE}"/>
              </a:ext>
            </a:extLst>
          </p:cNvPr>
          <p:cNvSpPr>
            <a:spLocks noGrp="1"/>
          </p:cNvSpPr>
          <p:nvPr>
            <p:ph type="title" hasCustomPrompt="1"/>
          </p:nvPr>
        </p:nvSpPr>
        <p:spPr>
          <a:xfrm>
            <a:off x="823594" y="2275284"/>
            <a:ext cx="10466706" cy="2307432"/>
          </a:xfrm>
          <a:noFill/>
        </p:spPr>
        <p:txBody>
          <a:bodyPr lIns="90000" tIns="46800" rIns="90000" anchor="ctr" anchorCtr="0">
            <a:normAutofit/>
          </a:bodyPr>
          <a:lstStyle>
            <a:lvl1pPr>
              <a:defRPr sz="5000" b="0" cap="none" spc="0" baseline="0">
                <a:ln w="0"/>
                <a:solidFill>
                  <a:schemeClr val="bg1"/>
                </a:solidFill>
                <a:effectLst>
                  <a:outerShdw blurRad="38100" dist="25400" dir="5400000" algn="ctr" rotWithShape="0">
                    <a:srgbClr val="6E747A">
                      <a:alpha val="43000"/>
                    </a:srgbClr>
                  </a:outerShdw>
                </a:effectLst>
              </a:defRPr>
            </a:lvl1pPr>
          </a:lstStyle>
          <a:p>
            <a:r>
              <a:rPr lang="en-US"/>
              <a:t>Click to edit Chapter title</a:t>
            </a:r>
          </a:p>
        </p:txBody>
      </p:sp>
      <p:sp>
        <p:nvSpPr>
          <p:cNvPr id="6" name="Text Placeholder 3">
            <a:extLst>
              <a:ext uri="{FF2B5EF4-FFF2-40B4-BE49-F238E27FC236}">
                <a16:creationId xmlns:a16="http://schemas.microsoft.com/office/drawing/2014/main" id="{EB911682-99CA-47EE-A738-CAD7AE1E1EA8}"/>
              </a:ext>
            </a:extLst>
          </p:cNvPr>
          <p:cNvSpPr>
            <a:spLocks noGrp="1"/>
          </p:cNvSpPr>
          <p:nvPr>
            <p:ph type="body" sz="quarter" idx="11" hasCustomPrompt="1"/>
          </p:nvPr>
        </p:nvSpPr>
        <p:spPr>
          <a:xfrm>
            <a:off x="10895013" y="437674"/>
            <a:ext cx="905510" cy="916940"/>
          </a:xfrm>
          <a:blipFill>
            <a:blip r:embed="rId2">
              <a:extLst>
                <a:ext uri="{96DAC541-7B7A-43D3-8B79-37D633B846F1}">
                  <asvg:svgBlip xmlns:asvg="http://schemas.microsoft.com/office/drawing/2016/SVG/main" r:embed="rId3"/>
                </a:ext>
              </a:extLst>
            </a:blip>
            <a:stretch>
              <a:fillRect/>
            </a:stretch>
          </a:blipFill>
        </p:spPr>
        <p:txBody>
          <a:bodyPr tIns="0" anchor="ctr">
            <a:normAutofit/>
          </a:bodyPr>
          <a:lstStyle>
            <a:lvl1pPr marL="0" indent="0" algn="ctr">
              <a:buNone/>
              <a:defRPr sz="3000"/>
            </a:lvl1pPr>
            <a:lvl2pPr marL="273050" indent="0">
              <a:buNone/>
              <a:defRPr/>
            </a:lvl2pPr>
            <a:lvl3pPr marL="547688" indent="0">
              <a:buNone/>
              <a:defRPr/>
            </a:lvl3pPr>
            <a:lvl4pPr marL="822325" indent="0">
              <a:buNone/>
              <a:defRPr/>
            </a:lvl4pPr>
            <a:lvl5pPr marL="1085850" indent="0">
              <a:buNone/>
              <a:defRPr/>
            </a:lvl5pPr>
          </a:lstStyle>
          <a:p>
            <a:pPr lvl="0"/>
            <a:r>
              <a:rPr lang="en-US"/>
              <a:t> </a:t>
            </a:r>
            <a:endParaRPr lang="en-GB"/>
          </a:p>
        </p:txBody>
      </p:sp>
      <p:sp>
        <p:nvSpPr>
          <p:cNvPr id="7" name="Text Placeholder 5">
            <a:extLst>
              <a:ext uri="{FF2B5EF4-FFF2-40B4-BE49-F238E27FC236}">
                <a16:creationId xmlns:a16="http://schemas.microsoft.com/office/drawing/2014/main" id="{A15907D4-9335-48D6-AC42-9F2A88FB667F}"/>
              </a:ext>
            </a:extLst>
          </p:cNvPr>
          <p:cNvSpPr>
            <a:spLocks noGrp="1"/>
          </p:cNvSpPr>
          <p:nvPr>
            <p:ph type="body" sz="quarter" idx="12" hasCustomPrompt="1"/>
          </p:nvPr>
        </p:nvSpPr>
        <p:spPr>
          <a:xfrm>
            <a:off x="10895013" y="531337"/>
            <a:ext cx="914400" cy="914400"/>
          </a:xfrm>
        </p:spPr>
        <p:txBody>
          <a:bodyPr>
            <a:noAutofit/>
          </a:bodyPr>
          <a:lstStyle>
            <a:lvl1pPr marL="0" indent="0" algn="ctr">
              <a:buNone/>
              <a:defRPr sz="3000"/>
            </a:lvl1pPr>
            <a:lvl2pPr marL="273050" indent="0" algn="ctr">
              <a:buNone/>
              <a:defRPr sz="3000"/>
            </a:lvl2pPr>
            <a:lvl3pPr marL="547688" indent="0" algn="ctr">
              <a:buNone/>
              <a:defRPr sz="3000"/>
            </a:lvl3pPr>
            <a:lvl4pPr marL="822325" indent="0" algn="ctr">
              <a:buNone/>
              <a:defRPr sz="3000"/>
            </a:lvl4pPr>
            <a:lvl5pPr marL="1085850" indent="0" algn="ctr">
              <a:buNone/>
              <a:defRPr sz="3000"/>
            </a:lvl5pPr>
          </a:lstStyle>
          <a:p>
            <a:pPr lvl="0"/>
            <a:r>
              <a:rPr lang="en-US"/>
              <a:t>1</a:t>
            </a:r>
            <a:endParaRPr lang="en-GB"/>
          </a:p>
        </p:txBody>
      </p:sp>
    </p:spTree>
    <p:extLst>
      <p:ext uri="{BB962C8B-B14F-4D97-AF65-F5344CB8AC3E}">
        <p14:creationId xmlns:p14="http://schemas.microsoft.com/office/powerpoint/2010/main" val="1820047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9DCCB-1D64-4F91-A723-04FC014E3982}"/>
              </a:ext>
            </a:extLst>
          </p:cNvPr>
          <p:cNvSpPr>
            <a:spLocks noGrp="1"/>
          </p:cNvSpPr>
          <p:nvPr>
            <p:ph type="title"/>
          </p:nvPr>
        </p:nvSpPr>
        <p:spPr>
          <a:xfrm>
            <a:off x="823595"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D76B60-5E70-4821-86D9-B663841B8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fik 56">
            <a:extLst>
              <a:ext uri="{FF2B5EF4-FFF2-40B4-BE49-F238E27FC236}">
                <a16:creationId xmlns:a16="http://schemas.microsoft.com/office/drawing/2014/main" id="{10AFA173-6831-E948-9B84-9603DC77A1B8}"/>
              </a:ext>
            </a:extLst>
          </p:cNvPr>
          <p:cNvPicPr>
            <a:picLocks noChangeAspect="1"/>
          </p:cNvPicPr>
          <p:nvPr userDrawn="1"/>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509375" y="6225508"/>
            <a:ext cx="464217" cy="464217"/>
          </a:xfrm>
          <a:prstGeom prst="rect">
            <a:avLst/>
          </a:prstGeom>
        </p:spPr>
      </p:pic>
      <p:sp>
        <p:nvSpPr>
          <p:cNvPr id="11" name="Footer Placeholder 4">
            <a:extLst>
              <a:ext uri="{FF2B5EF4-FFF2-40B4-BE49-F238E27FC236}">
                <a16:creationId xmlns:a16="http://schemas.microsoft.com/office/drawing/2014/main" id="{C4FA5E4E-766F-724E-8F8F-CC1E0A157441}"/>
              </a:ext>
            </a:extLst>
          </p:cNvPr>
          <p:cNvSpPr>
            <a:spLocks noGrp="1"/>
          </p:cNvSpPr>
          <p:nvPr>
            <p:ph type="ftr" sz="quarter" idx="3"/>
          </p:nvPr>
        </p:nvSpPr>
        <p:spPr>
          <a:xfrm>
            <a:off x="823595" y="6356350"/>
            <a:ext cx="4114800" cy="365125"/>
          </a:xfrm>
          <a:prstGeom prst="rect">
            <a:avLst/>
          </a:prstGeom>
        </p:spPr>
        <p:txBody>
          <a:bodyPr vert="horz" lIns="91440" tIns="45720" rIns="91440" bIns="45720" rtlCol="0" anchor="ctr"/>
          <a:lstStyle>
            <a:lvl1pPr algn="l">
              <a:defRPr sz="900" b="0" i="0">
                <a:solidFill>
                  <a:schemeClr val="tx1"/>
                </a:solidFill>
                <a:latin typeface="Biome Light" panose="020B0303030204020804" pitchFamily="34" charset="0"/>
                <a:cs typeface="Biome Light" panose="020B0303030204020804" pitchFamily="34" charset="0"/>
              </a:defRPr>
            </a:lvl1pPr>
          </a:lstStyle>
          <a:p>
            <a:fld id="{BEA2B195-2A6C-4DF8-B269-563C705C2F5D}" type="slidenum">
              <a:rPr lang="en-US" smtClean="0"/>
              <a:pPr/>
              <a:t>‹#›</a:t>
            </a:fld>
            <a:endParaRPr lang="en-US"/>
          </a:p>
        </p:txBody>
      </p:sp>
    </p:spTree>
    <p:extLst>
      <p:ext uri="{BB962C8B-B14F-4D97-AF65-F5344CB8AC3E}">
        <p14:creationId xmlns:p14="http://schemas.microsoft.com/office/powerpoint/2010/main" val="9447335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Lst>
  <p:hf sldNum="0" hdr="0" dt="0"/>
  <p:txStyles>
    <p:title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b="0" i="0" kern="1200">
          <a:solidFill>
            <a:schemeClr val="tx1"/>
          </a:solidFill>
          <a:latin typeface="Biome Light" panose="020B0303030204020804" pitchFamily="34" charset="0"/>
          <a:ea typeface="+mn-ea"/>
          <a:cs typeface="Biome Light" panose="020B0303030204020804" pitchFamily="34" charset="0"/>
        </a:defRPr>
      </a:lvl1pPr>
      <a:lvl2pPr marL="538163" indent="-265113"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2pPr>
      <a:lvl3pPr marL="801688"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3pPr>
      <a:lvl4pPr marL="1076325"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4pPr>
      <a:lvl5pPr marL="1339850" indent="-254000" algn="l" defTabSz="914400" rtl="0" eaLnBrk="1" latinLnBrk="0" hangingPunct="1">
        <a:lnSpc>
          <a:spcPts val="1820"/>
        </a:lnSpc>
        <a:spcBef>
          <a:spcPts val="600"/>
        </a:spcBef>
        <a:buFont typeface="Normal systemskrift"/>
        <a:buChar char="—"/>
        <a:tabLst/>
        <a:defRPr sz="1400" b="0" i="0" kern="1200">
          <a:solidFill>
            <a:schemeClr val="tx1"/>
          </a:solidFill>
          <a:latin typeface="Biome Light" panose="020B0303030204020804" pitchFamily="34" charset="0"/>
          <a:ea typeface="+mn-ea"/>
          <a:cs typeface="Biome Light" panose="020B03030302040208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9">
          <p15:clr>
            <a:srgbClr val="F26B43"/>
          </p15:clr>
        </p15:guide>
        <p15:guide id="2" pos="506">
          <p15:clr>
            <a:srgbClr val="F26B43"/>
          </p15:clr>
        </p15:guide>
        <p15:guide id="3" pos="7151">
          <p15:clr>
            <a:srgbClr val="F26B43"/>
          </p15:clr>
        </p15:guide>
        <p15:guide id="4" orient="horz" pos="3906">
          <p15:clr>
            <a:srgbClr val="F26B43"/>
          </p15:clr>
        </p15:guide>
        <p15:guide id="5" pos="3840">
          <p15:clr>
            <a:srgbClr val="F26B43"/>
          </p15:clr>
        </p15:guide>
        <p15:guide id="6" orient="horz" pos="245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19.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mailto:info@eaea.dk" TargetMode="External"/><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8.xml"/><Relationship Id="rId6" Type="http://schemas.openxmlformats.org/officeDocument/2006/relationships/hyperlink" Target="https://www.ea-energianalyse.dk/en/" TargetMode="External"/><Relationship Id="rId11" Type="http://schemas.openxmlformats.org/officeDocument/2006/relationships/image" Target="../media/image35.sv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hyperlink" Target="https://www.linkedin.com/company/ea-energianaly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9.xml"/><Relationship Id="rId1" Type="http://schemas.openxmlformats.org/officeDocument/2006/relationships/tags" Target="../tags/tag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image" Target="../media/image210.png"/><Relationship Id="rId3" Type="http://schemas.openxmlformats.org/officeDocument/2006/relationships/hyperlink" Target="https://www.sciencedirect.com/science/article/abs/pii/S030626191631933X" TargetMode="External"/><Relationship Id="rId7" Type="http://schemas.openxmlformats.org/officeDocument/2006/relationships/image" Target="../media/image31.png"/><Relationship Id="rId2" Type="http://schemas.openxmlformats.org/officeDocument/2006/relationships/image" Target="../media/image20.jpeg"/><Relationship Id="rId1" Type="http://schemas.openxmlformats.org/officeDocument/2006/relationships/slideLayout" Target="../slideLayouts/slideLayout19.xml"/><Relationship Id="rId6" Type="http://schemas.openxmlformats.org/officeDocument/2006/relationships/hyperlink" Target="https://www.mdpi.com/1996-1073/12/7/1357" TargetMode="External"/><Relationship Id="rId5" Type="http://schemas.openxmlformats.org/officeDocument/2006/relationships/image" Target="../media/image21.png"/><Relationship Id="rId4" Type="http://schemas.openxmlformats.org/officeDocument/2006/relationships/hyperlink" Target="https://www.nrel.gov/analysis/tech-lcoe-documentation.html#:~:text=A%20capital%20recovery%20factor%20is,a%20given%20length%20of%20time." TargetMode="External"/><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6.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oto by Pixabay">
            <a:extLst>
              <a:ext uri="{FF2B5EF4-FFF2-40B4-BE49-F238E27FC236}">
                <a16:creationId xmlns:a16="http://schemas.microsoft.com/office/drawing/2014/main" id="{70567C9D-62B9-61D7-35B9-4B9DC1923C4D}"/>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8690" b="8690"/>
          <a:stretch>
            <a:fillRect/>
          </a:stretch>
        </p:blipFill>
        <p:spPr>
          <a:xfrm>
            <a:off x="0" y="0"/>
            <a:ext cx="12192000" cy="6113463"/>
          </a:xfrm>
          <a:prstGeom prst="rect">
            <a:avLst/>
          </a:prstGeom>
        </p:spPr>
      </p:pic>
      <p:sp>
        <p:nvSpPr>
          <p:cNvPr id="4" name="Title 3">
            <a:extLst>
              <a:ext uri="{FF2B5EF4-FFF2-40B4-BE49-F238E27FC236}">
                <a16:creationId xmlns:a16="http://schemas.microsoft.com/office/drawing/2014/main" id="{09DE6B49-96B9-44CB-EB58-6262D0506E11}"/>
              </a:ext>
            </a:extLst>
          </p:cNvPr>
          <p:cNvSpPr>
            <a:spLocks noGrp="1"/>
          </p:cNvSpPr>
          <p:nvPr>
            <p:ph type="ctrTitle"/>
          </p:nvPr>
        </p:nvSpPr>
        <p:spPr/>
        <p:txBody>
          <a:bodyPr/>
          <a:lstStyle/>
          <a:p>
            <a:pPr algn="ctr"/>
            <a:r>
              <a:rPr lang="en-US" dirty="0"/>
              <a:t>LCOE/S Tool User Guide</a:t>
            </a:r>
            <a:endParaRPr lang="en-DK" dirty="0"/>
          </a:p>
        </p:txBody>
      </p:sp>
      <p:pic>
        <p:nvPicPr>
          <p:cNvPr id="7" name="Grafik 6">
            <a:extLst>
              <a:ext uri="{FF2B5EF4-FFF2-40B4-BE49-F238E27FC236}">
                <a16:creationId xmlns:a16="http://schemas.microsoft.com/office/drawing/2014/main" id="{62572ABA-23BB-7956-3865-10E5468E0CF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4496" r="23070"/>
          <a:stretch/>
        </p:blipFill>
        <p:spPr>
          <a:xfrm>
            <a:off x="9715500" y="-2"/>
            <a:ext cx="2476499" cy="1587502"/>
          </a:xfrm>
          <a:prstGeom prst="rect">
            <a:avLst/>
          </a:prstGeom>
        </p:spPr>
      </p:pic>
      <p:pic>
        <p:nvPicPr>
          <p:cNvPr id="8" name="Grafik 5">
            <a:extLst>
              <a:ext uri="{FF2B5EF4-FFF2-40B4-BE49-F238E27FC236}">
                <a16:creationId xmlns:a16="http://schemas.microsoft.com/office/drawing/2014/main" id="{B8569D5B-62D2-01D2-14EF-10E2318FA80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1220" r="1220"/>
          <a:stretch>
            <a:fillRect/>
          </a:stretch>
        </p:blipFill>
        <p:spPr bwMode="auto">
          <a:xfrm>
            <a:off x="10498259" y="28736"/>
            <a:ext cx="1535664" cy="427692"/>
          </a:xfrm>
          <a:prstGeom prst="rect">
            <a:avLst/>
          </a:prstGeom>
          <a:extLst>
            <a:ext uri="{53640926-AAD7-44D8-BBD7-CCE9431645EC}">
              <a14:shadowObscured xmlns:a14="http://schemas.microsoft.com/office/drawing/2010/main"/>
            </a:ext>
          </a:extLst>
        </p:spPr>
      </p:pic>
      <p:pic>
        <p:nvPicPr>
          <p:cNvPr id="9" name="Picture 8" descr="A black text on a white background&#10;&#10;Description automatically generated">
            <a:extLst>
              <a:ext uri="{FF2B5EF4-FFF2-40B4-BE49-F238E27FC236}">
                <a16:creationId xmlns:a16="http://schemas.microsoft.com/office/drawing/2014/main" id="{7BEDAAD6-1476-5F32-C1B9-0F528612EDE5}"/>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498259" y="611108"/>
            <a:ext cx="1423928" cy="386351"/>
          </a:xfrm>
          <a:prstGeom prst="rect">
            <a:avLst/>
          </a:prstGeom>
        </p:spPr>
      </p:pic>
      <p:sp>
        <p:nvSpPr>
          <p:cNvPr id="10" name="Undertitel 3">
            <a:extLst>
              <a:ext uri="{FF2B5EF4-FFF2-40B4-BE49-F238E27FC236}">
                <a16:creationId xmlns:a16="http://schemas.microsoft.com/office/drawing/2014/main" id="{A3C51D18-6FC3-AD89-F774-1750549577DC}"/>
              </a:ext>
            </a:extLst>
          </p:cNvPr>
          <p:cNvSpPr>
            <a:spLocks noGrp="1"/>
          </p:cNvSpPr>
          <p:nvPr>
            <p:ph type="subTitle" idx="1"/>
          </p:nvPr>
        </p:nvSpPr>
        <p:spPr>
          <a:xfrm>
            <a:off x="10352818" y="6329737"/>
            <a:ext cx="1839181" cy="370127"/>
          </a:xfrm>
        </p:spPr>
        <p:txBody>
          <a:bodyPr>
            <a:normAutofit/>
          </a:bodyPr>
          <a:lstStyle/>
          <a:p>
            <a:r>
              <a:rPr lang="en-GB" sz="1400" b="1" i="1" dirty="0"/>
              <a:t>April, 2024</a:t>
            </a:r>
          </a:p>
        </p:txBody>
      </p:sp>
    </p:spTree>
    <p:extLst>
      <p:ext uri="{BB962C8B-B14F-4D97-AF65-F5344CB8AC3E}">
        <p14:creationId xmlns:p14="http://schemas.microsoft.com/office/powerpoint/2010/main" val="2311971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846B-C30D-4C95-7A2D-EF32BEB5CD27}"/>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C179EFBD-B6F1-8042-3CAE-C21074EA6C9B}"/>
              </a:ext>
            </a:extLst>
          </p:cNvPr>
          <p:cNvPicPr>
            <a:picLocks noChangeAspect="1"/>
          </p:cNvPicPr>
          <p:nvPr/>
        </p:nvPicPr>
        <p:blipFill>
          <a:blip r:embed="rId3"/>
          <a:stretch>
            <a:fillRect/>
          </a:stretch>
        </p:blipFill>
        <p:spPr>
          <a:xfrm>
            <a:off x="965276" y="3057778"/>
            <a:ext cx="10368453" cy="900886"/>
          </a:xfrm>
          <a:prstGeom prst="rect">
            <a:avLst/>
          </a:prstGeom>
        </p:spPr>
      </p:pic>
      <p:sp>
        <p:nvSpPr>
          <p:cNvPr id="2" name="Footer Placeholder 1">
            <a:extLst>
              <a:ext uri="{FF2B5EF4-FFF2-40B4-BE49-F238E27FC236}">
                <a16:creationId xmlns:a16="http://schemas.microsoft.com/office/drawing/2014/main" id="{C1212DE0-4702-169A-142D-60AC05BD5A05}"/>
              </a:ext>
            </a:extLst>
          </p:cNvPr>
          <p:cNvSpPr>
            <a:spLocks noGrp="1"/>
          </p:cNvSpPr>
          <p:nvPr>
            <p:ph type="ftr" sz="quarter" idx="3"/>
          </p:nvPr>
        </p:nvSpPr>
        <p:spPr>
          <a:xfrm>
            <a:off x="838200" y="708787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C931998A-6E7F-88B5-FBA3-027116DB8AAA}"/>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User Defined Technologies</a:t>
            </a:r>
          </a:p>
        </p:txBody>
      </p:sp>
      <p:sp>
        <p:nvSpPr>
          <p:cNvPr id="5" name="Content Placeholder 5">
            <a:extLst>
              <a:ext uri="{FF2B5EF4-FFF2-40B4-BE49-F238E27FC236}">
                <a16:creationId xmlns:a16="http://schemas.microsoft.com/office/drawing/2014/main" id="{9D971A36-B412-A918-B413-46CC6A109F7F}"/>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Content Placeholder 5">
            <a:extLst>
              <a:ext uri="{FF2B5EF4-FFF2-40B4-BE49-F238E27FC236}">
                <a16:creationId xmlns:a16="http://schemas.microsoft.com/office/drawing/2014/main" id="{089663C7-E6BD-6A8E-EBDA-830CE03F1DF8}"/>
              </a:ext>
            </a:extLst>
          </p:cNvPr>
          <p:cNvSpPr txBox="1">
            <a:spLocks/>
          </p:cNvSpPr>
          <p:nvPr/>
        </p:nvSpPr>
        <p:spPr>
          <a:xfrm>
            <a:off x="965276" y="1051447"/>
            <a:ext cx="10368453" cy="4875457"/>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1800" b="0" dirty="0">
                <a:solidFill>
                  <a:srgbClr val="000000"/>
                </a:solidFill>
                <a:latin typeface="Corbel" panose="020B0503020204020204" pitchFamily="34" charset="0"/>
              </a:rPr>
              <a:t>For the inclusion of new technologies (e.g. for Capex sensitivity testing of a specific technology), the users can create their own technology at the bottom of the sheet “Background (from TC)”. Whatever fuel/technology is added at the bottom of the list will automatically show up in the tool:</a:t>
            </a:r>
          </a:p>
          <a:p>
            <a:pPr marL="715963"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Define the </a:t>
            </a:r>
            <a:r>
              <a:rPr lang="en-US" sz="1800" b="0" i="1" dirty="0">
                <a:solidFill>
                  <a:srgbClr val="000000"/>
                </a:solidFill>
                <a:latin typeface="Corbel" panose="020B0503020204020204" pitchFamily="34" charset="0"/>
              </a:rPr>
              <a:t>fuel and technology names in columns D &amp; E.</a:t>
            </a:r>
          </a:p>
          <a:p>
            <a:pPr marL="715963" marR="0" lvl="0" indent="-285750" algn="just" defTabSz="914400" rtl="0" eaLnBrk="1" fontAlgn="auto" latinLnBrk="0" hangingPunct="1">
              <a:lnSpc>
                <a:spcPct val="100000"/>
              </a:lnSpc>
              <a:spcBef>
                <a:spcPct val="20000"/>
              </a:spcBef>
              <a:spcAft>
                <a:spcPts val="0"/>
              </a:spcAft>
              <a:buClrTx/>
              <a:buSzTx/>
              <a:buFont typeface="Wingdings" panose="05000000000000000000" pitchFamily="2" charset="2"/>
              <a:buChar char="ü"/>
              <a:tabLst/>
              <a:defRPr/>
            </a:pPr>
            <a:r>
              <a:rPr kumimoji="0" lang="en-US" sz="1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Then populate all applicable columns from F to G and column AF. Columns T to AD are redundant for non storage technologies.</a:t>
            </a:r>
          </a:p>
        </p:txBody>
      </p:sp>
      <p:pic>
        <p:nvPicPr>
          <p:cNvPr id="9" name="Picture 7">
            <a:extLst>
              <a:ext uri="{FF2B5EF4-FFF2-40B4-BE49-F238E27FC236}">
                <a16:creationId xmlns:a16="http://schemas.microsoft.com/office/drawing/2014/main" id="{6305141A-951F-6E27-2882-BDDD761FA6F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429224D5-2E6D-B3B6-698B-A90FE6735D3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
        <p:nvSpPr>
          <p:cNvPr id="14" name="Arrow: Notched Right 13">
            <a:extLst>
              <a:ext uri="{FF2B5EF4-FFF2-40B4-BE49-F238E27FC236}">
                <a16:creationId xmlns:a16="http://schemas.microsoft.com/office/drawing/2014/main" id="{5F0B1917-8EF6-7240-10F9-7E529C9C273E}"/>
              </a:ext>
            </a:extLst>
          </p:cNvPr>
          <p:cNvSpPr/>
          <p:nvPr/>
        </p:nvSpPr>
        <p:spPr>
          <a:xfrm rot="839717">
            <a:off x="3546124" y="4168016"/>
            <a:ext cx="3205474" cy="269213"/>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dirty="0"/>
          </a:p>
        </p:txBody>
      </p:sp>
      <p:sp>
        <p:nvSpPr>
          <p:cNvPr id="17" name="TextBox 16">
            <a:extLst>
              <a:ext uri="{FF2B5EF4-FFF2-40B4-BE49-F238E27FC236}">
                <a16:creationId xmlns:a16="http://schemas.microsoft.com/office/drawing/2014/main" id="{5B69DEA3-6879-B216-14A9-6D2A9CBE615F}"/>
              </a:ext>
            </a:extLst>
          </p:cNvPr>
          <p:cNvSpPr txBox="1"/>
          <p:nvPr/>
        </p:nvSpPr>
        <p:spPr>
          <a:xfrm>
            <a:off x="1406448" y="4986191"/>
            <a:ext cx="5361614" cy="1107996"/>
          </a:xfrm>
          <a:prstGeom prst="rect">
            <a:avLst/>
          </a:prstGeom>
          <a:noFill/>
        </p:spPr>
        <p:txBody>
          <a:bodyPr wrap="square">
            <a:spAutoFit/>
          </a:bodyPr>
          <a:lstStyle/>
          <a:p>
            <a:pPr algn="just"/>
            <a:r>
              <a:rPr lang="en-US" sz="1100" i="1" dirty="0"/>
              <a:t>Note: Generic and user specified inputs are available for the fields: WACC, FLHs and fuel cost within the tool’s interface, without the need of a new technology addition.</a:t>
            </a:r>
          </a:p>
          <a:p>
            <a:pPr algn="just"/>
            <a:endParaRPr lang="en-US" sz="1100" i="1" dirty="0"/>
          </a:p>
          <a:p>
            <a:pPr algn="just"/>
            <a:r>
              <a:rPr lang="en-US" sz="1100" i="1" dirty="0"/>
              <a:t>Overwriting the tool’s grey cells is also an option for a quick back of the envelope evaluation, but not advised </a:t>
            </a:r>
            <a:r>
              <a:rPr lang="en-US" sz="1100" i="1" dirty="0">
                <a:sym typeface="Wingdings" panose="05000000000000000000" pitchFamily="2" charset="2"/>
              </a:rPr>
              <a:t></a:t>
            </a:r>
            <a:endParaRPr lang="en-US" sz="1100" i="1" dirty="0"/>
          </a:p>
        </p:txBody>
      </p:sp>
      <p:pic>
        <p:nvPicPr>
          <p:cNvPr id="19" name="Picture 18">
            <a:extLst>
              <a:ext uri="{FF2B5EF4-FFF2-40B4-BE49-F238E27FC236}">
                <a16:creationId xmlns:a16="http://schemas.microsoft.com/office/drawing/2014/main" id="{89F1B55B-C104-9E78-B234-67957ED1DE14}"/>
              </a:ext>
            </a:extLst>
          </p:cNvPr>
          <p:cNvPicPr>
            <a:picLocks noChangeAspect="1"/>
          </p:cNvPicPr>
          <p:nvPr/>
        </p:nvPicPr>
        <p:blipFill>
          <a:blip r:embed="rId6"/>
          <a:stretch>
            <a:fillRect/>
          </a:stretch>
        </p:blipFill>
        <p:spPr>
          <a:xfrm>
            <a:off x="6905625" y="3926307"/>
            <a:ext cx="4416907" cy="1875945"/>
          </a:xfrm>
          <a:prstGeom prst="rect">
            <a:avLst/>
          </a:prstGeom>
        </p:spPr>
      </p:pic>
    </p:spTree>
    <p:extLst>
      <p:ext uri="{BB962C8B-B14F-4D97-AF65-F5344CB8AC3E}">
        <p14:creationId xmlns:p14="http://schemas.microsoft.com/office/powerpoint/2010/main" val="152882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99E8CA9-78A8-6DBF-0C25-4B107A04296D}"/>
              </a:ext>
            </a:extLst>
          </p:cNvPr>
          <p:cNvSpPr/>
          <p:nvPr/>
        </p:nvSpPr>
        <p:spPr>
          <a:xfrm>
            <a:off x="0" y="0"/>
            <a:ext cx="12192000" cy="6858000"/>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K"/>
          </a:p>
        </p:txBody>
      </p:sp>
      <p:pic>
        <p:nvPicPr>
          <p:cNvPr id="12" name="Grafik 6">
            <a:extLst>
              <a:ext uri="{FF2B5EF4-FFF2-40B4-BE49-F238E27FC236}">
                <a16:creationId xmlns:a16="http://schemas.microsoft.com/office/drawing/2014/main" id="{37618C27-F9CD-F7B7-8DCF-D0DBED0A32AD}"/>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496" r="23070"/>
          <a:stretch/>
        </p:blipFill>
        <p:spPr>
          <a:xfrm rot="10800000">
            <a:off x="-1" y="5270498"/>
            <a:ext cx="2476499" cy="1587502"/>
          </a:xfrm>
          <a:prstGeom prst="rect">
            <a:avLst/>
          </a:prstGeom>
        </p:spPr>
      </p:pic>
      <p:pic>
        <p:nvPicPr>
          <p:cNvPr id="10" name="Grafik 5">
            <a:extLst>
              <a:ext uri="{FF2B5EF4-FFF2-40B4-BE49-F238E27FC236}">
                <a16:creationId xmlns:a16="http://schemas.microsoft.com/office/drawing/2014/main" id="{68AC8022-B95B-83BA-8921-B6E89C217DD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l="1220" r="1220"/>
          <a:stretch>
            <a:fillRect/>
          </a:stretch>
        </p:blipFill>
        <p:spPr bwMode="auto">
          <a:xfrm>
            <a:off x="430334" y="5743575"/>
            <a:ext cx="1535664" cy="427692"/>
          </a:xfrm>
          <a:prstGeom prst="rect">
            <a:avLst/>
          </a:prstGeom>
          <a:extLst>
            <a:ext uri="{53640926-AAD7-44D8-BBD7-CCE9431645EC}">
              <a14:shadowObscured xmlns:a14="http://schemas.microsoft.com/office/drawing/2010/main"/>
            </a:ext>
          </a:extLst>
        </p:spPr>
      </p:pic>
      <p:pic>
        <p:nvPicPr>
          <p:cNvPr id="11" name="Picture 10" descr="A black text on a white background&#10;&#10;Description automatically generated">
            <a:extLst>
              <a:ext uri="{FF2B5EF4-FFF2-40B4-BE49-F238E27FC236}">
                <a16:creationId xmlns:a16="http://schemas.microsoft.com/office/drawing/2014/main" id="{80D8306D-02B4-2937-32F8-7F8D2B9DBAC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30334" y="6325947"/>
            <a:ext cx="1423928" cy="386351"/>
          </a:xfrm>
          <a:prstGeom prst="rect">
            <a:avLst/>
          </a:prstGeom>
        </p:spPr>
      </p:pic>
    </p:spTree>
    <p:extLst>
      <p:ext uri="{BB962C8B-B14F-4D97-AF65-F5344CB8AC3E}">
        <p14:creationId xmlns:p14="http://schemas.microsoft.com/office/powerpoint/2010/main" val="345490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hoto by Nhi Uyển">
            <a:extLst>
              <a:ext uri="{FF2B5EF4-FFF2-40B4-BE49-F238E27FC236}">
                <a16:creationId xmlns:a16="http://schemas.microsoft.com/office/drawing/2014/main" id="{B3C0683C-C6CE-42E2-9B48-70193AF40598}"/>
              </a:ext>
            </a:extLst>
          </p:cNvPr>
          <p:cNvPicPr>
            <a:picLocks noGrp="1" noChangeAspect="1"/>
          </p:cNvPicPr>
          <p:nvPr>
            <p:ph type="pic" idx="10"/>
          </p:nvPr>
        </p:nvPicPr>
        <p:blipFill rotWithShape="1">
          <a:blip r:embed="rId2">
            <a:extLst>
              <a:ext uri="{28A0092B-C50C-407E-A947-70E740481C1C}">
                <a14:useLocalDpi xmlns:a14="http://schemas.microsoft.com/office/drawing/2010/main" val="0"/>
              </a:ext>
            </a:extLst>
          </a:blip>
          <a:srcRect t="12507" b="12507"/>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ECAD7843-C759-4B46-AD96-BDA1A35A5620}"/>
              </a:ext>
            </a:extLst>
          </p:cNvPr>
          <p:cNvSpPr/>
          <p:nvPr/>
        </p:nvSpPr>
        <p:spPr>
          <a:xfrm>
            <a:off x="-1" y="4365211"/>
            <a:ext cx="12192001" cy="2492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B28DA9E-8C9F-4F4E-A557-2F48BFA441DA}"/>
              </a:ext>
            </a:extLst>
          </p:cNvPr>
          <p:cNvSpPr txBox="1"/>
          <p:nvPr/>
        </p:nvSpPr>
        <p:spPr>
          <a:xfrm>
            <a:off x="991869" y="4462434"/>
            <a:ext cx="5272406" cy="2308324"/>
          </a:xfrm>
          <a:prstGeom prst="rect">
            <a:avLst/>
          </a:prstGeom>
          <a:noFill/>
        </p:spPr>
        <p:txBody>
          <a:bodyPr wrap="square" rtlCol="0">
            <a:spAutoFit/>
          </a:bodyPr>
          <a:lstStyle/>
          <a:p>
            <a:endParaRPr lang="en-US" dirty="0">
              <a:solidFill>
                <a:schemeClr val="bg1"/>
              </a:solidFill>
            </a:endParaRPr>
          </a:p>
          <a:p>
            <a:r>
              <a:rPr lang="en-US" dirty="0">
                <a:solidFill>
                  <a:schemeClr val="bg1"/>
                </a:solidFill>
              </a:rPr>
              <a:t>For any inquiry, contact:</a:t>
            </a:r>
          </a:p>
          <a:p>
            <a:r>
              <a:rPr lang="en-US" dirty="0">
                <a:solidFill>
                  <a:schemeClr val="bg1"/>
                </a:solidFill>
                <a:hlinkClick r:id="rId3">
                  <a:extLst>
                    <a:ext uri="{A12FA001-AC4F-418D-AE19-62706E023703}">
                      <ahyp:hlinkClr xmlns:ahyp="http://schemas.microsoft.com/office/drawing/2018/hyperlinkcolor" val="tx"/>
                    </a:ext>
                  </a:extLst>
                </a:hlinkClick>
              </a:rPr>
              <a:t>info@eaea.dk</a:t>
            </a:r>
            <a:endParaRPr lang="en-US" dirty="0">
              <a:solidFill>
                <a:schemeClr val="bg1"/>
              </a:solidFill>
            </a:endParaRPr>
          </a:p>
          <a:p>
            <a:br>
              <a:rPr lang="en-US" dirty="0">
                <a:solidFill>
                  <a:schemeClr val="bg1"/>
                </a:solidFill>
              </a:rPr>
            </a:br>
            <a:endParaRPr lang="en-US" dirty="0">
              <a:solidFill>
                <a:schemeClr val="bg1"/>
              </a:solidFill>
            </a:endParaRPr>
          </a:p>
          <a:p>
            <a:r>
              <a:rPr lang="en-US" dirty="0">
                <a:solidFill>
                  <a:schemeClr val="bg1"/>
                </a:solidFill>
              </a:rPr>
              <a:t>Check out our website </a:t>
            </a:r>
            <a:br>
              <a:rPr lang="en-US" dirty="0">
                <a:solidFill>
                  <a:schemeClr val="bg1"/>
                </a:solidFill>
              </a:rPr>
            </a:br>
            <a:r>
              <a:rPr lang="en-US" dirty="0">
                <a:solidFill>
                  <a:schemeClr val="bg1"/>
                </a:solidFill>
              </a:rPr>
              <a:t>or find us on LinkedIn</a:t>
            </a:r>
            <a:br>
              <a:rPr lang="en-US" dirty="0">
                <a:solidFill>
                  <a:schemeClr val="bg1"/>
                </a:solidFill>
              </a:rPr>
            </a:br>
            <a:endParaRPr lang="en-US" dirty="0">
              <a:solidFill>
                <a:schemeClr val="bg1"/>
              </a:solidFill>
            </a:endParaRPr>
          </a:p>
        </p:txBody>
      </p:sp>
      <p:pic>
        <p:nvPicPr>
          <p:cNvPr id="7" name="Grafik 5">
            <a:extLst>
              <a:ext uri="{FF2B5EF4-FFF2-40B4-BE49-F238E27FC236}">
                <a16:creationId xmlns:a16="http://schemas.microsoft.com/office/drawing/2014/main" id="{2C329B6D-3FCD-4716-991A-4777111A73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71640" y="922020"/>
            <a:ext cx="5013960" cy="5013960"/>
          </a:xfrm>
          <a:prstGeom prst="rect">
            <a:avLst/>
          </a:prstGeom>
        </p:spPr>
      </p:pic>
      <p:pic>
        <p:nvPicPr>
          <p:cNvPr id="11" name="earth globe world website">
            <a:hlinkClick r:id="rId6"/>
            <a:extLst>
              <a:ext uri="{FF2B5EF4-FFF2-40B4-BE49-F238E27FC236}">
                <a16:creationId xmlns:a16="http://schemas.microsoft.com/office/drawing/2014/main" id="{7A252CA4-C92F-45F6-8F90-E084E64303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27798" y="5470166"/>
            <a:ext cx="1386840" cy="1386840"/>
          </a:xfrm>
          <a:prstGeom prst="rect">
            <a:avLst/>
          </a:prstGeom>
        </p:spPr>
      </p:pic>
      <p:pic>
        <p:nvPicPr>
          <p:cNvPr id="12" name="linkedin network social network linkedin logo">
            <a:hlinkClick r:id="rId9"/>
            <a:extLst>
              <a:ext uri="{FF2B5EF4-FFF2-40B4-BE49-F238E27FC236}">
                <a16:creationId xmlns:a16="http://schemas.microsoft.com/office/drawing/2014/main" id="{538766A9-D049-4796-ABC5-6820F5CE02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6988" y="5915936"/>
            <a:ext cx="495300" cy="495300"/>
          </a:xfrm>
          <a:prstGeom prst="rect">
            <a:avLst/>
          </a:prstGeom>
        </p:spPr>
      </p:pic>
    </p:spTree>
    <p:extLst>
      <p:ext uri="{BB962C8B-B14F-4D97-AF65-F5344CB8AC3E}">
        <p14:creationId xmlns:p14="http://schemas.microsoft.com/office/powerpoint/2010/main" val="2531540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a:extLst>
              <a:ext uri="{FF2B5EF4-FFF2-40B4-BE49-F238E27FC236}">
                <a16:creationId xmlns:a16="http://schemas.microsoft.com/office/drawing/2014/main" id="{A4AFE8C9-0564-9543-89D1-4AC80565E9E5}"/>
              </a:ext>
            </a:extLst>
          </p:cNvPr>
          <p:cNvPicPr>
            <a:picLocks noGrp="1" noChangeAspect="1"/>
          </p:cNvPicPr>
          <p:nvPr>
            <p:ph type="pic" idx="10"/>
          </p:nvPr>
        </p:nvPicPr>
        <p:blipFill rotWithShape="1">
          <a:blip r:embed="rId3">
            <a:extLst>
              <a:ext uri="{28A0092B-C50C-407E-A947-70E740481C1C}">
                <a14:useLocalDpi xmlns:a14="http://schemas.microsoft.com/office/drawing/2010/main" val="0"/>
              </a:ext>
            </a:extLst>
          </a:blip>
          <a:srcRect l="57726" t="11909" b="16426"/>
          <a:stretch/>
        </p:blipFill>
        <p:spPr>
          <a:xfrm>
            <a:off x="0" y="0"/>
            <a:ext cx="6096000" cy="6857999"/>
          </a:xfrm>
        </p:spPr>
      </p:pic>
      <p:sp>
        <p:nvSpPr>
          <p:cNvPr id="7" name="Titel 6">
            <a:extLst>
              <a:ext uri="{FF2B5EF4-FFF2-40B4-BE49-F238E27FC236}">
                <a16:creationId xmlns:a16="http://schemas.microsoft.com/office/drawing/2014/main" id="{DBBE0F88-DA47-3A41-A625-F9507E76DD6F}"/>
              </a:ext>
            </a:extLst>
          </p:cNvPr>
          <p:cNvSpPr>
            <a:spLocks noGrp="1"/>
          </p:cNvSpPr>
          <p:nvPr>
            <p:ph type="title"/>
          </p:nvPr>
        </p:nvSpPr>
        <p:spPr/>
        <p:txBody>
          <a:bodyPr/>
          <a:lstStyle/>
          <a:p>
            <a:r>
              <a:rPr lang="da-DK" dirty="0"/>
              <a:t>Topics Covered</a:t>
            </a:r>
          </a:p>
        </p:txBody>
      </p:sp>
      <p:sp>
        <p:nvSpPr>
          <p:cNvPr id="9" name="Pladsholder til tekst 8">
            <a:extLst>
              <a:ext uri="{FF2B5EF4-FFF2-40B4-BE49-F238E27FC236}">
                <a16:creationId xmlns:a16="http://schemas.microsoft.com/office/drawing/2014/main" id="{6D702AAE-DB0D-EE42-8BE6-03BFBDDF78EB}"/>
              </a:ext>
            </a:extLst>
          </p:cNvPr>
          <p:cNvSpPr>
            <a:spLocks noGrp="1"/>
          </p:cNvSpPr>
          <p:nvPr>
            <p:ph type="body" sz="quarter" idx="11"/>
          </p:nvPr>
        </p:nvSpPr>
        <p:spPr>
          <a:xfrm>
            <a:off x="6778151" y="1210001"/>
            <a:ext cx="4699616" cy="5004276"/>
          </a:xfrm>
        </p:spPr>
        <p:txBody>
          <a:bodyPr>
            <a:normAutofit/>
          </a:bodyPr>
          <a:lstStyle/>
          <a:p>
            <a:pPr marL="342900" indent="-342900">
              <a:buFont typeface="+mj-lt"/>
              <a:buAutoNum type="arabicPeriod"/>
            </a:pPr>
            <a:r>
              <a:rPr lang="en-US" dirty="0"/>
              <a:t>Levelised Cost Methodology</a:t>
            </a:r>
          </a:p>
          <a:p>
            <a:pPr marL="342900" indent="-342900">
              <a:buFont typeface="+mj-lt"/>
              <a:buAutoNum type="arabicPeriod"/>
            </a:pPr>
            <a:r>
              <a:rPr lang="en-US" dirty="0"/>
              <a:t>Main Assumptions and Operational Principles </a:t>
            </a:r>
          </a:p>
          <a:p>
            <a:pPr marL="342900" indent="-342900">
              <a:buFont typeface="+mj-lt"/>
              <a:buAutoNum type="arabicPeriod"/>
            </a:pPr>
            <a:r>
              <a:rPr lang="en-US" dirty="0"/>
              <a:t>Key Sheets of the Tool</a:t>
            </a:r>
          </a:p>
          <a:p>
            <a:endParaRPr lang="en-US" dirty="0"/>
          </a:p>
        </p:txBody>
      </p:sp>
      <p:pic>
        <p:nvPicPr>
          <p:cNvPr id="2" name="Picture 1" descr="A black text on a white background&#10;&#10;Description automatically generated">
            <a:extLst>
              <a:ext uri="{FF2B5EF4-FFF2-40B4-BE49-F238E27FC236}">
                <a16:creationId xmlns:a16="http://schemas.microsoft.com/office/drawing/2014/main" id="{E41CA8BE-DE47-801F-6D5A-0541E9796CE5}"/>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Tree>
    <p:custDataLst>
      <p:tags r:id="rId1"/>
    </p:custDataLst>
    <p:extLst>
      <p:ext uri="{BB962C8B-B14F-4D97-AF65-F5344CB8AC3E}">
        <p14:creationId xmlns:p14="http://schemas.microsoft.com/office/powerpoint/2010/main" val="83059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hoto by Nothing Ahead">
            <a:extLst>
              <a:ext uri="{FF2B5EF4-FFF2-40B4-BE49-F238E27FC236}">
                <a16:creationId xmlns:a16="http://schemas.microsoft.com/office/drawing/2014/main" id="{13BB65EE-291B-EE07-577E-6C82F418EBAF}"/>
              </a:ext>
            </a:extLst>
          </p:cNvPr>
          <p:cNvPicPr>
            <a:picLocks noGrp="1" noChangeAspect="1"/>
          </p:cNvPicPr>
          <p:nvPr>
            <p:ph type="pic" idx="10"/>
          </p:nvPr>
        </p:nvPicPr>
        <p:blipFill>
          <a:blip r:embed="rId2">
            <a:extLst>
              <a:ext uri="{28A0092B-C50C-407E-A947-70E740481C1C}">
                <a14:useLocalDpi xmlns:a14="http://schemas.microsoft.com/office/drawing/2010/main" val="0"/>
              </a:ext>
            </a:extLst>
          </a:blip>
          <a:srcRect t="12486" b="12486"/>
          <a:stretch>
            <a:fillRect/>
          </a:stretch>
        </p:blipFill>
        <p:spPr>
          <a:xfrm>
            <a:off x="0" y="0"/>
            <a:ext cx="6096000" cy="6858000"/>
          </a:xfrm>
          <a:prstGeom prst="rect">
            <a:avLst/>
          </a:prstGeom>
        </p:spPr>
      </p:pic>
      <p:sp>
        <p:nvSpPr>
          <p:cNvPr id="3" name="Title 2">
            <a:extLst>
              <a:ext uri="{FF2B5EF4-FFF2-40B4-BE49-F238E27FC236}">
                <a16:creationId xmlns:a16="http://schemas.microsoft.com/office/drawing/2014/main" id="{33BFA564-0E55-CD34-C845-446A6762F3E8}"/>
              </a:ext>
            </a:extLst>
          </p:cNvPr>
          <p:cNvSpPr>
            <a:spLocks noGrp="1"/>
          </p:cNvSpPr>
          <p:nvPr>
            <p:ph type="title"/>
          </p:nvPr>
        </p:nvSpPr>
        <p:spPr>
          <a:xfrm>
            <a:off x="2734574" y="2238374"/>
            <a:ext cx="3361425" cy="2748755"/>
          </a:xfrm>
        </p:spPr>
        <p:txBody>
          <a:bodyPr>
            <a:normAutofit/>
          </a:bodyPr>
          <a:lstStyle/>
          <a:p>
            <a:r>
              <a:rPr lang="en-GB" sz="3200" dirty="0"/>
              <a:t>Levelised Cost Methodology</a:t>
            </a:r>
            <a:br>
              <a:rPr lang="en-GB" sz="3200" dirty="0"/>
            </a:br>
            <a:r>
              <a:rPr lang="en-GB" sz="3200" dirty="0"/>
              <a:t>(LCOx)</a:t>
            </a:r>
          </a:p>
        </p:txBody>
      </p:sp>
      <p:sp>
        <p:nvSpPr>
          <p:cNvPr id="9" name="Content Placeholder 2">
            <a:extLst>
              <a:ext uri="{FF2B5EF4-FFF2-40B4-BE49-F238E27FC236}">
                <a16:creationId xmlns:a16="http://schemas.microsoft.com/office/drawing/2014/main" id="{8864042A-D749-7E3C-4119-E16663251B25}"/>
              </a:ext>
            </a:extLst>
          </p:cNvPr>
          <p:cNvSpPr txBox="1">
            <a:spLocks/>
          </p:cNvSpPr>
          <p:nvPr/>
        </p:nvSpPr>
        <p:spPr>
          <a:xfrm>
            <a:off x="6221049" y="151293"/>
            <a:ext cx="5788844" cy="29323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LCO</a:t>
            </a:r>
            <a:r>
              <a:rPr lang="en-US" sz="1200" dirty="0">
                <a:solidFill>
                  <a:srgbClr val="000000"/>
                </a:solidFill>
                <a:ea typeface="Calibri" panose="020F0502020204030204" pitchFamily="34" charset="0"/>
                <a:cs typeface="Times New Roman" panose="02020603050405020304" pitchFamily="18" charset="0"/>
              </a:rPr>
              <a:t>x</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is a measure of costs which attempts to compare different methods of energy generation on a comparable basis. </a:t>
            </a: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LCOx can be regarded as the minimum constant price at which energy must be sold in order for a plant to break even over the lifetime of a project</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In other words, LCOx is a method for comparing the plant-level unit costs ($/MWh) of different energy producing technologies over their lifetimes, while accounting for all types of costs related to each unit, such as capital expenditure towards equipment, operational and maintenance costs, fuel costs and others. The upsides of the LCOE metric is the provision of a comparison basis amongst entities of different characteristics, e.g. of different capacities, lifetime, cost of capital. </a:t>
            </a:r>
          </a:p>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2 of the most commonly used calculation methodologies for LCOxs are the “Discounting” and the “Annuitising”</a:t>
            </a:r>
            <a:r>
              <a:rPr kumimoji="0" lang="en-US" sz="1200" b="0" i="0" u="none" strike="noStrike" kern="1200" cap="none" spc="0" normalizeH="0" baseline="30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hlinkClick r:id="rId3"/>
              </a:rPr>
              <a:t>1</a:t>
            </a:r>
            <a:r>
              <a:rPr kumimoji="0" lang="en-US" sz="1200" b="0" i="0" u="none" strike="noStrike" kern="1200" cap="none" spc="0" normalizeH="0" baseline="30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a:t>
            </a:r>
            <a:r>
              <a:rPr kumimoji="0" lang="en-US" sz="1200" b="0" i="0" u="none" strike="noStrike" kern="1200" cap="none" spc="0" normalizeH="0" baseline="30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hlinkClick r:id="rId4"/>
              </a:rPr>
              <a:t>2</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a:t>
            </a:r>
          </a:p>
        </p:txBody>
      </p:sp>
      <p:pic>
        <p:nvPicPr>
          <p:cNvPr id="12" name="Picture 7">
            <a:extLst>
              <a:ext uri="{FF2B5EF4-FFF2-40B4-BE49-F238E27FC236}">
                <a16:creationId xmlns:a16="http://schemas.microsoft.com/office/drawing/2014/main" id="{6AFD93AE-4279-ACEB-45F0-CCDB9D075BE5}"/>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sp>
        <p:nvSpPr>
          <p:cNvPr id="2" name="Content Placeholder 2">
            <a:extLst>
              <a:ext uri="{FF2B5EF4-FFF2-40B4-BE49-F238E27FC236}">
                <a16:creationId xmlns:a16="http://schemas.microsoft.com/office/drawing/2014/main" id="{3D386EF4-EFCB-A480-E9BF-9CB537332CDA}"/>
              </a:ext>
            </a:extLst>
          </p:cNvPr>
          <p:cNvSpPr txBox="1">
            <a:spLocks/>
          </p:cNvSpPr>
          <p:nvPr/>
        </p:nvSpPr>
        <p:spPr>
          <a:xfrm>
            <a:off x="6221049" y="5086714"/>
            <a:ext cx="5788844" cy="1369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The “annuitising” methodology has also been previously used for hybrid applications where storage technologies are combined with power sources</a:t>
            </a:r>
            <a:r>
              <a:rPr kumimoji="0" lang="en-US" sz="1200" b="0" i="0" u="none" strike="noStrike" kern="1200" cap="none" spc="0" normalizeH="0" baseline="30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hlinkClick r:id="rId6"/>
              </a:rPr>
              <a:t>3</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On the whole, </a:t>
            </a: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the two methods give the same levelised costs when the utilised discount rate is the same and the annual energy output remains constant over the lifetime of the plant</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With both assumptions holding true across the present tool, </a:t>
            </a:r>
            <a:r>
              <a:rPr kumimoji="0" lang="en-US" sz="1200" b="1"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the “Annuitising” methodology will be used and produce the presented results</a:t>
            </a:r>
            <a:r>
              <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a:t>
            </a:r>
            <a:endParaRPr kumimoji="0" lang="en-US" sz="14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sym typeface="Wingdings" panose="05000000000000000000" pitchFamily="2" charset="2"/>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sym typeface="Wingdings" panose="05000000000000000000" pitchFamily="2" charset="2"/>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98CF06B-D56B-9472-DAAA-F6EE57E8D3E3}"/>
                  </a:ext>
                </a:extLst>
              </p:cNvPr>
              <p:cNvSpPr txBox="1"/>
              <p:nvPr/>
            </p:nvSpPr>
            <p:spPr>
              <a:xfrm>
                <a:off x="7338316" y="2633244"/>
                <a:ext cx="3072829" cy="72917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𝐿𝐶𝑂𝐸</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𝐷𝑖𝑠𝑐𝑜𝑢𝑛𝑡𝑖𝑛𝑔</m:t>
                          </m:r>
                        </m:sub>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up>
                      </m:sSubSup>
                      <m:r>
                        <a:rPr kumimoji="0" lang="pt-BR"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𝐶𝑜𝑠𝑡𝑠</m:t>
                              </m:r>
                            </m:sub>
                          </m:sSub>
                        </m:num>
                        <m:den>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𝑃</m:t>
                          </m:r>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𝑂𝑢𝑡𝑝𝑢𝑡𝑠</m:t>
                              </m:r>
                            </m:sub>
                          </m:sSub>
                        </m:den>
                      </m:f>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hr m:val="∑"/>
                              <m:ctrlP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up>
                              <m: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p>
                            <m:e>
                              <m:f>
                                <m:f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𝐶</m:t>
                                      </m:r>
                                    </m:e>
                                    <m:sub>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b>
                                  </m:sSub>
                                </m:num>
                                <m:den>
                                  <m:sSup>
                                    <m:sSup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d>
                                        <m:dPr>
                                          <m:ctrlP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𝑟</m:t>
                                          </m:r>
                                        </m:e>
                                      </m:d>
                                    </m:e>
                                    <m:sup>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𝑦</m:t>
                                      </m:r>
                                    </m:sup>
                                  </m:sSup>
                                </m:den>
                              </m:f>
                            </m:e>
                          </m:nary>
                        </m:num>
                        <m:den>
                          <m:nary>
                            <m:naryPr>
                              <m:chr m:val="∑"/>
                              <m:ctrlP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up>
                              <m:r>
                                <a:rPr kumimoji="0" lang="pt-BR"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𝑛</m:t>
                              </m:r>
                            </m:sup>
                            <m:e>
                              <m:f>
                                <m:f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sSub>
                                    <m:sSub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𝐸</m:t>
                                      </m:r>
                                    </m:e>
                                    <m:sub>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b>
                                  </m:sSub>
                                </m:num>
                                <m:den>
                                  <m:sSup>
                                    <m:sSup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d>
                                        <m:dPr>
                                          <m:ctrlP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m:t>
                                          </m:r>
                                        </m:e>
                                      </m:d>
                                    </m:e>
                                    <m:sup>
                                      <m:r>
                                        <a:rPr kumimoji="0" lang="en-US" sz="12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sup>
                                  </m:sSup>
                                </m:den>
                              </m:f>
                            </m:e>
                          </m:nary>
                        </m:den>
                      </m:f>
                    </m:oMath>
                  </m:oMathPara>
                </a14:m>
                <a:endParaRPr kumimoji="0" lang="en-DK" sz="1200" b="0" i="0" u="none" strike="noStrike" kern="1200" cap="none" spc="0" normalizeH="0" baseline="0" noProof="0">
                  <a:ln>
                    <a:noFill/>
                  </a:ln>
                  <a:solidFill>
                    <a:srgbClr val="000000"/>
                  </a:solidFill>
                  <a:effectLst/>
                  <a:uLnTx/>
                  <a:uFillTx/>
                  <a:latin typeface="Biome Light"/>
                  <a:ea typeface="+mn-ea"/>
                  <a:cs typeface="+mn-cs"/>
                </a:endParaRPr>
              </a:p>
            </p:txBody>
          </p:sp>
        </mc:Choice>
        <mc:Fallback xmlns="">
          <p:sp>
            <p:nvSpPr>
              <p:cNvPr id="4" name="TextBox 3">
                <a:extLst>
                  <a:ext uri="{FF2B5EF4-FFF2-40B4-BE49-F238E27FC236}">
                    <a16:creationId xmlns:a16="http://schemas.microsoft.com/office/drawing/2014/main" id="{098CF06B-D56B-9472-DAAA-F6EE57E8D3E3}"/>
                  </a:ext>
                </a:extLst>
              </p:cNvPr>
              <p:cNvSpPr txBox="1">
                <a:spLocks noRot="1" noChangeAspect="1" noMove="1" noResize="1" noEditPoints="1" noAdjustHandles="1" noChangeArrowheads="1" noChangeShapeType="1" noTextEdit="1"/>
              </p:cNvSpPr>
              <p:nvPr/>
            </p:nvSpPr>
            <p:spPr>
              <a:xfrm>
                <a:off x="7338316" y="2633244"/>
                <a:ext cx="3072829" cy="7291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55426E-1574-1A35-9233-40BB8CD7CB28}"/>
                  </a:ext>
                </a:extLst>
              </p:cNvPr>
              <p:cNvSpPr txBox="1"/>
              <p:nvPr/>
            </p:nvSpPr>
            <p:spPr>
              <a:xfrm>
                <a:off x="6404344" y="3606893"/>
                <a:ext cx="5684057" cy="70827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Sup>
                        <m:sSubSup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Sup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𝑳𝑪𝑶𝑬</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𝑨𝒏𝒏𝒖𝒊𝒕𝒊𝒔𝒊𝒏𝒈</m:t>
                          </m:r>
                        </m:sub>
                        <m:sup>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sup>
                      </m:sSubSup>
                      <m:r>
                        <a:rPr kumimoji="0" lang="pt-BR"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sSub>
                            <m:sSub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𝑨𝒏𝒏</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𝑪𝒐𝒔𝒕𝒔</m:t>
                              </m:r>
                            </m:sub>
                          </m:sSub>
                        </m:num>
                        <m:den>
                          <m:sSub>
                            <m:sSub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𝑨𝒗𝒆</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𝑶𝒖𝒕𝒑𝒖𝒕𝒔</m:t>
                              </m:r>
                            </m:sub>
                          </m:sSub>
                        </m:den>
                      </m:f>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𝑪𝒂𝒑𝒆𝒙</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 ·</m:t>
                          </m:r>
                          <m:f>
                            <m:f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𝒓</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 ·</m:t>
                              </m:r>
                              <m:sSup>
                                <m:sSup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d>
                                    <m:d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𝟏</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𝒓</m:t>
                                      </m:r>
                                    </m:e>
                                  </m:d>
                                </m:e>
                                <m:sup>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𝒏</m:t>
                                  </m:r>
                                </m:sup>
                              </m:sSup>
                            </m:num>
                            <m:den>
                              <m:sSup>
                                <m:sSup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d>
                                    <m:d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d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𝟏</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𝒓</m:t>
                                      </m:r>
                                    </m:e>
                                  </m:d>
                                </m:e>
                                <m:sup>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𝒏</m:t>
                                  </m:r>
                                </m:sup>
                              </m:sSup>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𝟏</m:t>
                              </m:r>
                            </m:den>
                          </m:f>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𝒇𝑶</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&amp;</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𝑴</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𝑶</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𝒄</m:t>
                              </m:r>
                            </m:sub>
                          </m:sSub>
                        </m:num>
                        <m:den>
                          <m:f>
                            <m:f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nary>
                                <m:naryPr>
                                  <m:chr m:val="∑"/>
                                  <m:ctrlPr>
                                    <a:rPr kumimoji="0" lang="pt-BR"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naryPr>
                                <m:sub>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𝒚</m:t>
                                  </m:r>
                                  <m:r>
                                    <a:rPr kumimoji="0" lang="pt-BR"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𝟏</m:t>
                                  </m:r>
                                </m:sub>
                                <m:sup>
                                  <m:r>
                                    <a:rPr kumimoji="0" lang="pt-BR"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𝒏</m:t>
                                  </m:r>
                                </m:sup>
                                <m:e>
                                  <m:sSub>
                                    <m:sSubPr>
                                      <m:ctrlP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𝑬</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𝒚</m:t>
                                      </m:r>
                                    </m:sub>
                                  </m:sSub>
                                </m:e>
                              </m:nary>
                            </m:num>
                            <m:den>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𝒏</m:t>
                              </m:r>
                            </m:den>
                          </m:f>
                        </m:den>
                      </m:f>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𝒗𝑶</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&amp;</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𝑴</m:t>
                      </m:r>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𝑭</m:t>
                          </m:r>
                        </m:e>
                        <m:sub>
                          <m:r>
                            <a:rPr kumimoji="0" lang="en-US" sz="1200" b="1"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𝒄</m:t>
                          </m:r>
                        </m:sub>
                      </m:sSub>
                    </m:oMath>
                  </m:oMathPara>
                </a14:m>
                <a:endParaRPr kumimoji="0" lang="en-DK" sz="1200" b="1" i="0" u="none" strike="noStrike" kern="1200" cap="none" spc="0" normalizeH="0" baseline="0" noProof="0" dirty="0">
                  <a:ln>
                    <a:noFill/>
                  </a:ln>
                  <a:solidFill>
                    <a:srgbClr val="000000"/>
                  </a:solidFill>
                  <a:effectLst/>
                  <a:uLnTx/>
                  <a:uFillTx/>
                  <a:latin typeface="Biome Light"/>
                  <a:ea typeface="+mn-ea"/>
                  <a:cs typeface="+mn-cs"/>
                </a:endParaRPr>
              </a:p>
            </p:txBody>
          </p:sp>
        </mc:Choice>
        <mc:Fallback xmlns="">
          <p:sp>
            <p:nvSpPr>
              <p:cNvPr id="5" name="TextBox 4">
                <a:extLst>
                  <a:ext uri="{FF2B5EF4-FFF2-40B4-BE49-F238E27FC236}">
                    <a16:creationId xmlns:a16="http://schemas.microsoft.com/office/drawing/2014/main" id="{5455426E-1574-1A35-9233-40BB8CD7CB28}"/>
                  </a:ext>
                </a:extLst>
              </p:cNvPr>
              <p:cNvSpPr txBox="1">
                <a:spLocks noRot="1" noChangeAspect="1" noMove="1" noResize="1" noEditPoints="1" noAdjustHandles="1" noChangeArrowheads="1" noChangeShapeType="1" noTextEdit="1"/>
              </p:cNvSpPr>
              <p:nvPr/>
            </p:nvSpPr>
            <p:spPr>
              <a:xfrm>
                <a:off x="6404344" y="3606893"/>
                <a:ext cx="5684057" cy="708271"/>
              </a:xfrm>
              <a:prstGeom prst="rect">
                <a:avLst/>
              </a:prstGeom>
              <a:blipFill>
                <a:blip r:embed="rId8"/>
                <a:stretch>
                  <a:fillRect/>
                </a:stretch>
              </a:blipFill>
            </p:spPr>
            <p:txBody>
              <a:bodyPr/>
              <a:lstStyle/>
              <a:p>
                <a:r>
                  <a:rPr lang="en-DK">
                    <a:noFill/>
                  </a:rPr>
                  <a:t> </a:t>
                </a:r>
              </a:p>
            </p:txBody>
          </p:sp>
        </mc:Fallback>
      </mc:AlternateContent>
      <p:sp>
        <p:nvSpPr>
          <p:cNvPr id="6" name="Content Placeholder 2">
            <a:extLst>
              <a:ext uri="{FF2B5EF4-FFF2-40B4-BE49-F238E27FC236}">
                <a16:creationId xmlns:a16="http://schemas.microsoft.com/office/drawing/2014/main" id="{ABA88CA2-0E13-82B3-2226-A9E09670145D}"/>
              </a:ext>
            </a:extLst>
          </p:cNvPr>
          <p:cNvSpPr txBox="1">
            <a:spLocks/>
          </p:cNvSpPr>
          <p:nvPr/>
        </p:nvSpPr>
        <p:spPr>
          <a:xfrm>
            <a:off x="6221049" y="4488955"/>
            <a:ext cx="5788844" cy="55479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Where: Present Value (PV), Total costs in year y (C</a:t>
            </a:r>
            <a:r>
              <a:rPr kumimoji="0" lang="en-US" sz="1000" b="0" i="1" u="none" strike="noStrike" kern="1200" cap="none" spc="0" normalizeH="0" baseline="-25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y</a:t>
            </a: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Energy Production in year y (E</a:t>
            </a:r>
            <a:r>
              <a:rPr kumimoji="0" lang="en-US" sz="1000" b="0" i="1" u="none" strike="noStrike" kern="1200" cap="none" spc="0" normalizeH="0" baseline="-25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y</a:t>
            </a: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Number of Investigated Years (n), Discount Rate (r), Annuitised (Ann), Average (Ave), Fixed O&amp;M (fO&amp;M), Other annual costs (O</a:t>
            </a:r>
            <a:r>
              <a:rPr kumimoji="0" lang="en-US" sz="1000" b="0" i="1" u="none" strike="noStrike" kern="1200" cap="none" spc="0" normalizeH="0" baseline="-25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c</a:t>
            </a: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variable O&amp;M (vO&amp;M), Fuel cost per MWh output (F</a:t>
            </a:r>
            <a:r>
              <a:rPr kumimoji="0" lang="en-US" sz="1000" b="0" i="1" u="none" strike="noStrike" kern="1200" cap="none" spc="0" normalizeH="0" baseline="-2500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c</a:t>
            </a: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The factor multiplied to the Capex is the Capital Recovery Factor which is a ratio of a constant annuity to the present value of receiving that annuity for a given length of time. Note that in the annuitising formula, more costs can be added   </a:t>
            </a:r>
            <a:endParaRPr kumimoji="0" lang="en-US" sz="1050" b="0" i="1"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sym typeface="Wingdings" panose="05000000000000000000" pitchFamily="2" charset="2"/>
            </a:endParaRPr>
          </a:p>
        </p:txBody>
      </p:sp>
      <p:pic>
        <p:nvPicPr>
          <p:cNvPr id="13" name="Picture 12" descr="A black text on a white background&#10;&#10;Description automatically generated">
            <a:extLst>
              <a:ext uri="{FF2B5EF4-FFF2-40B4-BE49-F238E27FC236}">
                <a16:creationId xmlns:a16="http://schemas.microsoft.com/office/drawing/2014/main" id="{C6386837-B34E-5430-C504-EA8E04AD0ADF}"/>
              </a:ext>
            </a:extLst>
          </p:cNvPr>
          <p:cNvPicPr>
            <a:picLocks noChangeAspect="1"/>
          </p:cNvPicPr>
          <p:nvPr/>
        </p:nvPicPr>
        <p:blipFill rotWithShape="1">
          <a:blip r:embed="rId9"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Tree>
    <p:extLst>
      <p:ext uri="{BB962C8B-B14F-4D97-AF65-F5344CB8AC3E}">
        <p14:creationId xmlns:p14="http://schemas.microsoft.com/office/powerpoint/2010/main" val="2653763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9F7FFB-4037-3D8C-626E-9E4DAFB1335F}"/>
              </a:ext>
            </a:extLst>
          </p:cNvPr>
          <p:cNvSpPr>
            <a:spLocks noGrp="1"/>
          </p:cNvSpPr>
          <p:nvPr>
            <p:ph type="ftr" sz="quarter" idx="3"/>
          </p:nvPr>
        </p:nvSpPr>
        <p:spPr>
          <a:xfrm>
            <a:off x="838200" y="695071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07C6713A-B47F-ADDB-2E4D-CD158B5FB8B0}"/>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Main Assumptions and Operational Principles</a:t>
            </a:r>
          </a:p>
        </p:txBody>
      </p:sp>
      <p:sp>
        <p:nvSpPr>
          <p:cNvPr id="5" name="Content Placeholder 5">
            <a:extLst>
              <a:ext uri="{FF2B5EF4-FFF2-40B4-BE49-F238E27FC236}">
                <a16:creationId xmlns:a16="http://schemas.microsoft.com/office/drawing/2014/main" id="{9D3EF90F-0E01-8F62-F0AF-DF550B7B7627}"/>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Content Placeholder 5">
            <a:extLst>
              <a:ext uri="{FF2B5EF4-FFF2-40B4-BE49-F238E27FC236}">
                <a16:creationId xmlns:a16="http://schemas.microsoft.com/office/drawing/2014/main" id="{8D2F66A8-4F8B-CC25-2F8F-5FDFAC828006}"/>
              </a:ext>
            </a:extLst>
          </p:cNvPr>
          <p:cNvSpPr txBox="1">
            <a:spLocks/>
          </p:cNvSpPr>
          <p:nvPr/>
        </p:nvSpPr>
        <p:spPr>
          <a:xfrm>
            <a:off x="965048" y="689164"/>
            <a:ext cx="10368453" cy="4875457"/>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most recent version of the tool has been developed for the Indonesian TC.</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user can choose the tool’s price year. Currently,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outputs reflect a 2022 price level</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1600" b="1" dirty="0">
                <a:solidFill>
                  <a:srgbClr val="000000"/>
                </a:solidFill>
                <a:latin typeface="Corbel" panose="020B0503020204020204" pitchFamily="34" charset="0"/>
              </a:rPr>
              <a:t>A flat inflation rate of 2% is applied </a:t>
            </a:r>
            <a:r>
              <a:rPr lang="en-US" sz="1600" dirty="0">
                <a:solidFill>
                  <a:srgbClr val="000000"/>
                </a:solidFill>
                <a:latin typeface="Corbel" panose="020B0503020204020204" pitchFamily="34" charset="0"/>
              </a:rPr>
              <a:t>to bring all input data at the tool’s price level.</a:t>
            </a:r>
            <a:endPar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an attempt </a:t>
            </a:r>
            <a:r>
              <a:rPr kumimoji="0" lang="en-US" sz="16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 preserve a level playing field between different types of investments and maintain the undertaken comparison on a technological cost basis</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 uniform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Weighted Average Cost of Capital (WACC) has been utilised, rising to</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10% in real terms</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a:t>
            </a: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capital expenditure </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of each invested unit is uniformly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distributed across years </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based on the calculated capital recovery factor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annuity</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t>
            </a: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The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annual production</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of all units is assumed </a:t>
            </a:r>
            <a:r>
              <a:rPr kumimoji="0" lang="en-US" sz="16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flat</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within their lifetime.</a:t>
            </a:r>
          </a:p>
          <a:p>
            <a:pPr marL="476550" marR="0" lvl="1" indent="-285750" algn="just"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lang="en-US" sz="1600" dirty="0">
                <a:solidFill>
                  <a:srgbClr val="000000"/>
                </a:solidFill>
                <a:latin typeface="Corbel" panose="020B0503020204020204" pitchFamily="34" charset="0"/>
              </a:rPr>
              <a:t>A color coding is present across the tool, navigating the users. For optimal use, please complete the tool on a top-down sequential manner.</a:t>
            </a:r>
          </a:p>
        </p:txBody>
      </p:sp>
      <p:pic>
        <p:nvPicPr>
          <p:cNvPr id="9" name="Picture 7">
            <a:extLst>
              <a:ext uri="{FF2B5EF4-FFF2-40B4-BE49-F238E27FC236}">
                <a16:creationId xmlns:a16="http://schemas.microsoft.com/office/drawing/2014/main" id="{92920635-D15A-00A6-7EAC-F09831A5642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F6D46531-573C-D4F6-47AC-EBECD6A5D53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pic>
        <p:nvPicPr>
          <p:cNvPr id="8" name="Picture 7">
            <a:extLst>
              <a:ext uri="{FF2B5EF4-FFF2-40B4-BE49-F238E27FC236}">
                <a16:creationId xmlns:a16="http://schemas.microsoft.com/office/drawing/2014/main" id="{61A6339C-C9B3-D947-98AD-CA97E22FA3A6}"/>
              </a:ext>
            </a:extLst>
          </p:cNvPr>
          <p:cNvPicPr>
            <a:picLocks noChangeAspect="1"/>
          </p:cNvPicPr>
          <p:nvPr/>
        </p:nvPicPr>
        <p:blipFill>
          <a:blip r:embed="rId5"/>
          <a:stretch>
            <a:fillRect/>
          </a:stretch>
        </p:blipFill>
        <p:spPr>
          <a:xfrm>
            <a:off x="1125164" y="4541187"/>
            <a:ext cx="10760236" cy="1385718"/>
          </a:xfrm>
          <a:prstGeom prst="rect">
            <a:avLst/>
          </a:prstGeom>
        </p:spPr>
      </p:pic>
    </p:spTree>
    <p:extLst>
      <p:ext uri="{BB962C8B-B14F-4D97-AF65-F5344CB8AC3E}">
        <p14:creationId xmlns:p14="http://schemas.microsoft.com/office/powerpoint/2010/main" val="2645682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BBE29-3D9F-0BAC-F0EF-0B358FE4CA9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FF0B08-B32B-CD1D-29A3-47BF4D052B53}"/>
              </a:ext>
            </a:extLst>
          </p:cNvPr>
          <p:cNvSpPr>
            <a:spLocks noGrp="1"/>
          </p:cNvSpPr>
          <p:nvPr>
            <p:ph type="ftr" sz="quarter" idx="3"/>
          </p:nvPr>
        </p:nvSpPr>
        <p:spPr>
          <a:xfrm>
            <a:off x="805890" y="703453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087347E3-19C3-C103-76A9-361AE89C8091}"/>
              </a:ext>
            </a:extLst>
          </p:cNvPr>
          <p:cNvSpPr txBox="1">
            <a:spLocks/>
          </p:cNvSpPr>
          <p:nvPr/>
        </p:nvSpPr>
        <p:spPr>
          <a:xfrm>
            <a:off x="823595" y="294943"/>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Key Tool Sheets</a:t>
            </a:r>
          </a:p>
        </p:txBody>
      </p:sp>
      <p:sp>
        <p:nvSpPr>
          <p:cNvPr id="5" name="Content Placeholder 5">
            <a:extLst>
              <a:ext uri="{FF2B5EF4-FFF2-40B4-BE49-F238E27FC236}">
                <a16:creationId xmlns:a16="http://schemas.microsoft.com/office/drawing/2014/main" id="{D456E967-8E61-0D97-2DF1-61FF30943313}"/>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9" name="Picture 7">
            <a:extLst>
              <a:ext uri="{FF2B5EF4-FFF2-40B4-BE49-F238E27FC236}">
                <a16:creationId xmlns:a16="http://schemas.microsoft.com/office/drawing/2014/main" id="{2F433556-8946-985E-5195-198437B5DB3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AF2291D2-5618-8FBA-2DF3-DE6DA6F59D12}"/>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graphicFrame>
        <p:nvGraphicFramePr>
          <p:cNvPr id="3" name="Table 2">
            <a:extLst>
              <a:ext uri="{FF2B5EF4-FFF2-40B4-BE49-F238E27FC236}">
                <a16:creationId xmlns:a16="http://schemas.microsoft.com/office/drawing/2014/main" id="{A89CC390-EA25-8BEE-81CB-5ECD7E92A510}"/>
              </a:ext>
            </a:extLst>
          </p:cNvPr>
          <p:cNvGraphicFramePr>
            <a:graphicFrameLocks noGrp="1"/>
          </p:cNvGraphicFramePr>
          <p:nvPr>
            <p:extLst>
              <p:ext uri="{D42A27DB-BD31-4B8C-83A1-F6EECF244321}">
                <p14:modId xmlns:p14="http://schemas.microsoft.com/office/powerpoint/2010/main" val="2626226530"/>
              </p:ext>
            </p:extLst>
          </p:nvPr>
        </p:nvGraphicFramePr>
        <p:xfrm>
          <a:off x="950671" y="867604"/>
          <a:ext cx="9845709" cy="5257800"/>
        </p:xfrm>
        <a:graphic>
          <a:graphicData uri="http://schemas.openxmlformats.org/drawingml/2006/table">
            <a:tbl>
              <a:tblPr firstRow="1" bandRow="1">
                <a:tableStyleId>{5C22544A-7EE6-4342-B048-85BDC9FD1C3A}</a:tableStyleId>
              </a:tblPr>
              <a:tblGrid>
                <a:gridCol w="3281903">
                  <a:extLst>
                    <a:ext uri="{9D8B030D-6E8A-4147-A177-3AD203B41FA5}">
                      <a16:colId xmlns:a16="http://schemas.microsoft.com/office/drawing/2014/main" val="2778524662"/>
                    </a:ext>
                  </a:extLst>
                </a:gridCol>
                <a:gridCol w="3281903">
                  <a:extLst>
                    <a:ext uri="{9D8B030D-6E8A-4147-A177-3AD203B41FA5}">
                      <a16:colId xmlns:a16="http://schemas.microsoft.com/office/drawing/2014/main" val="609407102"/>
                    </a:ext>
                  </a:extLst>
                </a:gridCol>
                <a:gridCol w="3281903">
                  <a:extLst>
                    <a:ext uri="{9D8B030D-6E8A-4147-A177-3AD203B41FA5}">
                      <a16:colId xmlns:a16="http://schemas.microsoft.com/office/drawing/2014/main" val="4082251965"/>
                    </a:ext>
                  </a:extLst>
                </a:gridCol>
              </a:tblGrid>
              <a:tr h="370840">
                <a:tc>
                  <a:txBody>
                    <a:bodyPr/>
                    <a:lstStyle/>
                    <a:p>
                      <a:r>
                        <a:rPr lang="en-DK" sz="1600" dirty="0"/>
                        <a:t>Background (from TC)</a:t>
                      </a:r>
                      <a:r>
                        <a:rPr lang="en-US" sz="1600" dirty="0"/>
                        <a:t>*</a:t>
                      </a:r>
                    </a:p>
                    <a:p>
                      <a:r>
                        <a:rPr lang="en-US" sz="1200" i="1" dirty="0"/>
                        <a:t>(technology info)</a:t>
                      </a:r>
                    </a:p>
                  </a:txBody>
                  <a:tcPr/>
                </a:tc>
                <a:tc>
                  <a:txBody>
                    <a:bodyPr/>
                    <a:lstStyle/>
                    <a:p>
                      <a:r>
                        <a:rPr lang="en-US" sz="1600" dirty="0"/>
                        <a:t>Sheet “Costs”</a:t>
                      </a:r>
                    </a:p>
                    <a:p>
                      <a:r>
                        <a:rPr lang="en-US" sz="1200" i="1" dirty="0"/>
                        <a:t>(fuel costs)</a:t>
                      </a:r>
                      <a:endParaRPr lang="en-DK" sz="1200" i="1" dirty="0"/>
                    </a:p>
                  </a:txBody>
                  <a:tcPr/>
                </a:tc>
                <a:tc>
                  <a:txBody>
                    <a:bodyPr/>
                    <a:lstStyle/>
                    <a:p>
                      <a:r>
                        <a:rPr lang="en-US" sz="1600" dirty="0"/>
                        <a:t>Sheet “LCOE-S Template”</a:t>
                      </a:r>
                    </a:p>
                    <a:p>
                      <a:r>
                        <a:rPr lang="en-US" sz="1200" i="1" dirty="0"/>
                        <a:t>(calculation sheet)</a:t>
                      </a:r>
                      <a:endParaRPr lang="en-DK" sz="1200" i="1" dirty="0"/>
                    </a:p>
                  </a:txBody>
                  <a:tcPr/>
                </a:tc>
                <a:extLst>
                  <a:ext uri="{0D108BD9-81ED-4DB2-BD59-A6C34878D82A}">
                    <a16:rowId xmlns:a16="http://schemas.microsoft.com/office/drawing/2014/main" val="917835492"/>
                  </a:ext>
                </a:extLst>
              </a:tr>
              <a:tr h="370840">
                <a:tc>
                  <a:txBody>
                    <a:bodyPr/>
                    <a:lstStyle/>
                    <a:p>
                      <a:r>
                        <a:rPr lang="en-US" sz="1600" dirty="0"/>
                        <a:t>Capex</a:t>
                      </a:r>
                      <a:endParaRPr lang="en-DK" sz="1600" dirty="0"/>
                    </a:p>
                  </a:txBody>
                  <a:tcPr/>
                </a:tc>
                <a:tc>
                  <a:txBody>
                    <a:bodyPr/>
                    <a:lstStyle/>
                    <a:p>
                      <a:r>
                        <a:rPr lang="en-US" sz="1600" dirty="0"/>
                        <a:t>A:AK columns: Fuel costs at selected units</a:t>
                      </a:r>
                      <a:endParaRPr lang="en-DK" sz="1600" dirty="0"/>
                    </a:p>
                  </a:txBody>
                  <a:tcPr/>
                </a:tc>
                <a:tc>
                  <a:txBody>
                    <a:bodyPr/>
                    <a:lstStyle/>
                    <a:p>
                      <a:r>
                        <a:rPr lang="en-US" sz="1600" dirty="0"/>
                        <a:t>Current range: C15:Z92 columns</a:t>
                      </a:r>
                      <a:endParaRPr lang="en-DK" sz="1600" dirty="0"/>
                    </a:p>
                  </a:txBody>
                  <a:tcPr/>
                </a:tc>
                <a:extLst>
                  <a:ext uri="{0D108BD9-81ED-4DB2-BD59-A6C34878D82A}">
                    <a16:rowId xmlns:a16="http://schemas.microsoft.com/office/drawing/2014/main" val="2391624363"/>
                  </a:ext>
                </a:extLst>
              </a:tr>
              <a:tr h="370840">
                <a:tc>
                  <a:txBody>
                    <a:bodyPr/>
                    <a:lstStyle/>
                    <a:p>
                      <a:r>
                        <a:rPr lang="en-US" sz="1600" dirty="0"/>
                        <a:t>Fixed O&amp;M</a:t>
                      </a:r>
                      <a:endParaRPr lang="en-DK" sz="1600" dirty="0"/>
                    </a:p>
                  </a:txBody>
                  <a:tcPr/>
                </a:tc>
                <a:tc>
                  <a:txBody>
                    <a:bodyPr/>
                    <a:lstStyle/>
                    <a:p>
                      <a:r>
                        <a:rPr lang="en-US" sz="1600" dirty="0"/>
                        <a:t>AO:BX columns: Fuel costs at $/GJ</a:t>
                      </a:r>
                      <a:endParaRPr lang="en-DK" sz="1600" dirty="0"/>
                    </a:p>
                  </a:txBody>
                  <a:tcPr/>
                </a:tc>
                <a:tc>
                  <a:txBody>
                    <a:bodyPr/>
                    <a:lstStyle/>
                    <a:p>
                      <a:r>
                        <a:rPr lang="en-US" sz="1600" dirty="0"/>
                        <a:t>Color coding navigates the natural progression of inputs, starting top-&gt;down</a:t>
                      </a:r>
                      <a:endParaRPr lang="en-DK" sz="1600" dirty="0"/>
                    </a:p>
                  </a:txBody>
                  <a:tcPr/>
                </a:tc>
                <a:extLst>
                  <a:ext uri="{0D108BD9-81ED-4DB2-BD59-A6C34878D82A}">
                    <a16:rowId xmlns:a16="http://schemas.microsoft.com/office/drawing/2014/main" val="3535519810"/>
                  </a:ext>
                </a:extLst>
              </a:tr>
              <a:tr h="370840">
                <a:tc>
                  <a:txBody>
                    <a:bodyPr/>
                    <a:lstStyle/>
                    <a:p>
                      <a:r>
                        <a:rPr lang="en-US" sz="1600" dirty="0"/>
                        <a:t>Variable O&amp;M</a:t>
                      </a:r>
                      <a:endParaRPr lang="en-DK" sz="1600" dirty="0"/>
                    </a:p>
                  </a:txBody>
                  <a:tcPr/>
                </a:tc>
                <a:tc rowSpan="6">
                  <a:txBody>
                    <a:bodyPr/>
                    <a:lstStyle/>
                    <a:p>
                      <a:endParaRPr lang="en-US" sz="1600" b="0" i="1" dirty="0">
                        <a:latin typeface="Corbel" panose="020B0503020204020204" pitchFamily="34" charset="0"/>
                      </a:endParaRPr>
                    </a:p>
                  </a:txBody>
                  <a:tcPr/>
                </a:tc>
                <a:tc>
                  <a:txBody>
                    <a:bodyPr/>
                    <a:lstStyle/>
                    <a:p>
                      <a:r>
                        <a:rPr lang="en-US" sz="1600" dirty="0"/>
                        <a:t>Generic and user specified inputs are available for the following fields: WACC, FLHs and fuel cost</a:t>
                      </a:r>
                      <a:endParaRPr lang="en-DK" sz="1600" dirty="0"/>
                    </a:p>
                  </a:txBody>
                  <a:tcPr/>
                </a:tc>
                <a:extLst>
                  <a:ext uri="{0D108BD9-81ED-4DB2-BD59-A6C34878D82A}">
                    <a16:rowId xmlns:a16="http://schemas.microsoft.com/office/drawing/2014/main" val="457167005"/>
                  </a:ext>
                </a:extLst>
              </a:tr>
              <a:tr h="370840">
                <a:tc>
                  <a:txBody>
                    <a:bodyPr/>
                    <a:lstStyle/>
                    <a:p>
                      <a:r>
                        <a:rPr lang="en-US" sz="1600" dirty="0"/>
                        <a:t>Start up Costs</a:t>
                      </a:r>
                      <a:endParaRPr lang="en-DK" sz="1600" dirty="0"/>
                    </a:p>
                  </a:txBody>
                  <a:tcPr/>
                </a:tc>
                <a:tc vMerge="1">
                  <a:txBody>
                    <a:bodyPr/>
                    <a:lstStyle/>
                    <a:p>
                      <a:endParaRPr lang="en-DK"/>
                    </a:p>
                  </a:txBody>
                  <a:tcPr/>
                </a:tc>
                <a:tc>
                  <a:txBody>
                    <a:bodyPr/>
                    <a:lstStyle/>
                    <a:p>
                      <a:r>
                        <a:rPr lang="en-US" sz="1600" dirty="0"/>
                        <a:t>A generic figure is generated within the range B105:I129</a:t>
                      </a:r>
                      <a:endParaRPr lang="en-DK" sz="1600" dirty="0"/>
                    </a:p>
                  </a:txBody>
                  <a:tcPr/>
                </a:tc>
                <a:extLst>
                  <a:ext uri="{0D108BD9-81ED-4DB2-BD59-A6C34878D82A}">
                    <a16:rowId xmlns:a16="http://schemas.microsoft.com/office/drawing/2014/main" val="375947304"/>
                  </a:ext>
                </a:extLst>
              </a:tr>
              <a:tr h="370840">
                <a:tc>
                  <a:txBody>
                    <a:bodyPr/>
                    <a:lstStyle/>
                    <a:p>
                      <a:r>
                        <a:rPr lang="en-US" sz="1600" dirty="0"/>
                        <a:t>Input Fuel Type &amp; Cost </a:t>
                      </a:r>
                      <a:endParaRPr lang="en-DK" sz="1600" dirty="0"/>
                    </a:p>
                  </a:txBody>
                  <a:tcPr/>
                </a:tc>
                <a:tc vMerge="1">
                  <a:txBody>
                    <a:bodyPr/>
                    <a:lstStyle/>
                    <a:p>
                      <a:endParaRPr lang="en-DK" dirty="0"/>
                    </a:p>
                  </a:txBody>
                  <a:tcPr/>
                </a:tc>
                <a:tc rowSpan="4">
                  <a:txBody>
                    <a:bodyPr/>
                    <a:lstStyle/>
                    <a:p>
                      <a:r>
                        <a:rPr lang="en-US" sz="1600" dirty="0"/>
                        <a:t>The sheet “Hybrid LCOE Tool” operates in a similar fashion, inserting the storage technology in column C, while its power source in the adjacent columns on the right</a:t>
                      </a:r>
                      <a:endParaRPr lang="en-DK" sz="1600" dirty="0"/>
                    </a:p>
                  </a:txBody>
                  <a:tcPr/>
                </a:tc>
                <a:extLst>
                  <a:ext uri="{0D108BD9-81ED-4DB2-BD59-A6C34878D82A}">
                    <a16:rowId xmlns:a16="http://schemas.microsoft.com/office/drawing/2014/main" val="1352789828"/>
                  </a:ext>
                </a:extLst>
              </a:tr>
              <a:tr h="370840">
                <a:tc>
                  <a:txBody>
                    <a:bodyPr/>
                    <a:lstStyle/>
                    <a:p>
                      <a:r>
                        <a:rPr lang="en-US" sz="1600" dirty="0"/>
                        <a:t>Representative Year of the Technology</a:t>
                      </a:r>
                      <a:endParaRPr lang="en-DK" sz="1600" dirty="0"/>
                    </a:p>
                  </a:txBody>
                  <a:tcPr/>
                </a:tc>
                <a:tc vMerge="1">
                  <a:txBody>
                    <a:bodyPr/>
                    <a:lstStyle/>
                    <a:p>
                      <a:endParaRPr lang="en-DK" dirty="0"/>
                    </a:p>
                  </a:txBody>
                  <a:tcPr/>
                </a:tc>
                <a:tc vMerge="1">
                  <a:txBody>
                    <a:bodyPr/>
                    <a:lstStyle/>
                    <a:p>
                      <a:endParaRPr lang="en-DK" sz="1600" dirty="0"/>
                    </a:p>
                  </a:txBody>
                  <a:tcPr/>
                </a:tc>
                <a:extLst>
                  <a:ext uri="{0D108BD9-81ED-4DB2-BD59-A6C34878D82A}">
                    <a16:rowId xmlns:a16="http://schemas.microsoft.com/office/drawing/2014/main" val="225092406"/>
                  </a:ext>
                </a:extLst>
              </a:tr>
              <a:tr h="370840">
                <a:tc>
                  <a:txBody>
                    <a:bodyPr/>
                    <a:lstStyle/>
                    <a:p>
                      <a:r>
                        <a:rPr lang="en-US" sz="1600" dirty="0"/>
                        <a:t>Lifetime</a:t>
                      </a:r>
                      <a:endParaRPr lang="en-DK" sz="1600" dirty="0"/>
                    </a:p>
                  </a:txBody>
                  <a:tcPr/>
                </a:tc>
                <a:tc vMerge="1">
                  <a:txBody>
                    <a:bodyPr/>
                    <a:lstStyle/>
                    <a:p>
                      <a:endParaRPr lang="en-DK" dirty="0"/>
                    </a:p>
                  </a:txBody>
                  <a:tcPr/>
                </a:tc>
                <a:tc vMerge="1">
                  <a:txBody>
                    <a:bodyPr/>
                    <a:lstStyle/>
                    <a:p>
                      <a:endParaRPr lang="en-DK" sz="1600" dirty="0"/>
                    </a:p>
                  </a:txBody>
                  <a:tcPr/>
                </a:tc>
                <a:extLst>
                  <a:ext uri="{0D108BD9-81ED-4DB2-BD59-A6C34878D82A}">
                    <a16:rowId xmlns:a16="http://schemas.microsoft.com/office/drawing/2014/main" val="2989121560"/>
                  </a:ext>
                </a:extLst>
              </a:tr>
              <a:tr h="370840">
                <a:tc>
                  <a:txBody>
                    <a:bodyPr/>
                    <a:lstStyle/>
                    <a:p>
                      <a:r>
                        <a:rPr lang="en-US" sz="1600" dirty="0"/>
                        <a:t>Input to Output Efficiency</a:t>
                      </a:r>
                      <a:endParaRPr lang="en-DK" sz="1600" dirty="0"/>
                    </a:p>
                  </a:txBody>
                  <a:tcPr/>
                </a:tc>
                <a:tc vMerge="1">
                  <a:txBody>
                    <a:bodyPr/>
                    <a:lstStyle/>
                    <a:p>
                      <a:endParaRPr lang="en-DK" dirty="0"/>
                    </a:p>
                  </a:txBody>
                  <a:tcPr/>
                </a:tc>
                <a:tc vMerge="1">
                  <a:txBody>
                    <a:bodyPr/>
                    <a:lstStyle/>
                    <a:p>
                      <a:endParaRPr lang="en-DK" sz="1600" dirty="0"/>
                    </a:p>
                  </a:txBody>
                  <a:tcPr/>
                </a:tc>
                <a:extLst>
                  <a:ext uri="{0D108BD9-81ED-4DB2-BD59-A6C34878D82A}">
                    <a16:rowId xmlns:a16="http://schemas.microsoft.com/office/drawing/2014/main" val="12561284"/>
                  </a:ext>
                </a:extLst>
              </a:tr>
            </a:tbl>
          </a:graphicData>
        </a:graphic>
      </p:graphicFrame>
      <p:sp>
        <p:nvSpPr>
          <p:cNvPr id="11" name="Content Placeholder 2">
            <a:extLst>
              <a:ext uri="{FF2B5EF4-FFF2-40B4-BE49-F238E27FC236}">
                <a16:creationId xmlns:a16="http://schemas.microsoft.com/office/drawing/2014/main" id="{059E12B1-07A8-3419-A4B1-9CF0A7A8A930}"/>
              </a:ext>
            </a:extLst>
          </p:cNvPr>
          <p:cNvSpPr txBox="1">
            <a:spLocks/>
          </p:cNvSpPr>
          <p:nvPr/>
        </p:nvSpPr>
        <p:spPr>
          <a:xfrm>
            <a:off x="965275" y="6146042"/>
            <a:ext cx="9845710" cy="554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User specified technologies can be listed at the bottom of the page with all necessary information, and the technology will be listed in the tool automatically.  </a:t>
            </a:r>
            <a:endParaRPr kumimoji="0" lang="en-US" sz="1050" b="0" i="1"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sym typeface="Wingdings" panose="05000000000000000000" pitchFamily="2" charset="2"/>
            </a:endParaRPr>
          </a:p>
        </p:txBody>
      </p:sp>
    </p:spTree>
    <p:extLst>
      <p:ext uri="{BB962C8B-B14F-4D97-AF65-F5344CB8AC3E}">
        <p14:creationId xmlns:p14="http://schemas.microsoft.com/office/powerpoint/2010/main" val="173256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58D3E-1425-6805-8B49-344D8403DE3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85D526D-4364-9F69-0404-07400BE2711B}"/>
              </a:ext>
            </a:extLst>
          </p:cNvPr>
          <p:cNvPicPr>
            <a:picLocks noChangeAspect="1"/>
          </p:cNvPicPr>
          <p:nvPr/>
        </p:nvPicPr>
        <p:blipFill>
          <a:blip r:embed="rId3"/>
          <a:stretch>
            <a:fillRect/>
          </a:stretch>
        </p:blipFill>
        <p:spPr>
          <a:xfrm>
            <a:off x="6129337" y="1618737"/>
            <a:ext cx="4312095" cy="3811694"/>
          </a:xfrm>
          <a:prstGeom prst="rect">
            <a:avLst/>
          </a:prstGeom>
        </p:spPr>
      </p:pic>
      <p:sp>
        <p:nvSpPr>
          <p:cNvPr id="2" name="Footer Placeholder 1">
            <a:extLst>
              <a:ext uri="{FF2B5EF4-FFF2-40B4-BE49-F238E27FC236}">
                <a16:creationId xmlns:a16="http://schemas.microsoft.com/office/drawing/2014/main" id="{00C1ED11-50D4-52C9-12D1-77533482E68A}"/>
              </a:ext>
            </a:extLst>
          </p:cNvPr>
          <p:cNvSpPr>
            <a:spLocks noGrp="1"/>
          </p:cNvSpPr>
          <p:nvPr>
            <p:ph type="ftr" sz="quarter" idx="3"/>
          </p:nvPr>
        </p:nvSpPr>
        <p:spPr>
          <a:xfrm>
            <a:off x="762635" y="69659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FBBFBDD3-9B63-CA45-3064-EEC9DE8FF47A}"/>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Tool Instructions (1/3)</a:t>
            </a:r>
          </a:p>
        </p:txBody>
      </p:sp>
      <p:sp>
        <p:nvSpPr>
          <p:cNvPr id="5" name="Content Placeholder 5">
            <a:extLst>
              <a:ext uri="{FF2B5EF4-FFF2-40B4-BE49-F238E27FC236}">
                <a16:creationId xmlns:a16="http://schemas.microsoft.com/office/drawing/2014/main" id="{8818F8B1-0645-DF31-7FBF-9D2D128CBC8F}"/>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Content Placeholder 5">
            <a:extLst>
              <a:ext uri="{FF2B5EF4-FFF2-40B4-BE49-F238E27FC236}">
                <a16:creationId xmlns:a16="http://schemas.microsoft.com/office/drawing/2014/main" id="{BFFA25A6-BA35-0708-7E3E-B4AA5CED9532}"/>
              </a:ext>
            </a:extLst>
          </p:cNvPr>
          <p:cNvSpPr txBox="1">
            <a:spLocks/>
          </p:cNvSpPr>
          <p:nvPr/>
        </p:nvSpPr>
        <p:spPr>
          <a:xfrm>
            <a:off x="965276" y="1205544"/>
            <a:ext cx="4177412" cy="429664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FF0000"/>
                </a:solidFill>
                <a:latin typeface="Corbel" panose="020B0503020204020204" pitchFamily="34" charset="0"/>
              </a:rPr>
              <a:t>1: </a:t>
            </a:r>
            <a:r>
              <a:rPr lang="en-US" b="0" dirty="0">
                <a:latin typeface="Corbel" panose="020B0503020204020204" pitchFamily="34" charset="0"/>
              </a:rPr>
              <a:t>User defined legend entries for the generated figure. At least 1 of the 4 rows should be populated (bottom-up priority). If the value on the adjacent left column also represents the new column, then leave blank.</a:t>
            </a:r>
            <a:endParaRPr lang="en-US" dirty="0">
              <a:solidFill>
                <a:srgbClr val="FF0000"/>
              </a:solidFill>
              <a:latin typeface="Corbel" panose="020B0503020204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solidFill>
                <a:srgbClr val="FF0000"/>
              </a:solidFill>
              <a:latin typeface="Corbel" panose="020B0503020204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FF0000"/>
                </a:solidFill>
                <a:latin typeface="Corbel" panose="020B0503020204020204" pitchFamily="34" charset="0"/>
              </a:rPr>
              <a:t>2</a:t>
            </a:r>
            <a:r>
              <a:rPr lang="en-US" b="0" dirty="0">
                <a:solidFill>
                  <a:srgbClr val="000000"/>
                </a:solidFill>
                <a:latin typeface="Corbel" panose="020B0503020204020204" pitchFamily="34" charset="0"/>
              </a:rPr>
              <a:t>: Select from the 3 dropdown menus the fuel output, technology type and representative year.</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FF0000"/>
                </a:solidFill>
                <a:latin typeface="Corbel" panose="020B0503020204020204" pitchFamily="34" charset="0"/>
              </a:rPr>
              <a:t>3</a:t>
            </a:r>
            <a:r>
              <a:rPr lang="en-US" b="0" dirty="0">
                <a:solidFill>
                  <a:srgbClr val="000000"/>
                </a:solidFill>
                <a:latin typeface="Corbel" panose="020B0503020204020204" pitchFamily="34" charset="0"/>
              </a:rPr>
              <a:t>: Select a generic or user defined WACC value. The generic option represents the default value presented in the assumptions.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algn="just">
              <a:defRPr/>
            </a:pPr>
            <a:r>
              <a:rPr lang="en-US" dirty="0">
                <a:solidFill>
                  <a:srgbClr val="FF0000"/>
                </a:solidFill>
                <a:latin typeface="Corbel" panose="020B0503020204020204" pitchFamily="34" charset="0"/>
              </a:rPr>
              <a:t>4</a:t>
            </a:r>
            <a:r>
              <a:rPr lang="en-US" b="0" dirty="0">
                <a:solidFill>
                  <a:srgbClr val="000000"/>
                </a:solidFill>
                <a:latin typeface="Corbel" panose="020B0503020204020204" pitchFamily="34" charset="0"/>
              </a:rPr>
              <a:t>: Select a generic or user defined Full Load Hours level. The generic option represents the default value presented in the assumptions.</a:t>
            </a:r>
          </a:p>
          <a:p>
            <a:pPr algn="just">
              <a:defRPr/>
            </a:pPr>
            <a:endParaRPr lang="en-US" b="0" dirty="0">
              <a:solidFill>
                <a:srgbClr val="000000"/>
              </a:solidFill>
              <a:latin typeface="Corbel" panose="020B0503020204020204" pitchFamily="34" charset="0"/>
            </a:endParaRPr>
          </a:p>
        </p:txBody>
      </p:sp>
      <p:pic>
        <p:nvPicPr>
          <p:cNvPr id="9" name="Picture 7">
            <a:extLst>
              <a:ext uri="{FF2B5EF4-FFF2-40B4-BE49-F238E27FC236}">
                <a16:creationId xmlns:a16="http://schemas.microsoft.com/office/drawing/2014/main" id="{6234DFDE-BEC5-7AC1-E2BE-55DE778FD671}"/>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7" name="Picture 6" descr="A black text on a white background&#10;&#10;Description automatically generated">
            <a:extLst>
              <a:ext uri="{FF2B5EF4-FFF2-40B4-BE49-F238E27FC236}">
                <a16:creationId xmlns:a16="http://schemas.microsoft.com/office/drawing/2014/main" id="{C60FCE9A-B34F-7C92-9963-62ECAE58439F}"/>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
        <p:nvSpPr>
          <p:cNvPr id="8" name="Left Brace 7">
            <a:extLst>
              <a:ext uri="{FF2B5EF4-FFF2-40B4-BE49-F238E27FC236}">
                <a16:creationId xmlns:a16="http://schemas.microsoft.com/office/drawing/2014/main" id="{8479698C-F033-56AE-7BF5-A44909ACF08B}"/>
              </a:ext>
            </a:extLst>
          </p:cNvPr>
          <p:cNvSpPr/>
          <p:nvPr/>
        </p:nvSpPr>
        <p:spPr>
          <a:xfrm>
            <a:off x="5681803" y="3195485"/>
            <a:ext cx="905774" cy="379562"/>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2" name="Left Brace 11">
            <a:extLst>
              <a:ext uri="{FF2B5EF4-FFF2-40B4-BE49-F238E27FC236}">
                <a16:creationId xmlns:a16="http://schemas.microsoft.com/office/drawing/2014/main" id="{DC5F898D-0721-0165-69C6-10CFA983AEDC}"/>
              </a:ext>
            </a:extLst>
          </p:cNvPr>
          <p:cNvSpPr/>
          <p:nvPr/>
        </p:nvSpPr>
        <p:spPr>
          <a:xfrm>
            <a:off x="5681803" y="3928311"/>
            <a:ext cx="905774" cy="189781"/>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3" name="Left Brace 12">
            <a:extLst>
              <a:ext uri="{FF2B5EF4-FFF2-40B4-BE49-F238E27FC236}">
                <a16:creationId xmlns:a16="http://schemas.microsoft.com/office/drawing/2014/main" id="{E9959E87-78B1-5B4D-02B3-CB86F3E623CD}"/>
              </a:ext>
            </a:extLst>
          </p:cNvPr>
          <p:cNvSpPr/>
          <p:nvPr/>
        </p:nvSpPr>
        <p:spPr>
          <a:xfrm>
            <a:off x="5681803" y="4993855"/>
            <a:ext cx="905774" cy="189781"/>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4" name="TextBox 13">
            <a:extLst>
              <a:ext uri="{FF2B5EF4-FFF2-40B4-BE49-F238E27FC236}">
                <a16:creationId xmlns:a16="http://schemas.microsoft.com/office/drawing/2014/main" id="{91823F67-9647-38A3-5C2E-C42D73434C5F}"/>
              </a:ext>
            </a:extLst>
          </p:cNvPr>
          <p:cNvSpPr txBox="1"/>
          <p:nvPr/>
        </p:nvSpPr>
        <p:spPr>
          <a:xfrm>
            <a:off x="5034455" y="3195485"/>
            <a:ext cx="561120" cy="379562"/>
          </a:xfrm>
          <a:prstGeom prst="rect">
            <a:avLst/>
          </a:prstGeom>
          <a:noFill/>
        </p:spPr>
        <p:txBody>
          <a:bodyPr wrap="square" rtlCol="0">
            <a:spAutoFit/>
          </a:bodyPr>
          <a:lstStyle/>
          <a:p>
            <a:pPr algn="ctr"/>
            <a:r>
              <a:rPr lang="en-US" b="1" dirty="0">
                <a:solidFill>
                  <a:srgbClr val="FF0000"/>
                </a:solidFill>
              </a:rPr>
              <a:t>2</a:t>
            </a:r>
            <a:endParaRPr lang="en-DK" b="1" dirty="0">
              <a:solidFill>
                <a:srgbClr val="FF0000"/>
              </a:solidFill>
            </a:endParaRPr>
          </a:p>
        </p:txBody>
      </p:sp>
      <p:sp>
        <p:nvSpPr>
          <p:cNvPr id="15" name="TextBox 14">
            <a:extLst>
              <a:ext uri="{FF2B5EF4-FFF2-40B4-BE49-F238E27FC236}">
                <a16:creationId xmlns:a16="http://schemas.microsoft.com/office/drawing/2014/main" id="{4E6D0D25-F314-79E0-3523-62BB042EC16F}"/>
              </a:ext>
            </a:extLst>
          </p:cNvPr>
          <p:cNvSpPr txBox="1"/>
          <p:nvPr/>
        </p:nvSpPr>
        <p:spPr>
          <a:xfrm>
            <a:off x="5034455" y="3820341"/>
            <a:ext cx="561120" cy="379562"/>
          </a:xfrm>
          <a:prstGeom prst="rect">
            <a:avLst/>
          </a:prstGeom>
          <a:noFill/>
        </p:spPr>
        <p:txBody>
          <a:bodyPr wrap="square" rtlCol="0">
            <a:spAutoFit/>
          </a:bodyPr>
          <a:lstStyle/>
          <a:p>
            <a:pPr algn="ctr"/>
            <a:r>
              <a:rPr lang="en-US" b="1" dirty="0">
                <a:solidFill>
                  <a:srgbClr val="FF0000"/>
                </a:solidFill>
              </a:rPr>
              <a:t>3</a:t>
            </a:r>
            <a:endParaRPr lang="en-DK" b="1" dirty="0">
              <a:solidFill>
                <a:srgbClr val="FF0000"/>
              </a:solidFill>
            </a:endParaRPr>
          </a:p>
        </p:txBody>
      </p:sp>
      <p:sp>
        <p:nvSpPr>
          <p:cNvPr id="16" name="TextBox 15">
            <a:extLst>
              <a:ext uri="{FF2B5EF4-FFF2-40B4-BE49-F238E27FC236}">
                <a16:creationId xmlns:a16="http://schemas.microsoft.com/office/drawing/2014/main" id="{CB6B6201-88C0-CE06-BC66-B4A1567D8761}"/>
              </a:ext>
            </a:extLst>
          </p:cNvPr>
          <p:cNvSpPr txBox="1"/>
          <p:nvPr/>
        </p:nvSpPr>
        <p:spPr>
          <a:xfrm>
            <a:off x="5034455" y="4944792"/>
            <a:ext cx="561120" cy="379562"/>
          </a:xfrm>
          <a:prstGeom prst="rect">
            <a:avLst/>
          </a:prstGeom>
          <a:noFill/>
        </p:spPr>
        <p:txBody>
          <a:bodyPr wrap="square" rtlCol="0">
            <a:spAutoFit/>
          </a:bodyPr>
          <a:lstStyle/>
          <a:p>
            <a:pPr algn="ctr"/>
            <a:r>
              <a:rPr lang="en-US" b="1" dirty="0">
                <a:solidFill>
                  <a:srgbClr val="FF0000"/>
                </a:solidFill>
              </a:rPr>
              <a:t>4</a:t>
            </a:r>
            <a:endParaRPr lang="en-DK" b="1" dirty="0">
              <a:solidFill>
                <a:srgbClr val="FF0000"/>
              </a:solidFill>
            </a:endParaRPr>
          </a:p>
        </p:txBody>
      </p:sp>
      <p:sp>
        <p:nvSpPr>
          <p:cNvPr id="17" name="Left Brace 16">
            <a:extLst>
              <a:ext uri="{FF2B5EF4-FFF2-40B4-BE49-F238E27FC236}">
                <a16:creationId xmlns:a16="http://schemas.microsoft.com/office/drawing/2014/main" id="{2796D473-139C-4882-4C3C-F7A9A443E45A}"/>
              </a:ext>
            </a:extLst>
          </p:cNvPr>
          <p:cNvSpPr/>
          <p:nvPr/>
        </p:nvSpPr>
        <p:spPr>
          <a:xfrm>
            <a:off x="8325548" y="2791006"/>
            <a:ext cx="905774" cy="379562"/>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8" name="TextBox 17">
            <a:extLst>
              <a:ext uri="{FF2B5EF4-FFF2-40B4-BE49-F238E27FC236}">
                <a16:creationId xmlns:a16="http://schemas.microsoft.com/office/drawing/2014/main" id="{61A90CA0-3CD9-8588-DDE8-41A848F5FA6C}"/>
              </a:ext>
            </a:extLst>
          </p:cNvPr>
          <p:cNvSpPr txBox="1"/>
          <p:nvPr/>
        </p:nvSpPr>
        <p:spPr>
          <a:xfrm>
            <a:off x="7818545" y="2791006"/>
            <a:ext cx="561120" cy="379562"/>
          </a:xfrm>
          <a:prstGeom prst="rect">
            <a:avLst/>
          </a:prstGeom>
          <a:noFill/>
        </p:spPr>
        <p:txBody>
          <a:bodyPr wrap="square" rtlCol="0">
            <a:spAutoFit/>
          </a:bodyPr>
          <a:lstStyle/>
          <a:p>
            <a:pPr algn="ctr"/>
            <a:r>
              <a:rPr lang="en-US" b="1" dirty="0">
                <a:solidFill>
                  <a:srgbClr val="FF0000"/>
                </a:solidFill>
              </a:rPr>
              <a:t>1</a:t>
            </a:r>
            <a:endParaRPr lang="en-DK" b="1" dirty="0">
              <a:solidFill>
                <a:srgbClr val="FF0000"/>
              </a:solidFill>
            </a:endParaRPr>
          </a:p>
        </p:txBody>
      </p:sp>
      <p:sp>
        <p:nvSpPr>
          <p:cNvPr id="19" name="Content Placeholder 2">
            <a:extLst>
              <a:ext uri="{FF2B5EF4-FFF2-40B4-BE49-F238E27FC236}">
                <a16:creationId xmlns:a16="http://schemas.microsoft.com/office/drawing/2014/main" id="{8AB8D259-7D8A-775C-C964-48467E0F16AC}"/>
              </a:ext>
            </a:extLst>
          </p:cNvPr>
          <p:cNvSpPr txBox="1">
            <a:spLocks/>
          </p:cNvSpPr>
          <p:nvPr/>
        </p:nvSpPr>
        <p:spPr>
          <a:xfrm>
            <a:off x="965276" y="5827388"/>
            <a:ext cx="9845710" cy="5547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just" defTabSz="914400" rtl="0" eaLnBrk="1" fontAlgn="auto" latinLnBrk="0" hangingPunct="1">
              <a:lnSpc>
                <a:spcPct val="107000"/>
              </a:lnSpc>
              <a:spcBef>
                <a:spcPts val="500"/>
              </a:spcBef>
              <a:spcAft>
                <a:spcPts val="800"/>
              </a:spcAft>
              <a:buClrTx/>
              <a:buSzTx/>
              <a:buFont typeface="Arial" panose="020B0604020202020204" pitchFamily="34" charset="0"/>
              <a:buNone/>
              <a:tabLst/>
              <a:defRPr/>
            </a:pPr>
            <a:r>
              <a:rPr kumimoji="0" lang="en-US" sz="1000" b="0" i="1" u="none" strike="noStrike" kern="1200" cap="none" spc="0" normalizeH="0" baseline="0" noProof="0" dirty="0">
                <a:ln>
                  <a:noFill/>
                </a:ln>
                <a:solidFill>
                  <a:srgbClr val="000000"/>
                </a:solidFill>
                <a:effectLst/>
                <a:uLnTx/>
                <a:uFillTx/>
                <a:latin typeface="Corbel" panose="020B0503020204020204" pitchFamily="34" charset="0"/>
                <a:ea typeface="Calibri" panose="020F0502020204030204" pitchFamily="34" charset="0"/>
                <a:cs typeface="Times New Roman" panose="02020603050405020304" pitchFamily="18" charset="0"/>
              </a:rPr>
              <a:t>* Error flags will be raised in case of combinations that do not work for the tool, e.g. if selecting a fuel and a technology that are not compatible</a:t>
            </a:r>
            <a:endParaRPr kumimoji="0" lang="en-US" sz="1050" b="0" i="1" u="none" strike="noStrike" kern="1200" cap="none" spc="0" normalizeH="0" baseline="0" noProof="0" dirty="0">
              <a:ln>
                <a:noFill/>
              </a:ln>
              <a:solidFill>
                <a:sysClr val="windowText" lastClr="000000"/>
              </a:solidFill>
              <a:effectLst/>
              <a:uLnTx/>
              <a:uFillTx/>
              <a:latin typeface="Corbel" panose="020B0503020204020204" pitchFamily="34" charset="0"/>
              <a:ea typeface="+mn-ea"/>
              <a:cs typeface="+mn-cs"/>
              <a:sym typeface="Wingdings" panose="05000000000000000000" pitchFamily="2" charset="2"/>
            </a:endParaRPr>
          </a:p>
        </p:txBody>
      </p:sp>
    </p:spTree>
    <p:extLst>
      <p:ext uri="{BB962C8B-B14F-4D97-AF65-F5344CB8AC3E}">
        <p14:creationId xmlns:p14="http://schemas.microsoft.com/office/powerpoint/2010/main" val="2848985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8A1D2-F315-1196-4173-27CE6F1B39D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149D9DC-0328-C570-7CAC-91FB05A058CF}"/>
              </a:ext>
            </a:extLst>
          </p:cNvPr>
          <p:cNvPicPr>
            <a:picLocks noChangeAspect="1"/>
          </p:cNvPicPr>
          <p:nvPr/>
        </p:nvPicPr>
        <p:blipFill>
          <a:blip r:embed="rId3"/>
          <a:stretch>
            <a:fillRect/>
          </a:stretch>
        </p:blipFill>
        <p:spPr>
          <a:xfrm>
            <a:off x="6096000" y="1066253"/>
            <a:ext cx="5004727" cy="4725493"/>
          </a:xfrm>
          <a:prstGeom prst="rect">
            <a:avLst/>
          </a:prstGeom>
        </p:spPr>
      </p:pic>
      <p:sp>
        <p:nvSpPr>
          <p:cNvPr id="2" name="Footer Placeholder 1">
            <a:extLst>
              <a:ext uri="{FF2B5EF4-FFF2-40B4-BE49-F238E27FC236}">
                <a16:creationId xmlns:a16="http://schemas.microsoft.com/office/drawing/2014/main" id="{FD97DD9A-758F-30D9-19D0-A75E897B537A}"/>
              </a:ext>
            </a:extLst>
          </p:cNvPr>
          <p:cNvSpPr>
            <a:spLocks noGrp="1"/>
          </p:cNvSpPr>
          <p:nvPr>
            <p:ph type="ftr" sz="quarter" idx="3"/>
          </p:nvPr>
        </p:nvSpPr>
        <p:spPr>
          <a:xfrm>
            <a:off x="812551" y="698881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B95052FD-BAB6-2193-89B5-5137129AA584}"/>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Tool Instructions (2/3)</a:t>
            </a:r>
          </a:p>
        </p:txBody>
      </p:sp>
      <p:sp>
        <p:nvSpPr>
          <p:cNvPr id="5" name="Content Placeholder 5">
            <a:extLst>
              <a:ext uri="{FF2B5EF4-FFF2-40B4-BE49-F238E27FC236}">
                <a16:creationId xmlns:a16="http://schemas.microsoft.com/office/drawing/2014/main" id="{85A604C9-D482-6269-9BB4-7BAF2EC9FE4C}"/>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8" name="Picture 7">
            <a:extLst>
              <a:ext uri="{FF2B5EF4-FFF2-40B4-BE49-F238E27FC236}">
                <a16:creationId xmlns:a16="http://schemas.microsoft.com/office/drawing/2014/main" id="{9A4B4885-3132-D933-6AE7-4D0DC22C71DA}"/>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8A5682B0-98A4-A35D-0828-95FAD322300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
        <p:nvSpPr>
          <p:cNvPr id="13" name="Left Brace 12">
            <a:extLst>
              <a:ext uri="{FF2B5EF4-FFF2-40B4-BE49-F238E27FC236}">
                <a16:creationId xmlns:a16="http://schemas.microsoft.com/office/drawing/2014/main" id="{9835D22F-660E-9D2A-0E79-88CB37409E65}"/>
              </a:ext>
            </a:extLst>
          </p:cNvPr>
          <p:cNvSpPr/>
          <p:nvPr/>
        </p:nvSpPr>
        <p:spPr>
          <a:xfrm>
            <a:off x="5696615" y="1435395"/>
            <a:ext cx="905774" cy="1691035"/>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4" name="TextBox 13">
            <a:extLst>
              <a:ext uri="{FF2B5EF4-FFF2-40B4-BE49-F238E27FC236}">
                <a16:creationId xmlns:a16="http://schemas.microsoft.com/office/drawing/2014/main" id="{11DC8BC6-C84F-C0FB-1953-033D998C5243}"/>
              </a:ext>
            </a:extLst>
          </p:cNvPr>
          <p:cNvSpPr txBox="1"/>
          <p:nvPr/>
        </p:nvSpPr>
        <p:spPr>
          <a:xfrm>
            <a:off x="5135495" y="2109158"/>
            <a:ext cx="561120" cy="379562"/>
          </a:xfrm>
          <a:prstGeom prst="rect">
            <a:avLst/>
          </a:prstGeom>
          <a:noFill/>
        </p:spPr>
        <p:txBody>
          <a:bodyPr wrap="square" rtlCol="0">
            <a:spAutoFit/>
          </a:bodyPr>
          <a:lstStyle/>
          <a:p>
            <a:pPr algn="ctr"/>
            <a:r>
              <a:rPr lang="en-US" b="1" dirty="0">
                <a:solidFill>
                  <a:srgbClr val="FF0000"/>
                </a:solidFill>
              </a:rPr>
              <a:t>5</a:t>
            </a:r>
            <a:endParaRPr lang="en-DK" b="1" dirty="0">
              <a:solidFill>
                <a:srgbClr val="FF0000"/>
              </a:solidFill>
            </a:endParaRPr>
          </a:p>
        </p:txBody>
      </p:sp>
      <p:sp>
        <p:nvSpPr>
          <p:cNvPr id="15" name="Content Placeholder 5">
            <a:extLst>
              <a:ext uri="{FF2B5EF4-FFF2-40B4-BE49-F238E27FC236}">
                <a16:creationId xmlns:a16="http://schemas.microsoft.com/office/drawing/2014/main" id="{D2056F83-408D-E395-4DB4-F9D930B74F62}"/>
              </a:ext>
            </a:extLst>
          </p:cNvPr>
          <p:cNvSpPr txBox="1">
            <a:spLocks/>
          </p:cNvSpPr>
          <p:nvPr/>
        </p:nvSpPr>
        <p:spPr>
          <a:xfrm>
            <a:off x="965276" y="1322169"/>
            <a:ext cx="4177412" cy="429664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a:solidFill>
                  <a:srgbClr val="FF0000"/>
                </a:solidFill>
                <a:latin typeface="Corbel" panose="020B0503020204020204" pitchFamily="34" charset="0"/>
              </a:rPr>
              <a:t>5: </a:t>
            </a:r>
            <a:r>
              <a:rPr lang="en-US" b="0" dirty="0">
                <a:latin typeface="Corbel" panose="020B0503020204020204" pitchFamily="34" charset="0"/>
              </a:rPr>
              <a:t>Selecting storage technology properties (if applicable).</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solidFill>
                <a:srgbClr val="FF0000"/>
              </a:solidFill>
              <a:latin typeface="Corbel" panose="020B0503020204020204" pitchFamily="34" charset="0"/>
            </a:endParaRPr>
          </a:p>
          <a:p>
            <a:pPr algn="just">
              <a:defRPr/>
            </a:pPr>
            <a:r>
              <a:rPr lang="en-US" dirty="0">
                <a:solidFill>
                  <a:srgbClr val="FF0000"/>
                </a:solidFill>
                <a:latin typeface="Corbel" panose="020B0503020204020204" pitchFamily="34" charset="0"/>
              </a:rPr>
              <a:t>6</a:t>
            </a:r>
            <a:r>
              <a:rPr lang="en-US" b="0" dirty="0">
                <a:solidFill>
                  <a:srgbClr val="000000"/>
                </a:solidFill>
                <a:latin typeface="Corbel" panose="020B0503020204020204" pitchFamily="34" charset="0"/>
              </a:rPr>
              <a:t>: Select a generic or user defined fuel cost. The generic option represents the cost of the tool’s library within the sheet “Costs”.</a:t>
            </a:r>
          </a:p>
          <a:p>
            <a:pPr algn="just">
              <a:defRPr/>
            </a:pPr>
            <a:endParaRPr lang="en-US" b="0" dirty="0">
              <a:solidFill>
                <a:srgbClr val="000000"/>
              </a:solidFill>
              <a:latin typeface="Corbel" panose="020B0503020204020204" pitchFamily="34" charset="0"/>
            </a:endParaRPr>
          </a:p>
          <a:p>
            <a:pPr algn="just">
              <a:defRPr/>
            </a:pPr>
            <a:r>
              <a:rPr lang="en-US" dirty="0">
                <a:solidFill>
                  <a:srgbClr val="FF0000"/>
                </a:solidFill>
                <a:latin typeface="Corbel" panose="020B0503020204020204" pitchFamily="34" charset="0"/>
              </a:rPr>
              <a:t>7</a:t>
            </a:r>
            <a:r>
              <a:rPr lang="en-US" b="0" dirty="0">
                <a:solidFill>
                  <a:srgbClr val="000000"/>
                </a:solidFill>
                <a:latin typeface="Corbel" panose="020B0503020204020204" pitchFamily="34" charset="0"/>
              </a:rPr>
              <a:t>: Field turns green for technologies that reflect explicit start-up costs. </a:t>
            </a:r>
            <a:endParaRPr lang="en-US" b="0" dirty="0">
              <a:latin typeface="Corbel" panose="020B0503020204020204"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algn="just">
              <a:defRPr/>
            </a:pPr>
            <a:r>
              <a:rPr lang="en-US" dirty="0">
                <a:solidFill>
                  <a:srgbClr val="FF0000"/>
                </a:solidFill>
                <a:latin typeface="Corbel" panose="020B0503020204020204" pitchFamily="34" charset="0"/>
              </a:rPr>
              <a:t>8</a:t>
            </a:r>
            <a:r>
              <a:rPr lang="en-US" b="0" dirty="0">
                <a:solidFill>
                  <a:srgbClr val="000000"/>
                </a:solidFill>
                <a:latin typeface="Corbel" panose="020B0503020204020204" pitchFamily="34" charset="0"/>
              </a:rPr>
              <a:t>: Incorporation of a CO2 emission penalty in the levelised cost calculation.</a:t>
            </a:r>
            <a:endParaRPr lang="en-US" b="0" dirty="0">
              <a:latin typeface="Corbel" panose="020B0503020204020204" pitchFamily="34" charset="0"/>
            </a:endParaRPr>
          </a:p>
          <a:p>
            <a:pPr algn="just">
              <a:defRPr/>
            </a:pPr>
            <a:endParaRPr lang="en-US" b="0" dirty="0">
              <a:solidFill>
                <a:srgbClr val="000000"/>
              </a:solidFill>
              <a:latin typeface="Corbel" panose="020B0503020204020204" pitchFamily="34" charset="0"/>
            </a:endParaRPr>
          </a:p>
        </p:txBody>
      </p:sp>
      <p:sp>
        <p:nvSpPr>
          <p:cNvPr id="16" name="Left Brace 15">
            <a:extLst>
              <a:ext uri="{FF2B5EF4-FFF2-40B4-BE49-F238E27FC236}">
                <a16:creationId xmlns:a16="http://schemas.microsoft.com/office/drawing/2014/main" id="{434B21DD-D1F0-D9E8-7A77-2F1257191D5A}"/>
              </a:ext>
            </a:extLst>
          </p:cNvPr>
          <p:cNvSpPr/>
          <p:nvPr/>
        </p:nvSpPr>
        <p:spPr>
          <a:xfrm>
            <a:off x="5696615" y="3605333"/>
            <a:ext cx="905774" cy="764884"/>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7" name="TextBox 16">
            <a:extLst>
              <a:ext uri="{FF2B5EF4-FFF2-40B4-BE49-F238E27FC236}">
                <a16:creationId xmlns:a16="http://schemas.microsoft.com/office/drawing/2014/main" id="{8EEA31CF-A533-988E-25CB-092E244080CF}"/>
              </a:ext>
            </a:extLst>
          </p:cNvPr>
          <p:cNvSpPr txBox="1"/>
          <p:nvPr/>
        </p:nvSpPr>
        <p:spPr>
          <a:xfrm>
            <a:off x="5135495" y="3801983"/>
            <a:ext cx="561120" cy="379562"/>
          </a:xfrm>
          <a:prstGeom prst="rect">
            <a:avLst/>
          </a:prstGeom>
          <a:noFill/>
        </p:spPr>
        <p:txBody>
          <a:bodyPr wrap="square" rtlCol="0">
            <a:spAutoFit/>
          </a:bodyPr>
          <a:lstStyle/>
          <a:p>
            <a:pPr algn="ctr"/>
            <a:r>
              <a:rPr lang="en-US" b="1" dirty="0">
                <a:solidFill>
                  <a:srgbClr val="FF0000"/>
                </a:solidFill>
              </a:rPr>
              <a:t>6</a:t>
            </a:r>
            <a:endParaRPr lang="en-DK" b="1" dirty="0">
              <a:solidFill>
                <a:srgbClr val="FF0000"/>
              </a:solidFill>
            </a:endParaRPr>
          </a:p>
        </p:txBody>
      </p:sp>
      <p:sp>
        <p:nvSpPr>
          <p:cNvPr id="18" name="Left Brace 17">
            <a:extLst>
              <a:ext uri="{FF2B5EF4-FFF2-40B4-BE49-F238E27FC236}">
                <a16:creationId xmlns:a16="http://schemas.microsoft.com/office/drawing/2014/main" id="{5607D964-4C17-DD05-1D2C-6674C8063D10}"/>
              </a:ext>
            </a:extLst>
          </p:cNvPr>
          <p:cNvSpPr/>
          <p:nvPr/>
        </p:nvSpPr>
        <p:spPr>
          <a:xfrm>
            <a:off x="5696720" y="4565557"/>
            <a:ext cx="905774" cy="189781"/>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9" name="TextBox 18">
            <a:extLst>
              <a:ext uri="{FF2B5EF4-FFF2-40B4-BE49-F238E27FC236}">
                <a16:creationId xmlns:a16="http://schemas.microsoft.com/office/drawing/2014/main" id="{4CAF1A87-90DC-7C70-A32A-1981D7FA2D88}"/>
              </a:ext>
            </a:extLst>
          </p:cNvPr>
          <p:cNvSpPr txBox="1"/>
          <p:nvPr/>
        </p:nvSpPr>
        <p:spPr>
          <a:xfrm>
            <a:off x="5135600" y="4502014"/>
            <a:ext cx="561120" cy="379562"/>
          </a:xfrm>
          <a:prstGeom prst="rect">
            <a:avLst/>
          </a:prstGeom>
          <a:noFill/>
        </p:spPr>
        <p:txBody>
          <a:bodyPr wrap="square" rtlCol="0">
            <a:spAutoFit/>
          </a:bodyPr>
          <a:lstStyle/>
          <a:p>
            <a:pPr algn="ctr"/>
            <a:r>
              <a:rPr lang="en-US" b="1" dirty="0">
                <a:solidFill>
                  <a:srgbClr val="FF0000"/>
                </a:solidFill>
              </a:rPr>
              <a:t>7</a:t>
            </a:r>
            <a:endParaRPr lang="en-DK" b="1" dirty="0">
              <a:solidFill>
                <a:srgbClr val="FF0000"/>
              </a:solidFill>
            </a:endParaRPr>
          </a:p>
        </p:txBody>
      </p:sp>
      <p:sp>
        <p:nvSpPr>
          <p:cNvPr id="20" name="Left Brace 19">
            <a:extLst>
              <a:ext uri="{FF2B5EF4-FFF2-40B4-BE49-F238E27FC236}">
                <a16:creationId xmlns:a16="http://schemas.microsoft.com/office/drawing/2014/main" id="{071D3218-FD2F-1A31-823B-9972A1EB6477}"/>
              </a:ext>
            </a:extLst>
          </p:cNvPr>
          <p:cNvSpPr/>
          <p:nvPr/>
        </p:nvSpPr>
        <p:spPr>
          <a:xfrm>
            <a:off x="5696615" y="4967053"/>
            <a:ext cx="905774" cy="684966"/>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21" name="TextBox 20">
            <a:extLst>
              <a:ext uri="{FF2B5EF4-FFF2-40B4-BE49-F238E27FC236}">
                <a16:creationId xmlns:a16="http://schemas.microsoft.com/office/drawing/2014/main" id="{E986872E-A131-4BC9-2133-1302597B6F23}"/>
              </a:ext>
            </a:extLst>
          </p:cNvPr>
          <p:cNvSpPr txBox="1"/>
          <p:nvPr/>
        </p:nvSpPr>
        <p:spPr>
          <a:xfrm>
            <a:off x="5142688" y="5156269"/>
            <a:ext cx="561120" cy="379562"/>
          </a:xfrm>
          <a:prstGeom prst="rect">
            <a:avLst/>
          </a:prstGeom>
          <a:noFill/>
        </p:spPr>
        <p:txBody>
          <a:bodyPr wrap="square" rtlCol="0">
            <a:spAutoFit/>
          </a:bodyPr>
          <a:lstStyle/>
          <a:p>
            <a:pPr algn="ctr"/>
            <a:r>
              <a:rPr lang="en-US" b="1" dirty="0">
                <a:solidFill>
                  <a:srgbClr val="FF0000"/>
                </a:solidFill>
              </a:rPr>
              <a:t>8</a:t>
            </a:r>
            <a:endParaRPr lang="en-DK" b="1" dirty="0">
              <a:solidFill>
                <a:srgbClr val="FF0000"/>
              </a:solidFill>
            </a:endParaRPr>
          </a:p>
        </p:txBody>
      </p:sp>
    </p:spTree>
    <p:extLst>
      <p:ext uri="{BB962C8B-B14F-4D97-AF65-F5344CB8AC3E}">
        <p14:creationId xmlns:p14="http://schemas.microsoft.com/office/powerpoint/2010/main" val="1077140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FDE37-2C4D-0F8E-BA0B-7D5A4C04DF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FECFAB-5ECE-4534-04D1-96F3CFD7E017}"/>
              </a:ext>
            </a:extLst>
          </p:cNvPr>
          <p:cNvPicPr>
            <a:picLocks noChangeAspect="1"/>
          </p:cNvPicPr>
          <p:nvPr/>
        </p:nvPicPr>
        <p:blipFill>
          <a:blip r:embed="rId3"/>
          <a:stretch>
            <a:fillRect/>
          </a:stretch>
        </p:blipFill>
        <p:spPr>
          <a:xfrm>
            <a:off x="5845741" y="1996472"/>
            <a:ext cx="5298358" cy="2732678"/>
          </a:xfrm>
          <a:prstGeom prst="rect">
            <a:avLst/>
          </a:prstGeom>
        </p:spPr>
      </p:pic>
      <p:sp>
        <p:nvSpPr>
          <p:cNvPr id="2" name="Footer Placeholder 1">
            <a:extLst>
              <a:ext uri="{FF2B5EF4-FFF2-40B4-BE49-F238E27FC236}">
                <a16:creationId xmlns:a16="http://schemas.microsoft.com/office/drawing/2014/main" id="{60C4FD0B-67C9-A319-09CD-96076860A355}"/>
              </a:ext>
            </a:extLst>
          </p:cNvPr>
          <p:cNvSpPr>
            <a:spLocks noGrp="1"/>
          </p:cNvSpPr>
          <p:nvPr>
            <p:ph type="ftr" sz="quarter" idx="3"/>
          </p:nvPr>
        </p:nvSpPr>
        <p:spPr>
          <a:xfrm>
            <a:off x="838200" y="707263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9A6657D9-5872-28C8-56F6-ACA72A98D1ED}"/>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Tool Instructions (3/3)</a:t>
            </a:r>
          </a:p>
        </p:txBody>
      </p:sp>
      <p:sp>
        <p:nvSpPr>
          <p:cNvPr id="5" name="Content Placeholder 5">
            <a:extLst>
              <a:ext uri="{FF2B5EF4-FFF2-40B4-BE49-F238E27FC236}">
                <a16:creationId xmlns:a16="http://schemas.microsoft.com/office/drawing/2014/main" id="{7D69E6DD-D8CC-A689-C290-764780200C62}"/>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pic>
        <p:nvPicPr>
          <p:cNvPr id="8" name="Picture 7">
            <a:extLst>
              <a:ext uri="{FF2B5EF4-FFF2-40B4-BE49-F238E27FC236}">
                <a16:creationId xmlns:a16="http://schemas.microsoft.com/office/drawing/2014/main" id="{1F07B6F7-4CEE-D45A-8460-D6C182BE900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2" name="Picture 11" descr="A black text on a white background&#10;&#10;Description automatically generated">
            <a:extLst>
              <a:ext uri="{FF2B5EF4-FFF2-40B4-BE49-F238E27FC236}">
                <a16:creationId xmlns:a16="http://schemas.microsoft.com/office/drawing/2014/main" id="{6FDC4BD6-F655-DD94-9673-BBB3DD91E6F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sp>
        <p:nvSpPr>
          <p:cNvPr id="13" name="Left Brace 12">
            <a:extLst>
              <a:ext uri="{FF2B5EF4-FFF2-40B4-BE49-F238E27FC236}">
                <a16:creationId xmlns:a16="http://schemas.microsoft.com/office/drawing/2014/main" id="{A436BA43-134D-04D4-BC91-1228BB2114AE}"/>
              </a:ext>
            </a:extLst>
          </p:cNvPr>
          <p:cNvSpPr/>
          <p:nvPr/>
        </p:nvSpPr>
        <p:spPr>
          <a:xfrm>
            <a:off x="5484069" y="2279557"/>
            <a:ext cx="905774" cy="189781"/>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4" name="TextBox 13">
            <a:extLst>
              <a:ext uri="{FF2B5EF4-FFF2-40B4-BE49-F238E27FC236}">
                <a16:creationId xmlns:a16="http://schemas.microsoft.com/office/drawing/2014/main" id="{C6C7C98B-68DB-A935-2FE1-B31803EC32CC}"/>
              </a:ext>
            </a:extLst>
          </p:cNvPr>
          <p:cNvSpPr txBox="1"/>
          <p:nvPr/>
        </p:nvSpPr>
        <p:spPr>
          <a:xfrm>
            <a:off x="4922949" y="2216014"/>
            <a:ext cx="561120" cy="379562"/>
          </a:xfrm>
          <a:prstGeom prst="rect">
            <a:avLst/>
          </a:prstGeom>
          <a:noFill/>
        </p:spPr>
        <p:txBody>
          <a:bodyPr wrap="square" rtlCol="0">
            <a:spAutoFit/>
          </a:bodyPr>
          <a:lstStyle/>
          <a:p>
            <a:pPr algn="ctr"/>
            <a:r>
              <a:rPr lang="en-US" b="1" dirty="0">
                <a:solidFill>
                  <a:srgbClr val="FF0000"/>
                </a:solidFill>
              </a:rPr>
              <a:t>9</a:t>
            </a:r>
            <a:endParaRPr lang="en-DK" b="1" dirty="0">
              <a:solidFill>
                <a:srgbClr val="FF0000"/>
              </a:solidFill>
            </a:endParaRPr>
          </a:p>
        </p:txBody>
      </p:sp>
      <p:sp>
        <p:nvSpPr>
          <p:cNvPr id="15" name="Left Brace 14">
            <a:extLst>
              <a:ext uri="{FF2B5EF4-FFF2-40B4-BE49-F238E27FC236}">
                <a16:creationId xmlns:a16="http://schemas.microsoft.com/office/drawing/2014/main" id="{460C9FAF-8B0B-793B-9958-EC35C970F4BD}"/>
              </a:ext>
            </a:extLst>
          </p:cNvPr>
          <p:cNvSpPr/>
          <p:nvPr/>
        </p:nvSpPr>
        <p:spPr>
          <a:xfrm>
            <a:off x="5470431" y="2513992"/>
            <a:ext cx="905774" cy="1894384"/>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6" name="Left Brace 15">
            <a:extLst>
              <a:ext uri="{FF2B5EF4-FFF2-40B4-BE49-F238E27FC236}">
                <a16:creationId xmlns:a16="http://schemas.microsoft.com/office/drawing/2014/main" id="{568A57B6-406E-387F-4D92-3A43DC9D8589}"/>
              </a:ext>
            </a:extLst>
          </p:cNvPr>
          <p:cNvSpPr/>
          <p:nvPr/>
        </p:nvSpPr>
        <p:spPr>
          <a:xfrm>
            <a:off x="5470431" y="4539369"/>
            <a:ext cx="905774" cy="189781"/>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K" dirty="0"/>
          </a:p>
        </p:txBody>
      </p:sp>
      <p:sp>
        <p:nvSpPr>
          <p:cNvPr id="17" name="TextBox 16">
            <a:extLst>
              <a:ext uri="{FF2B5EF4-FFF2-40B4-BE49-F238E27FC236}">
                <a16:creationId xmlns:a16="http://schemas.microsoft.com/office/drawing/2014/main" id="{3C27110A-789A-362A-4680-41341144FB83}"/>
              </a:ext>
            </a:extLst>
          </p:cNvPr>
          <p:cNvSpPr txBox="1"/>
          <p:nvPr/>
        </p:nvSpPr>
        <p:spPr>
          <a:xfrm>
            <a:off x="4909311" y="4475826"/>
            <a:ext cx="561120" cy="379562"/>
          </a:xfrm>
          <a:prstGeom prst="rect">
            <a:avLst/>
          </a:prstGeom>
          <a:noFill/>
        </p:spPr>
        <p:txBody>
          <a:bodyPr wrap="square" rtlCol="0">
            <a:spAutoFit/>
          </a:bodyPr>
          <a:lstStyle/>
          <a:p>
            <a:pPr algn="ctr"/>
            <a:r>
              <a:rPr lang="en-US" b="1" dirty="0">
                <a:solidFill>
                  <a:srgbClr val="FF0000"/>
                </a:solidFill>
              </a:rPr>
              <a:t>11</a:t>
            </a:r>
            <a:endParaRPr lang="en-DK" b="1" dirty="0">
              <a:solidFill>
                <a:srgbClr val="FF0000"/>
              </a:solidFill>
            </a:endParaRPr>
          </a:p>
        </p:txBody>
      </p:sp>
      <p:sp>
        <p:nvSpPr>
          <p:cNvPr id="18" name="TextBox 17">
            <a:extLst>
              <a:ext uri="{FF2B5EF4-FFF2-40B4-BE49-F238E27FC236}">
                <a16:creationId xmlns:a16="http://schemas.microsoft.com/office/drawing/2014/main" id="{D882963D-6EA5-6065-6866-E2233B99F36E}"/>
              </a:ext>
            </a:extLst>
          </p:cNvPr>
          <p:cNvSpPr txBox="1"/>
          <p:nvPr/>
        </p:nvSpPr>
        <p:spPr>
          <a:xfrm>
            <a:off x="4922949" y="3299394"/>
            <a:ext cx="561120" cy="379562"/>
          </a:xfrm>
          <a:prstGeom prst="rect">
            <a:avLst/>
          </a:prstGeom>
          <a:noFill/>
        </p:spPr>
        <p:txBody>
          <a:bodyPr wrap="square" rtlCol="0">
            <a:spAutoFit/>
          </a:bodyPr>
          <a:lstStyle/>
          <a:p>
            <a:pPr algn="ctr"/>
            <a:r>
              <a:rPr lang="en-US" b="1" dirty="0">
                <a:solidFill>
                  <a:srgbClr val="FF0000"/>
                </a:solidFill>
              </a:rPr>
              <a:t>10</a:t>
            </a:r>
            <a:endParaRPr lang="en-DK" b="1" dirty="0">
              <a:solidFill>
                <a:srgbClr val="FF0000"/>
              </a:solidFill>
            </a:endParaRPr>
          </a:p>
        </p:txBody>
      </p:sp>
      <p:sp>
        <p:nvSpPr>
          <p:cNvPr id="19" name="Content Placeholder 5">
            <a:extLst>
              <a:ext uri="{FF2B5EF4-FFF2-40B4-BE49-F238E27FC236}">
                <a16:creationId xmlns:a16="http://schemas.microsoft.com/office/drawing/2014/main" id="{DB59A76C-0928-9C32-2139-7448AEF7D1A7}"/>
              </a:ext>
            </a:extLst>
          </p:cNvPr>
          <p:cNvSpPr txBox="1">
            <a:spLocks/>
          </p:cNvSpPr>
          <p:nvPr/>
        </p:nvSpPr>
        <p:spPr>
          <a:xfrm>
            <a:off x="965276" y="1322169"/>
            <a:ext cx="3979678" cy="429664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1800" dirty="0">
                <a:solidFill>
                  <a:srgbClr val="FF0000"/>
                </a:solidFill>
                <a:latin typeface="Corbel" panose="020B0503020204020204" pitchFamily="34" charset="0"/>
              </a:rPr>
              <a:t>9: </a:t>
            </a:r>
            <a:r>
              <a:rPr lang="en-US" sz="1800" b="0" dirty="0">
                <a:latin typeface="Corbel" panose="020B0503020204020204" pitchFamily="34" charset="0"/>
              </a:rPr>
              <a:t>Allowing for the exclusion of Capex for existing technologies, under the scope of comparing existing operational costs to new investments.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solidFill>
                <a:srgbClr val="FF0000"/>
              </a:solidFill>
              <a:latin typeface="Corbel" panose="020B0503020204020204" pitchFamily="34" charset="0"/>
            </a:endParaRPr>
          </a:p>
          <a:p>
            <a:pPr algn="just">
              <a:defRPr/>
            </a:pPr>
            <a:r>
              <a:rPr lang="en-US" sz="1800" dirty="0">
                <a:solidFill>
                  <a:srgbClr val="FF0000"/>
                </a:solidFill>
                <a:latin typeface="Corbel" panose="020B0503020204020204" pitchFamily="34" charset="0"/>
              </a:rPr>
              <a:t>10</a:t>
            </a:r>
            <a:r>
              <a:rPr lang="en-US" sz="1800" b="0" dirty="0">
                <a:solidFill>
                  <a:srgbClr val="000000"/>
                </a:solidFill>
                <a:latin typeface="Corbel" panose="020B0503020204020204" pitchFamily="34" charset="0"/>
              </a:rPr>
              <a:t>: Automatically generated entries.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b="0" dirty="0">
              <a:solidFill>
                <a:srgbClr val="000000"/>
              </a:solidFill>
              <a:latin typeface="Corbel" panose="020B0503020204020204" pitchFamily="34" charset="0"/>
            </a:endParaRPr>
          </a:p>
          <a:p>
            <a:pPr algn="just">
              <a:defRPr/>
            </a:pPr>
            <a:r>
              <a:rPr lang="en-US" sz="1800" dirty="0">
                <a:solidFill>
                  <a:srgbClr val="FF0000"/>
                </a:solidFill>
                <a:latin typeface="Corbel" panose="020B0503020204020204" pitchFamily="34" charset="0"/>
              </a:rPr>
              <a:t>11</a:t>
            </a:r>
            <a:r>
              <a:rPr lang="en-US" sz="1800" b="0" dirty="0">
                <a:solidFill>
                  <a:srgbClr val="000000"/>
                </a:solidFill>
                <a:latin typeface="Corbel" panose="020B0503020204020204" pitchFamily="34" charset="0"/>
              </a:rPr>
              <a:t>: </a:t>
            </a:r>
            <a:r>
              <a:rPr lang="en-US" sz="1800" dirty="0">
                <a:solidFill>
                  <a:srgbClr val="000000"/>
                </a:solidFill>
                <a:latin typeface="Corbel" panose="020B0503020204020204" pitchFamily="34" charset="0"/>
              </a:rPr>
              <a:t>Final label call-out </a:t>
            </a:r>
            <a:r>
              <a:rPr lang="en-US" sz="1800" b="0" dirty="0">
                <a:solidFill>
                  <a:srgbClr val="000000"/>
                </a:solidFill>
                <a:latin typeface="Corbel" panose="020B0503020204020204" pitchFamily="34" charset="0"/>
              </a:rPr>
              <a:t>for the generated figure.</a:t>
            </a:r>
            <a:endParaRPr lang="en-US" sz="1800" b="0" dirty="0">
              <a:latin typeface="Corbel" panose="020B0503020204020204" pitchFamily="34" charset="0"/>
            </a:endParaRPr>
          </a:p>
        </p:txBody>
      </p:sp>
    </p:spTree>
    <p:extLst>
      <p:ext uri="{BB962C8B-B14F-4D97-AF65-F5344CB8AC3E}">
        <p14:creationId xmlns:p14="http://schemas.microsoft.com/office/powerpoint/2010/main" val="27098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846B-C30D-4C95-7A2D-EF32BEB5CD2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212DE0-4702-169A-142D-60AC05BD5A05}"/>
              </a:ext>
            </a:extLst>
          </p:cNvPr>
          <p:cNvSpPr>
            <a:spLocks noGrp="1"/>
          </p:cNvSpPr>
          <p:nvPr>
            <p:ph type="ftr" sz="quarter" idx="3"/>
          </p:nvPr>
        </p:nvSpPr>
        <p:spPr>
          <a:xfrm>
            <a:off x="838200" y="708787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2B195-2A6C-4DF8-B269-563C705C2F5D}" type="slidenum">
              <a:rPr kumimoji="0" lang="en-US" sz="900" b="0" i="0" u="none" strike="noStrike" kern="1200" cap="none" spc="0" normalizeH="0" baseline="0" noProof="0" smtClean="0">
                <a:ln>
                  <a:noFill/>
                </a:ln>
                <a:solidFill>
                  <a:srgbClr val="000000"/>
                </a:solidFill>
                <a:effectLst/>
                <a:uLnTx/>
                <a:uFillTx/>
                <a:latin typeface="Biome Light" panose="020B0303030204020804" pitchFamily="34" charset="0"/>
                <a:ea typeface="+mn-ea"/>
                <a:cs typeface="Biome Light" panose="020B03030302040208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0000"/>
              </a:solidFill>
              <a:effectLst/>
              <a:uLnTx/>
              <a:uFillTx/>
              <a:latin typeface="Biome Light" panose="020B0303030204020804" pitchFamily="34" charset="0"/>
              <a:ea typeface="+mn-ea"/>
              <a:cs typeface="Biome Light" panose="020B0303030204020804" pitchFamily="34" charset="0"/>
            </a:endParaRPr>
          </a:p>
        </p:txBody>
      </p:sp>
      <p:sp>
        <p:nvSpPr>
          <p:cNvPr id="4" name="Title 2">
            <a:extLst>
              <a:ext uri="{FF2B5EF4-FFF2-40B4-BE49-F238E27FC236}">
                <a16:creationId xmlns:a16="http://schemas.microsoft.com/office/drawing/2014/main" id="{C931998A-6E7F-88B5-FBA3-027116DB8AAA}"/>
              </a:ext>
            </a:extLst>
          </p:cNvPr>
          <p:cNvSpPr txBox="1">
            <a:spLocks/>
          </p:cNvSpPr>
          <p:nvPr/>
        </p:nvSpPr>
        <p:spPr>
          <a:xfrm>
            <a:off x="838200" y="365125"/>
            <a:ext cx="10582275" cy="619125"/>
          </a:xfrm>
          <a:prstGeom prst="rect">
            <a:avLst/>
          </a:prstGeom>
        </p:spPr>
        <p:txBody>
          <a:bodyPr>
            <a:normAutofit/>
          </a:bodyPr>
          <a:lstStyle>
            <a:lvl1pPr algn="l" defTabSz="914400" rtl="0" eaLnBrk="1" latinLnBrk="0" hangingPunct="1">
              <a:lnSpc>
                <a:spcPct val="90000"/>
              </a:lnSpc>
              <a:spcBef>
                <a:spcPct val="0"/>
              </a:spcBef>
              <a:buNone/>
              <a:defRPr sz="3600" b="0" i="0" kern="1200" baseline="0">
                <a:solidFill>
                  <a:schemeClr val="accent1"/>
                </a:solidFill>
                <a:latin typeface="Biome" panose="020B0503030204020804" pitchFamily="34" charset="0"/>
                <a:ea typeface="+mj-ea"/>
                <a:cs typeface="Biome" panose="020B05030302040208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97271B"/>
                </a:solidFill>
                <a:effectLst/>
                <a:uLnTx/>
                <a:uFillTx/>
                <a:latin typeface="Biome" panose="020B0503030204020804" pitchFamily="34" charset="0"/>
                <a:ea typeface="+mj-ea"/>
                <a:cs typeface="Biome" panose="020B0503030204020804" pitchFamily="34" charset="0"/>
              </a:rPr>
              <a:t>Generated figures</a:t>
            </a:r>
          </a:p>
        </p:txBody>
      </p:sp>
      <p:sp>
        <p:nvSpPr>
          <p:cNvPr id="5" name="Content Placeholder 5">
            <a:extLst>
              <a:ext uri="{FF2B5EF4-FFF2-40B4-BE49-F238E27FC236}">
                <a16:creationId xmlns:a16="http://schemas.microsoft.com/office/drawing/2014/main" id="{9D971A36-B412-A918-B413-46CC6A109F7F}"/>
              </a:ext>
            </a:extLst>
          </p:cNvPr>
          <p:cNvSpPr txBox="1">
            <a:spLocks/>
          </p:cNvSpPr>
          <p:nvPr/>
        </p:nvSpPr>
        <p:spPr>
          <a:xfrm>
            <a:off x="965276" y="931095"/>
            <a:ext cx="9916084" cy="3715489"/>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1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 name="Content Placeholder 5">
            <a:extLst>
              <a:ext uri="{FF2B5EF4-FFF2-40B4-BE49-F238E27FC236}">
                <a16:creationId xmlns:a16="http://schemas.microsoft.com/office/drawing/2014/main" id="{089663C7-E6BD-6A8E-EBDA-830CE03F1DF8}"/>
              </a:ext>
            </a:extLst>
          </p:cNvPr>
          <p:cNvSpPr txBox="1">
            <a:spLocks/>
          </p:cNvSpPr>
          <p:nvPr/>
        </p:nvSpPr>
        <p:spPr>
          <a:xfrm>
            <a:off x="543905" y="1051448"/>
            <a:ext cx="10368453" cy="4875457"/>
          </a:xfrm>
          <a:prstGeom prst="rect">
            <a:avLst/>
          </a:prstGeom>
        </p:spPr>
        <p:txBody>
          <a:bodyPr vert="horz" lIns="0" tIns="0" rIns="0" bIns="0" rtlCol="0">
            <a:noAutofit/>
          </a:bodyPr>
          <a:lstStyle>
            <a:lvl1pPr marL="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1pPr>
            <a:lvl2pPr marL="190800" indent="-179388" algn="l" defTabSz="914400" rtl="0" eaLnBrk="1" latinLnBrk="0" hangingPunct="1">
              <a:spcBef>
                <a:spcPts val="600"/>
              </a:spcBef>
              <a:buClr>
                <a:schemeClr val="tx1"/>
              </a:buClr>
              <a:buFont typeface="Arial" panose="020B0604020202020204" pitchFamily="34" charset="0"/>
              <a:buChar char="•"/>
              <a:defRPr sz="1400" kern="1200" baseline="0">
                <a:solidFill>
                  <a:schemeClr val="tx1"/>
                </a:solidFill>
                <a:latin typeface="+mn-lt"/>
                <a:ea typeface="+mn-ea"/>
                <a:cs typeface="+mn-cs"/>
              </a:defRPr>
            </a:lvl2pPr>
            <a:lvl3pPr marL="342000" indent="-14400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627063" indent="-179388"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984250" indent="-176213"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1800" b="0" i="1" dirty="0">
                <a:solidFill>
                  <a:srgbClr val="000000"/>
                </a:solidFill>
                <a:latin typeface="Corbel" panose="020B0503020204020204" pitchFamily="34" charset="0"/>
              </a:rPr>
              <a:t>The tool can handle up to 24 parallel comparisons.</a:t>
            </a: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b="0" i="1" dirty="0">
              <a:solidFill>
                <a:srgbClr val="000000"/>
              </a:solidFill>
              <a:latin typeface="Corbel" panose="020B0503020204020204" pitchFamily="34" charset="0"/>
            </a:endParaRPr>
          </a:p>
          <a:p>
            <a:pPr marL="430213"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sz="1800" b="0" i="1" dirty="0">
                <a:solidFill>
                  <a:srgbClr val="000000"/>
                </a:solidFill>
                <a:latin typeface="Corbel" panose="020B0503020204020204" pitchFamily="34" charset="0"/>
              </a:rPr>
              <a:t>The automatically generated figures can include entries up to column Z. Filtering the correct entries can take place via selecting or deselecting entries from the following list:</a:t>
            </a:r>
            <a:endParaRPr kumimoji="0" lang="en-US" sz="180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9" name="Picture 7">
            <a:extLst>
              <a:ext uri="{FF2B5EF4-FFF2-40B4-BE49-F238E27FC236}">
                <a16:creationId xmlns:a16="http://schemas.microsoft.com/office/drawing/2014/main" id="{6305141A-951F-6E27-2882-BDDD761FA6F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1526" b="-1622"/>
          <a:stretch/>
        </p:blipFill>
        <p:spPr>
          <a:xfrm>
            <a:off x="11487150" y="6211887"/>
            <a:ext cx="522743" cy="488950"/>
          </a:xfrm>
          <a:prstGeom prst="rect">
            <a:avLst/>
          </a:prstGeom>
        </p:spPr>
      </p:pic>
      <p:pic>
        <p:nvPicPr>
          <p:cNvPr id="10" name="Picture 9" descr="A black text on a white background&#10;&#10;Description automatically generated">
            <a:extLst>
              <a:ext uri="{FF2B5EF4-FFF2-40B4-BE49-F238E27FC236}">
                <a16:creationId xmlns:a16="http://schemas.microsoft.com/office/drawing/2014/main" id="{429224D5-2E6D-B3B6-698B-A90FE6735D3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2036"/>
          <a:stretch/>
        </p:blipFill>
        <p:spPr>
          <a:xfrm>
            <a:off x="10810986" y="6214277"/>
            <a:ext cx="522743" cy="507198"/>
          </a:xfrm>
          <a:prstGeom prst="rect">
            <a:avLst/>
          </a:prstGeom>
        </p:spPr>
      </p:pic>
      <p:pic>
        <p:nvPicPr>
          <p:cNvPr id="7" name="Picture 6">
            <a:extLst>
              <a:ext uri="{FF2B5EF4-FFF2-40B4-BE49-F238E27FC236}">
                <a16:creationId xmlns:a16="http://schemas.microsoft.com/office/drawing/2014/main" id="{F00B8187-D2BA-6423-A7ED-855C3B0CC11E}"/>
              </a:ext>
            </a:extLst>
          </p:cNvPr>
          <p:cNvPicPr>
            <a:picLocks noChangeAspect="1"/>
          </p:cNvPicPr>
          <p:nvPr/>
        </p:nvPicPr>
        <p:blipFill>
          <a:blip r:embed="rId5"/>
          <a:stretch>
            <a:fillRect/>
          </a:stretch>
        </p:blipFill>
        <p:spPr>
          <a:xfrm>
            <a:off x="965276" y="2445505"/>
            <a:ext cx="10974241" cy="3181110"/>
          </a:xfrm>
          <a:prstGeom prst="rect">
            <a:avLst/>
          </a:prstGeom>
        </p:spPr>
      </p:pic>
    </p:spTree>
    <p:extLst>
      <p:ext uri="{BB962C8B-B14F-4D97-AF65-F5344CB8AC3E}">
        <p14:creationId xmlns:p14="http://schemas.microsoft.com/office/powerpoint/2010/main" val="7343801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 val="&lt;smart xmlns:xsd=&quot;http://www.w3.org/2001/XMLSchema&quot; xmlns:xsi=&quot;http://www.w3.org/2001/XMLSchema-instance&quot;&gt;&lt;slideSettings id=&quot;8a3e1fe5-7320-4ad5-b94a-db97a707d5f9&quot; isAgenda=&quot;false&quot;&gt;&lt;agenda agendaId=&quot;00000000-0000-0000-0000-000000000000&quot; agendaRowId=&quot;00000000-0000-0000-0000-000000000000&quot; slideNumber=&quot;0&quot; /&gt;&lt;executiveSummary isExecutiveSummary=&quot;false&quot; /&gt;&lt;template lastModified=&quot;0001-01-01T00:00:00&quot;&gt;&lt;LayoutNames /&gt;&lt;/template&gt;&lt;/slideSettings&gt;&lt;/smart&gt;"/>
</p:tagLst>
</file>

<file path=ppt/theme/theme1.xml><?xml version="1.0" encoding="utf-8"?>
<a:theme xmlns:a="http://schemas.openxmlformats.org/drawingml/2006/main" name="1_Office Theme">
  <a:themeElements>
    <a:clrScheme name="EA Temafarver 5">
      <a:dk1>
        <a:srgbClr val="000000"/>
      </a:dk1>
      <a:lt1>
        <a:srgbClr val="FFFFFF"/>
      </a:lt1>
      <a:dk2>
        <a:srgbClr val="516067"/>
      </a:dk2>
      <a:lt2>
        <a:srgbClr val="E3E1E6"/>
      </a:lt2>
      <a:accent1>
        <a:srgbClr val="97271B"/>
      </a:accent1>
      <a:accent2>
        <a:srgbClr val="70808A"/>
      </a:accent2>
      <a:accent3>
        <a:srgbClr val="516B49"/>
      </a:accent3>
      <a:accent4>
        <a:srgbClr val="B59E12"/>
      </a:accent4>
      <a:accent5>
        <a:srgbClr val="757E59"/>
      </a:accent5>
      <a:accent6>
        <a:srgbClr val="664C53"/>
      </a:accent6>
      <a:hlink>
        <a:srgbClr val="A15538"/>
      </a:hlink>
      <a:folHlink>
        <a:srgbClr val="283841"/>
      </a:folHlink>
    </a:clrScheme>
    <a:fontScheme name="Custom 3">
      <a:majorFont>
        <a:latin typeface="Biome"/>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plerLibrary5vpw5tc5y2h.potx" id="{E3724A43-BCF7-4AD2-9736-FC7C144AF5F4}" vid="{84ED100A-1FCF-40BF-8DE2-64C555075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F70CC043533314B8ABDD57C263009EB" ma:contentTypeVersion="16" ma:contentTypeDescription="Create a new document." ma:contentTypeScope="" ma:versionID="62c79c2542ff25f38213c1ce2fc8a0a7">
  <xsd:schema xmlns:xsd="http://www.w3.org/2001/XMLSchema" xmlns:xs="http://www.w3.org/2001/XMLSchema" xmlns:p="http://schemas.microsoft.com/office/2006/metadata/properties" xmlns:ns2="de349275-031a-497b-b31b-5e01c8ce5b37" xmlns:ns3="536f75cc-51ff-45bf-8536-10fddef03b6a" targetNamespace="http://schemas.microsoft.com/office/2006/metadata/properties" ma:root="true" ma:fieldsID="3ad80890215d76cfcdb51fff0310a595" ns2:_="" ns3:_="">
    <xsd:import namespace="de349275-031a-497b-b31b-5e01c8ce5b37"/>
    <xsd:import namespace="536f75cc-51ff-45bf-8536-10fddef03b6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49275-031a-497b-b31b-5e01c8ce5b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5959112-8ba4-468e-9b8d-f56441caa1a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6f75cc-51ff-45bf-8536-10fddef03b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11c4cdd-c257-4a6b-8cc8-4059ec775eff}" ma:internalName="TaxCatchAll" ma:showField="CatchAllData" ma:web="536f75cc-51ff-45bf-8536-10fddef03b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349275-031a-497b-b31b-5e01c8ce5b37">
      <Terms xmlns="http://schemas.microsoft.com/office/infopath/2007/PartnerControls"/>
    </lcf76f155ced4ddcb4097134ff3c332f>
    <TaxCatchAll xmlns="536f75cc-51ff-45bf-8536-10fddef03b6a" xsi:nil="true"/>
  </documentManagement>
</p:properties>
</file>

<file path=customXml/itemProps1.xml><?xml version="1.0" encoding="utf-8"?>
<ds:datastoreItem xmlns:ds="http://schemas.openxmlformats.org/officeDocument/2006/customXml" ds:itemID="{46BA9CC8-5E9F-42CF-BAC5-53182E942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349275-031a-497b-b31b-5e01c8ce5b37"/>
    <ds:schemaRef ds:uri="536f75cc-51ff-45bf-8536-10fddef03b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4C714-FDAF-4EE9-9510-314DFDE75F3B}">
  <ds:schemaRefs>
    <ds:schemaRef ds:uri="http://schemas.microsoft.com/sharepoint/v3/contenttype/forms"/>
  </ds:schemaRefs>
</ds:datastoreItem>
</file>

<file path=customXml/itemProps3.xml><?xml version="1.0" encoding="utf-8"?>
<ds:datastoreItem xmlns:ds="http://schemas.openxmlformats.org/officeDocument/2006/customXml" ds:itemID="{01D6711D-C1C1-47C9-9FD4-9D49604EF676}"/>
</file>

<file path=docProps/app.xml><?xml version="1.0" encoding="utf-8"?>
<Properties xmlns="http://schemas.openxmlformats.org/officeDocument/2006/extended-properties" xmlns:vt="http://schemas.openxmlformats.org/officeDocument/2006/docPropsVTypes">
  <TotalTime>671</TotalTime>
  <Words>1265</Words>
  <Application>Microsoft Office PowerPoint</Application>
  <PresentationFormat>Widescreen</PresentationFormat>
  <Paragraphs>120</Paragraphs>
  <Slides>12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Biome</vt:lpstr>
      <vt:lpstr>Biome Light</vt:lpstr>
      <vt:lpstr>Calibri</vt:lpstr>
      <vt:lpstr>Cambria Math</vt:lpstr>
      <vt:lpstr>Corbel</vt:lpstr>
      <vt:lpstr>Courier New</vt:lpstr>
      <vt:lpstr>Normal systemskrift</vt:lpstr>
      <vt:lpstr>Wingdings</vt:lpstr>
      <vt:lpstr>1_Office Theme</vt:lpstr>
      <vt:lpstr>LCOE/S Tool User Guide</vt:lpstr>
      <vt:lpstr>Topics Covered</vt:lpstr>
      <vt:lpstr>Levelised Cost Methodology (LCOx)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Dimitrios Eleftheriou</dc:creator>
  <cp:lastModifiedBy>Dimitrios Eleftheriou</cp:lastModifiedBy>
  <cp:revision>1</cp:revision>
  <dcterms:created xsi:type="dcterms:W3CDTF">2024-02-20T21:53:15Z</dcterms:created>
  <dcterms:modified xsi:type="dcterms:W3CDTF">2024-04-05T06:37:10Z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0x0101007F70CC043533314B8ABDD57C263009EB</vt:lpwstr>
  </property>
</Properties>
</file>