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3" r:id="rId4"/>
  </p:sldMasterIdLst>
  <p:notesMasterIdLst>
    <p:notesMasterId r:id="rId10"/>
  </p:notesMasterIdLst>
  <p:handoutMasterIdLst>
    <p:handoutMasterId r:id="rId11"/>
  </p:handoutMasterIdLst>
  <p:sldIdLst>
    <p:sldId id="269" r:id="rId5"/>
    <p:sldId id="531" r:id="rId6"/>
    <p:sldId id="533" r:id="rId7"/>
    <p:sldId id="534" r:id="rId8"/>
    <p:sldId id="535" r:id="rId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96">
          <p15:clr>
            <a:srgbClr val="A4A3A4"/>
          </p15:clr>
        </p15:guide>
        <p15:guide id="2" orient="horz" pos="2028">
          <p15:clr>
            <a:srgbClr val="A4A3A4"/>
          </p15:clr>
        </p15:guide>
        <p15:guide id="3" orient="horz" pos="209">
          <p15:clr>
            <a:srgbClr val="A4A3A4"/>
          </p15:clr>
        </p15:guide>
        <p15:guide id="4" orient="horz" pos="1654">
          <p15:clr>
            <a:srgbClr val="A4A3A4"/>
          </p15:clr>
        </p15:guide>
        <p15:guide id="5" orient="horz" pos="3130">
          <p15:clr>
            <a:srgbClr val="A4A3A4"/>
          </p15:clr>
        </p15:guide>
        <p15:guide id="6" orient="horz" pos="831">
          <p15:clr>
            <a:srgbClr val="A4A3A4"/>
          </p15:clr>
        </p15:guide>
        <p15:guide id="7" orient="horz" pos="1712">
          <p15:clr>
            <a:srgbClr val="A4A3A4"/>
          </p15:clr>
        </p15:guide>
        <p15:guide id="8" orient="horz" pos="273">
          <p15:clr>
            <a:srgbClr val="A4A3A4"/>
          </p15:clr>
        </p15:guide>
        <p15:guide id="9" orient="horz" pos="714">
          <p15:clr>
            <a:srgbClr val="A4A3A4"/>
          </p15:clr>
        </p15:guide>
        <p15:guide id="10" orient="horz" pos="1098">
          <p15:clr>
            <a:srgbClr val="A4A3A4"/>
          </p15:clr>
        </p15:guide>
        <p15:guide id="11" pos="2788">
          <p15:clr>
            <a:srgbClr val="A4A3A4"/>
          </p15:clr>
        </p15:guide>
        <p15:guide id="12" pos="5660">
          <p15:clr>
            <a:srgbClr val="A4A3A4"/>
          </p15:clr>
        </p15:guide>
        <p15:guide id="13" pos="207">
          <p15:clr>
            <a:srgbClr val="A4A3A4"/>
          </p15:clr>
        </p15:guide>
        <p15:guide id="14" pos="111">
          <p15:clr>
            <a:srgbClr val="A4A3A4"/>
          </p15:clr>
        </p15:guide>
        <p15:guide id="15" pos="3881">
          <p15:clr>
            <a:srgbClr val="A4A3A4"/>
          </p15:clr>
        </p15:guide>
        <p15:guide id="16" pos="2969">
          <p15:clr>
            <a:srgbClr val="A4A3A4"/>
          </p15:clr>
        </p15:guide>
        <p15:guide id="17" pos="3497">
          <p15:clr>
            <a:srgbClr val="A4A3A4"/>
          </p15:clr>
        </p15:guide>
        <p15:guide id="18" pos="5465">
          <p15:clr>
            <a:srgbClr val="A4A3A4"/>
          </p15:clr>
        </p15:guide>
        <p15:guide id="19" pos="4409">
          <p15:clr>
            <a:srgbClr val="A4A3A4"/>
          </p15:clr>
        </p15:guide>
        <p15:guide id="20" pos="4025">
          <p15:clr>
            <a:srgbClr val="A4A3A4"/>
          </p15:clr>
        </p15:guide>
        <p15:guide id="21" pos="4553">
          <p15:clr>
            <a:srgbClr val="A4A3A4"/>
          </p15:clr>
        </p15:guide>
        <p15:guide id="22" pos="4937">
          <p15:clr>
            <a:srgbClr val="A4A3A4"/>
          </p15:clr>
        </p15:guide>
        <p15:guide id="23" pos="5081">
          <p15:clr>
            <a:srgbClr val="A4A3A4"/>
          </p15:clr>
        </p15:guide>
        <p15:guide id="24" pos="3353">
          <p15:clr>
            <a:srgbClr val="A4A3A4"/>
          </p15:clr>
        </p15:guide>
      </p15:sldGuideLst>
    </p:ext>
    <p:ext uri="{2D200454-40CA-4A62-9FC3-DE9A4176ACB9}">
      <p15:notesGuideLst xmlns:p15="http://schemas.microsoft.com/office/powerpoint/2012/main">
        <p15:guide id="1" orient="horz" pos="2880">
          <p15:clr>
            <a:srgbClr val="A4A3A4"/>
          </p15:clr>
        </p15:guide>
        <p15:guide id="2" pos="42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er Maagøe Petersen | Viegand Maagøe" initials="pmp" lastIdx="14" clrIdx="0">
    <p:extLst>
      <p:ext uri="{19B8F6BF-5375-455C-9EA6-DF929625EA0E}">
        <p15:presenceInfo xmlns:p15="http://schemas.microsoft.com/office/powerpoint/2012/main" userId="Peter Maagøe Petersen | Viegand Maagøe" providerId="None"/>
      </p:ext>
    </p:extLst>
  </p:cmAuthor>
  <p:cmAuthor id="2" name="Niklas Bagge Mogensen | Viegand Maagøe" initials="nbm" lastIdx="1" clrIdx="1">
    <p:extLst>
      <p:ext uri="{19B8F6BF-5375-455C-9EA6-DF929625EA0E}">
        <p15:presenceInfo xmlns:p15="http://schemas.microsoft.com/office/powerpoint/2012/main" userId="Niklas Bagge Mogensen | Viegand Maagø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8E1"/>
    <a:srgbClr val="22323F"/>
    <a:srgbClr val="E17C42"/>
    <a:srgbClr val="0091A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66" autoAdjust="0"/>
    <p:restoredTop sz="95890" autoAdjust="0"/>
  </p:normalViewPr>
  <p:slideViewPr>
    <p:cSldViewPr>
      <p:cViewPr varScale="1">
        <p:scale>
          <a:sx n="113" d="100"/>
          <a:sy n="113" d="100"/>
        </p:scale>
        <p:origin x="806" y="91"/>
      </p:cViewPr>
      <p:guideLst>
        <p:guide orient="horz" pos="2796"/>
        <p:guide orient="horz" pos="2028"/>
        <p:guide orient="horz" pos="209"/>
        <p:guide orient="horz" pos="1654"/>
        <p:guide orient="horz" pos="3130"/>
        <p:guide orient="horz" pos="831"/>
        <p:guide orient="horz" pos="1712"/>
        <p:guide orient="horz" pos="273"/>
        <p:guide orient="horz" pos="714"/>
        <p:guide orient="horz" pos="1098"/>
        <p:guide pos="2788"/>
        <p:guide pos="5660"/>
        <p:guide pos="207"/>
        <p:guide pos="111"/>
        <p:guide pos="3881"/>
        <p:guide pos="2969"/>
        <p:guide pos="3497"/>
        <p:guide pos="5465"/>
        <p:guide pos="4409"/>
        <p:guide pos="4025"/>
        <p:guide pos="4553"/>
        <p:guide pos="4937"/>
        <p:guide pos="5081"/>
        <p:guide pos="3353"/>
      </p:guideLst>
    </p:cSldViewPr>
  </p:slideViewPr>
  <p:notesTextViewPr>
    <p:cViewPr>
      <p:scale>
        <a:sx n="1" d="1"/>
        <a:sy n="1" d="1"/>
      </p:scale>
      <p:origin x="0" y="0"/>
    </p:cViewPr>
  </p:notesTextViewPr>
  <p:notesViewPr>
    <p:cSldViewPr snapToGrid="0" snapToObjects="1" showGuides="1">
      <p:cViewPr varScale="1">
        <p:scale>
          <a:sx n="110" d="100"/>
          <a:sy n="110" d="100"/>
        </p:scale>
        <p:origin x="-5560" y="-96"/>
      </p:cViewPr>
      <p:guideLst>
        <p:guide orient="horz" pos="2880"/>
        <p:guide pos="4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sten Glenting | Viegand Maagøe" userId="839597a6-1cc1-4466-87dd-e9b5da2cc630" providerId="ADAL" clId="{CBE5747C-6522-4350-850E-2A4909BA9E9E}"/>
    <pc:docChg chg="modSld">
      <pc:chgData name="Carsten Glenting | Viegand Maagøe" userId="839597a6-1cc1-4466-87dd-e9b5da2cc630" providerId="ADAL" clId="{CBE5747C-6522-4350-850E-2A4909BA9E9E}" dt="2021-03-24T08:33:44.200" v="2" actId="14100"/>
      <pc:docMkLst>
        <pc:docMk/>
      </pc:docMkLst>
      <pc:sldChg chg="modSp mod">
        <pc:chgData name="Carsten Glenting | Viegand Maagøe" userId="839597a6-1cc1-4466-87dd-e9b5da2cc630" providerId="ADAL" clId="{CBE5747C-6522-4350-850E-2A4909BA9E9E}" dt="2021-03-24T08:33:44.200" v="2" actId="14100"/>
        <pc:sldMkLst>
          <pc:docMk/>
          <pc:sldMk cId="3602794207" sldId="534"/>
        </pc:sldMkLst>
        <pc:spChg chg="mod">
          <ac:chgData name="Carsten Glenting | Viegand Maagøe" userId="839597a6-1cc1-4466-87dd-e9b5da2cc630" providerId="ADAL" clId="{CBE5747C-6522-4350-850E-2A4909BA9E9E}" dt="2021-03-24T08:33:44.200" v="2" actId="14100"/>
          <ac:spMkLst>
            <pc:docMk/>
            <pc:sldMk cId="3602794207" sldId="534"/>
            <ac:spMk id="29" creationId="{8992756E-079C-44DA-A8FD-B49F17D7F34D}"/>
          </ac:spMkLst>
        </pc:spChg>
        <pc:picChg chg="mod">
          <ac:chgData name="Carsten Glenting | Viegand Maagøe" userId="839597a6-1cc1-4466-87dd-e9b5da2cc630" providerId="ADAL" clId="{CBE5747C-6522-4350-850E-2A4909BA9E9E}" dt="2021-03-24T08:33:38.456" v="1" actId="14100"/>
          <ac:picMkLst>
            <pc:docMk/>
            <pc:sldMk cId="3602794207" sldId="534"/>
            <ac:picMk id="3" creationId="{EE86691A-9481-4DA0-9930-1F13692361F6}"/>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F25CDD0-5C10-4545-9B84-E4A4ED5D10DE}" type="datetimeFigureOut">
              <a:rPr lang="da-DK" smtClean="0"/>
              <a:t>24-03-2021</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5" name="Pladsholder til dias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44A2006-232A-D444-94DC-13908E38D786}" type="slidenum">
              <a:rPr lang="da-DK" smtClean="0"/>
              <a:t>‹#›</a:t>
            </a:fld>
            <a:endParaRPr lang="da-DK"/>
          </a:p>
        </p:txBody>
      </p:sp>
    </p:spTree>
    <p:extLst>
      <p:ext uri="{BB962C8B-B14F-4D97-AF65-F5344CB8AC3E}">
        <p14:creationId xmlns:p14="http://schemas.microsoft.com/office/powerpoint/2010/main" val="204935831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685801" y="427795"/>
            <a:ext cx="3355108" cy="249382"/>
          </a:xfrm>
          <a:prstGeom prst="rect">
            <a:avLst/>
          </a:prstGeom>
        </p:spPr>
        <p:txBody>
          <a:bodyPr vert="horz" lIns="0" tIns="0" rIns="0" bIns="0" rtlCol="0"/>
          <a:lstStyle>
            <a:lvl1pPr algn="l">
              <a:defRPr sz="800" smtClean="0">
                <a:latin typeface="Arial" charset="0"/>
                <a:cs typeface="Arial" charset="0"/>
              </a:defRPr>
            </a:lvl1pPr>
          </a:lstStyle>
          <a:p>
            <a:pPr>
              <a:defRPr/>
            </a:pPr>
            <a:fld id="{2864AD78-3B81-4D29-AFF9-5A07CB598F6A}" type="datetimeFigureOut">
              <a:rPr lang="en-US" smtClean="0"/>
              <a:pPr>
                <a:defRPr/>
              </a:pPr>
              <a:t>3/24/2021</a:t>
            </a:fld>
            <a:endParaRPr lang="en-US" dirty="0"/>
          </a:p>
        </p:txBody>
      </p:sp>
      <p:sp>
        <p:nvSpPr>
          <p:cNvPr id="4" name="Slide Image Placeholder 3"/>
          <p:cNvSpPr>
            <a:spLocks noGrp="1" noRot="1" noChangeAspect="1"/>
          </p:cNvSpPr>
          <p:nvPr>
            <p:ph type="sldImg" idx="2"/>
          </p:nvPr>
        </p:nvSpPr>
        <p:spPr>
          <a:xfrm>
            <a:off x="685800" y="1030468"/>
            <a:ext cx="5791200" cy="32575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572000"/>
            <a:ext cx="5791200" cy="3886200"/>
          </a:xfrm>
          <a:prstGeom prst="rect">
            <a:avLst/>
          </a:prstGeom>
        </p:spPr>
        <p:txBody>
          <a:bodyPr vert="horz" lIns="91440" tIns="45720" rIns="91440" bIns="45720" rtlCol="0"/>
          <a:lstStyle/>
          <a:p>
            <a:pPr lvl="0"/>
            <a:r>
              <a:rPr lang="en-US" noProof="0" dirty="0"/>
              <a:t>Click to edit Master text styles</a:t>
            </a:r>
          </a:p>
        </p:txBody>
      </p:sp>
      <p:sp>
        <p:nvSpPr>
          <p:cNvPr id="6" name="Footer Placeholder 5"/>
          <p:cNvSpPr>
            <a:spLocks noGrp="1"/>
          </p:cNvSpPr>
          <p:nvPr>
            <p:ph type="ftr" sz="quarter" idx="4"/>
          </p:nvPr>
        </p:nvSpPr>
        <p:spPr>
          <a:xfrm>
            <a:off x="669924" y="8729157"/>
            <a:ext cx="2301875" cy="275504"/>
          </a:xfrm>
          <a:prstGeom prst="rect">
            <a:avLst/>
          </a:prstGeom>
        </p:spPr>
        <p:txBody>
          <a:bodyPr vert="horz" lIns="91440" tIns="45720" rIns="91440" bIns="45720" rtlCol="0" anchor="b"/>
          <a:lstStyle>
            <a:lvl1pPr algn="l">
              <a:defRPr sz="800" smtClean="0">
                <a:latin typeface="Arial" charset="0"/>
                <a:cs typeface="Arial" charset="0"/>
              </a:defRPr>
            </a:lvl1pPr>
          </a:lstStyle>
          <a:p>
            <a:pPr>
              <a:defRPr/>
            </a:pPr>
            <a:endParaRPr lang="en-US" dirty="0"/>
          </a:p>
        </p:txBody>
      </p:sp>
      <p:sp>
        <p:nvSpPr>
          <p:cNvPr id="7" name="Slide Number Placeholder 6"/>
          <p:cNvSpPr>
            <a:spLocks noGrp="1"/>
          </p:cNvSpPr>
          <p:nvPr>
            <p:ph type="sldNum" sz="quarter" idx="5"/>
          </p:nvPr>
        </p:nvSpPr>
        <p:spPr>
          <a:xfrm>
            <a:off x="3884613" y="8729157"/>
            <a:ext cx="2287587" cy="275504"/>
          </a:xfrm>
          <a:prstGeom prst="rect">
            <a:avLst/>
          </a:prstGeom>
        </p:spPr>
        <p:txBody>
          <a:bodyPr vert="horz" wrap="square" lIns="91440" tIns="45720" rIns="91440" bIns="45720" numCol="1" anchor="b" anchorCtr="0" compatLnSpc="1">
            <a:prstTxWarp prst="textNoShape">
              <a:avLst/>
            </a:prstTxWarp>
          </a:bodyPr>
          <a:lstStyle>
            <a:lvl1pPr algn="r">
              <a:defRPr sz="800" b="1"/>
            </a:lvl1pPr>
          </a:lstStyle>
          <a:p>
            <a:fld id="{0FB88665-7ADD-42DC-A3E1-2DDF02CC571D}" type="slidenum">
              <a:rPr lang="en-US" altLang="da-DK" smtClean="0"/>
              <a:pPr/>
              <a:t>‹#›</a:t>
            </a:fld>
            <a:endParaRPr lang="en-US" altLang="da-DK" dirty="0"/>
          </a:p>
        </p:txBody>
      </p:sp>
      <p:pic>
        <p:nvPicPr>
          <p:cNvPr id="8" name="Picture 12"/>
          <p:cNvPicPr/>
          <p:nvPr/>
        </p:nvPicPr>
        <p:blipFill>
          <a:blip r:embed="rId2"/>
          <a:stretch/>
        </p:blipFill>
        <p:spPr>
          <a:xfrm>
            <a:off x="5472096" y="392545"/>
            <a:ext cx="1004904" cy="534627"/>
          </a:xfrm>
          <a:prstGeom prst="rect">
            <a:avLst/>
          </a:prstGeom>
          <a:ln>
            <a:noFill/>
          </a:ln>
        </p:spPr>
      </p:pic>
    </p:spTree>
    <p:extLst>
      <p:ext uri="{BB962C8B-B14F-4D97-AF65-F5344CB8AC3E}">
        <p14:creationId xmlns:p14="http://schemas.microsoft.com/office/powerpoint/2010/main" val="1532237585"/>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15" name="Rektangel 14"/>
          <p:cNvSpPr/>
          <p:nvPr userDrawn="1"/>
        </p:nvSpPr>
        <p:spPr>
          <a:xfrm>
            <a:off x="152400" y="895350"/>
            <a:ext cx="8784000" cy="4038599"/>
          </a:xfrm>
          <a:prstGeom prst="rect">
            <a:avLst/>
          </a:prstGeom>
          <a:solidFill>
            <a:srgbClr val="0078E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a:p>
        </p:txBody>
      </p:sp>
      <p:sp>
        <p:nvSpPr>
          <p:cNvPr id="5" name="Title 1"/>
          <p:cNvSpPr>
            <a:spLocks noGrp="1"/>
          </p:cNvSpPr>
          <p:nvPr>
            <p:ph type="title" hasCustomPrompt="1"/>
          </p:nvPr>
        </p:nvSpPr>
        <p:spPr>
          <a:xfrm>
            <a:off x="328613" y="1189515"/>
            <a:ext cx="7480300" cy="682117"/>
          </a:xfrm>
        </p:spPr>
        <p:txBody>
          <a:bodyPr>
            <a:noAutofit/>
          </a:bodyPr>
          <a:lstStyle>
            <a:lvl1pPr>
              <a:defRPr sz="4400">
                <a:solidFill>
                  <a:schemeClr val="bg1"/>
                </a:solidFill>
              </a:defRPr>
            </a:lvl1pPr>
          </a:lstStyle>
          <a:p>
            <a:r>
              <a:rPr lang="da-DK" dirty="0"/>
              <a:t>Velkommen</a:t>
            </a:r>
            <a:endParaRPr lang="en-US" dirty="0"/>
          </a:p>
        </p:txBody>
      </p:sp>
      <p:sp>
        <p:nvSpPr>
          <p:cNvPr id="6" name="Pladsholder til tekst 10"/>
          <p:cNvSpPr>
            <a:spLocks noGrp="1"/>
          </p:cNvSpPr>
          <p:nvPr>
            <p:ph type="body" sz="quarter" idx="14" hasCustomPrompt="1"/>
          </p:nvPr>
        </p:nvSpPr>
        <p:spPr>
          <a:xfrm>
            <a:off x="328613" y="1962150"/>
            <a:ext cx="8510587" cy="241109"/>
          </a:xfrm>
        </p:spPr>
        <p:txBody>
          <a:bodyPr>
            <a:normAutofit/>
          </a:bodyPr>
          <a:lstStyle>
            <a:lvl1pPr marL="0" indent="0">
              <a:buNone/>
              <a:defRPr sz="1400" b="0" i="0" cap="none" baseline="0">
                <a:solidFill>
                  <a:schemeClr val="bg1"/>
                </a:solidFill>
                <a:latin typeface="Arial" panose="020B0604020202020204" pitchFamily="34" charset="0"/>
                <a:cs typeface="Arial" panose="020B0604020202020204" pitchFamily="34" charset="0"/>
              </a:defRPr>
            </a:lvl1pPr>
          </a:lstStyle>
          <a:p>
            <a:pPr lvl="0"/>
            <a:r>
              <a:rPr lang="da-DK" dirty="0"/>
              <a:t>Underrubrik</a:t>
            </a:r>
          </a:p>
        </p:txBody>
      </p:sp>
      <p:pic>
        <p:nvPicPr>
          <p:cNvPr id="10" name="Picture 12">
            <a:extLst>
              <a:ext uri="{FF2B5EF4-FFF2-40B4-BE49-F238E27FC236}">
                <a16:creationId xmlns:a16="http://schemas.microsoft.com/office/drawing/2014/main" id="{D68671AF-22C9-EE4B-B8D9-F1C86AF6A6DD}"/>
              </a:ext>
            </a:extLst>
          </p:cNvPr>
          <p:cNvPicPr/>
          <p:nvPr userDrawn="1"/>
        </p:nvPicPr>
        <p:blipFill>
          <a:blip r:embed="rId2" cstate="print">
            <a:extLst>
              <a:ext uri="{28A0092B-C50C-407E-A947-70E740481C1C}">
                <a14:useLocalDpi xmlns:a14="http://schemas.microsoft.com/office/drawing/2010/main" val="0"/>
              </a:ext>
            </a:extLst>
          </a:blip>
          <a:srcRect/>
          <a:stretch/>
        </p:blipFill>
        <p:spPr>
          <a:xfrm>
            <a:off x="7545677" y="166774"/>
            <a:ext cx="1415696" cy="499175"/>
          </a:xfrm>
          <a:prstGeom prst="rect">
            <a:avLst/>
          </a:prstGeom>
          <a:ln>
            <a:noFill/>
          </a:ln>
        </p:spPr>
      </p:pic>
    </p:spTree>
    <p:extLst>
      <p:ext uri="{BB962C8B-B14F-4D97-AF65-F5344CB8AC3E}">
        <p14:creationId xmlns:p14="http://schemas.microsoft.com/office/powerpoint/2010/main" val="709464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15" name="Rektangel 14"/>
          <p:cNvSpPr/>
          <p:nvPr userDrawn="1"/>
        </p:nvSpPr>
        <p:spPr>
          <a:xfrm>
            <a:off x="152400" y="895350"/>
            <a:ext cx="8784000" cy="4038599"/>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a:p>
        </p:txBody>
      </p:sp>
      <p:pic>
        <p:nvPicPr>
          <p:cNvPr id="10" name="Picture 12">
            <a:extLst>
              <a:ext uri="{FF2B5EF4-FFF2-40B4-BE49-F238E27FC236}">
                <a16:creationId xmlns:a16="http://schemas.microsoft.com/office/drawing/2014/main" id="{D68671AF-22C9-EE4B-B8D9-F1C86AF6A6DD}"/>
              </a:ext>
            </a:extLst>
          </p:cNvPr>
          <p:cNvPicPr/>
          <p:nvPr userDrawn="1"/>
        </p:nvPicPr>
        <p:blipFill>
          <a:blip r:embed="rId2" cstate="print">
            <a:extLst>
              <a:ext uri="{28A0092B-C50C-407E-A947-70E740481C1C}">
                <a14:useLocalDpi xmlns:a14="http://schemas.microsoft.com/office/drawing/2010/main" val="0"/>
              </a:ext>
            </a:extLst>
          </a:blip>
          <a:srcRect/>
          <a:stretch/>
        </p:blipFill>
        <p:spPr>
          <a:xfrm>
            <a:off x="7545677" y="166774"/>
            <a:ext cx="1415696" cy="499175"/>
          </a:xfrm>
          <a:prstGeom prst="rect">
            <a:avLst/>
          </a:prstGeom>
          <a:ln>
            <a:noFill/>
          </a:ln>
        </p:spPr>
      </p:pic>
      <p:sp>
        <p:nvSpPr>
          <p:cNvPr id="5" name="Title 1"/>
          <p:cNvSpPr>
            <a:spLocks noGrp="1"/>
          </p:cNvSpPr>
          <p:nvPr>
            <p:ph type="title" hasCustomPrompt="1"/>
          </p:nvPr>
        </p:nvSpPr>
        <p:spPr>
          <a:xfrm>
            <a:off x="328613" y="1189515"/>
            <a:ext cx="7480300" cy="682117"/>
          </a:xfrm>
        </p:spPr>
        <p:txBody>
          <a:bodyPr>
            <a:noAutofit/>
          </a:bodyPr>
          <a:lstStyle>
            <a:lvl1pPr>
              <a:defRPr sz="4400">
                <a:solidFill>
                  <a:schemeClr val="bg1"/>
                </a:solidFill>
              </a:defRPr>
            </a:lvl1pPr>
          </a:lstStyle>
          <a:p>
            <a:r>
              <a:rPr lang="da-DK" dirty="0"/>
              <a:t>Velkommen</a:t>
            </a:r>
            <a:endParaRPr lang="en-US" dirty="0"/>
          </a:p>
        </p:txBody>
      </p:sp>
      <p:sp>
        <p:nvSpPr>
          <p:cNvPr id="6" name="Pladsholder til tekst 10"/>
          <p:cNvSpPr>
            <a:spLocks noGrp="1"/>
          </p:cNvSpPr>
          <p:nvPr>
            <p:ph type="body" sz="quarter" idx="14" hasCustomPrompt="1"/>
          </p:nvPr>
        </p:nvSpPr>
        <p:spPr>
          <a:xfrm>
            <a:off x="328613" y="1962150"/>
            <a:ext cx="8510587" cy="241109"/>
          </a:xfrm>
        </p:spPr>
        <p:txBody>
          <a:bodyPr>
            <a:noAutofit/>
          </a:bodyPr>
          <a:lstStyle>
            <a:lvl1pPr marL="0" indent="0">
              <a:buNone/>
              <a:defRPr sz="1400" b="0" i="0" cap="none" baseline="0">
                <a:solidFill>
                  <a:schemeClr val="bg1"/>
                </a:solidFill>
                <a:latin typeface="Arial" panose="020B0604020202020204" pitchFamily="34" charset="0"/>
                <a:cs typeface="Arial" panose="020B0604020202020204" pitchFamily="34" charset="0"/>
              </a:defRPr>
            </a:lvl1pPr>
          </a:lstStyle>
          <a:p>
            <a:pPr lvl="0"/>
            <a:r>
              <a:rPr lang="da-DK" dirty="0"/>
              <a:t>Underrubrik</a:t>
            </a:r>
          </a:p>
        </p:txBody>
      </p:sp>
    </p:spTree>
    <p:extLst>
      <p:ext uri="{BB962C8B-B14F-4D97-AF65-F5344CB8AC3E}">
        <p14:creationId xmlns:p14="http://schemas.microsoft.com/office/powerpoint/2010/main" val="503703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eldias">
    <p:bg>
      <p:bgPr>
        <a:solidFill>
          <a:schemeClr val="bg1"/>
        </a:solidFill>
        <a:effectLst/>
      </p:bgPr>
    </p:bg>
    <p:spTree>
      <p:nvGrpSpPr>
        <p:cNvPr id="1" name=""/>
        <p:cNvGrpSpPr/>
        <p:nvPr/>
      </p:nvGrpSpPr>
      <p:grpSpPr>
        <a:xfrm>
          <a:off x="0" y="0"/>
          <a:ext cx="0" cy="0"/>
          <a:chOff x="0" y="0"/>
          <a:chExt cx="0" cy="0"/>
        </a:xfrm>
      </p:grpSpPr>
      <p:sp>
        <p:nvSpPr>
          <p:cNvPr id="23" name="Titel 22"/>
          <p:cNvSpPr>
            <a:spLocks noGrp="1"/>
          </p:cNvSpPr>
          <p:nvPr>
            <p:ph type="title" hasCustomPrompt="1"/>
          </p:nvPr>
        </p:nvSpPr>
        <p:spPr>
          <a:xfrm>
            <a:off x="328612" y="590550"/>
            <a:ext cx="7513637" cy="420456"/>
          </a:xfrm>
        </p:spPr>
        <p:txBody>
          <a:bodyPr>
            <a:noAutofit/>
          </a:bodyPr>
          <a:lstStyle/>
          <a:p>
            <a:r>
              <a:rPr lang="da-DK" dirty="0"/>
              <a:t>Klik for at redigere i masteren</a:t>
            </a:r>
          </a:p>
        </p:txBody>
      </p:sp>
      <p:sp>
        <p:nvSpPr>
          <p:cNvPr id="16" name="Pladsholder til tekst 15"/>
          <p:cNvSpPr>
            <a:spLocks noGrp="1"/>
          </p:cNvSpPr>
          <p:nvPr>
            <p:ph type="body" sz="quarter" idx="14"/>
          </p:nvPr>
        </p:nvSpPr>
        <p:spPr>
          <a:xfrm>
            <a:off x="328612" y="1009650"/>
            <a:ext cx="7513637" cy="228600"/>
          </a:xfrm>
        </p:spPr>
        <p:txBody>
          <a:bodyPr>
            <a:noAutofit/>
          </a:bodyPr>
          <a:lstStyle>
            <a:lvl1pPr marL="0" indent="0">
              <a:buNone/>
              <a:defRPr sz="1400" b="0" i="0" cap="none" baseline="0">
                <a:solidFill>
                  <a:srgbClr val="0078E1"/>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15" name="Date Placeholder 3"/>
          <p:cNvSpPr>
            <a:spLocks noGrp="1"/>
          </p:cNvSpPr>
          <p:nvPr>
            <p:ph type="dt" sz="half" idx="2"/>
          </p:nvPr>
        </p:nvSpPr>
        <p:spPr>
          <a:xfrm>
            <a:off x="904875" y="4857750"/>
            <a:ext cx="1771650" cy="285750"/>
          </a:xfrm>
          <a:prstGeom prst="rect">
            <a:avLst/>
          </a:prstGeom>
        </p:spPr>
        <p:txBody>
          <a:bodyPr vert="horz" lIns="0" tIns="45720" rIns="91440" bIns="45720" rtlCol="0" anchor="ctr"/>
          <a:lstStyle>
            <a:lvl1pPr algn="l">
              <a:defRPr sz="500" cap="none" baseline="0">
                <a:solidFill>
                  <a:srgbClr val="0078E1"/>
                </a:solidFill>
              </a:defRPr>
            </a:lvl1pPr>
          </a:lstStyle>
          <a:p>
            <a:pPr>
              <a:defRPr/>
            </a:pPr>
            <a:fld id="{51BB634E-3CCC-6645-A71D-5A1711960C3F}" type="datetime2">
              <a:rPr lang="da-DK" smtClean="0"/>
              <a:pPr>
                <a:defRPr/>
              </a:pPr>
              <a:t>24. marts 2021</a:t>
            </a:fld>
            <a:endParaRPr lang="da-DK" dirty="0"/>
          </a:p>
        </p:txBody>
      </p:sp>
      <p:sp>
        <p:nvSpPr>
          <p:cNvPr id="17" name="Footer Placeholder 4"/>
          <p:cNvSpPr>
            <a:spLocks noGrp="1"/>
          </p:cNvSpPr>
          <p:nvPr>
            <p:ph type="ftr" sz="quarter" idx="3"/>
          </p:nvPr>
        </p:nvSpPr>
        <p:spPr>
          <a:xfrm>
            <a:off x="2743200" y="4857750"/>
            <a:ext cx="5029200" cy="285750"/>
          </a:xfrm>
          <a:prstGeom prst="rect">
            <a:avLst/>
          </a:prstGeom>
          <a:ln>
            <a:noFill/>
          </a:ln>
        </p:spPr>
        <p:txBody>
          <a:bodyPr vert="horz" lIns="91440" tIns="45720" rIns="91440" bIns="45720" rtlCol="0" anchor="ctr"/>
          <a:lstStyle>
            <a:lvl1pPr algn="l">
              <a:defRPr sz="500" cap="none" baseline="0">
                <a:solidFill>
                  <a:srgbClr val="0078E1"/>
                </a:solidFill>
              </a:defRPr>
            </a:lvl1pPr>
          </a:lstStyle>
          <a:p>
            <a:pPr>
              <a:defRPr/>
            </a:pPr>
            <a:endParaRPr lang="da-DK" dirty="0"/>
          </a:p>
        </p:txBody>
      </p:sp>
      <p:sp>
        <p:nvSpPr>
          <p:cNvPr id="19" name="Slide Number Placeholder 5"/>
          <p:cNvSpPr>
            <a:spLocks noGrp="1"/>
          </p:cNvSpPr>
          <p:nvPr>
            <p:ph type="sldNum" sz="quarter" idx="4"/>
          </p:nvPr>
        </p:nvSpPr>
        <p:spPr>
          <a:xfrm>
            <a:off x="304800" y="4857750"/>
            <a:ext cx="533400" cy="285750"/>
          </a:xfrm>
          <a:prstGeom prst="rect">
            <a:avLst/>
          </a:prstGeom>
        </p:spPr>
        <p:txBody>
          <a:bodyPr vert="horz" lIns="0" tIns="45720" rIns="0" bIns="45720" rtlCol="0" anchor="ctr"/>
          <a:lstStyle>
            <a:lvl1pPr algn="l">
              <a:defRPr sz="600" b="1" i="0" cap="none" baseline="0">
                <a:solidFill>
                  <a:srgbClr val="22323F"/>
                </a:solidFill>
                <a:latin typeface="Arial" panose="020B0604020202020204" pitchFamily="34" charset="0"/>
                <a:cs typeface="Arial" panose="020B0604020202020204" pitchFamily="34" charset="0"/>
              </a:defRPr>
            </a:lvl1pPr>
          </a:lstStyle>
          <a:p>
            <a:fld id="{0F35BBE3-FBE0-4A68-BD0C-A9A7746FB9AE}" type="slidenum">
              <a:rPr lang="da-DK" altLang="da-DK" smtClean="0"/>
              <a:pPr/>
              <a:t>‹#›</a:t>
            </a:fld>
            <a:endParaRPr lang="da-DK" altLang="da-DK" dirty="0"/>
          </a:p>
        </p:txBody>
      </p:sp>
      <p:pic>
        <p:nvPicPr>
          <p:cNvPr id="12" name="Picture 12">
            <a:extLst>
              <a:ext uri="{FF2B5EF4-FFF2-40B4-BE49-F238E27FC236}">
                <a16:creationId xmlns:a16="http://schemas.microsoft.com/office/drawing/2014/main" id="{3480B367-85E0-9B4B-96E8-44C2FB79CBF4}"/>
              </a:ext>
            </a:extLst>
          </p:cNvPr>
          <p:cNvPicPr/>
          <p:nvPr userDrawn="1"/>
        </p:nvPicPr>
        <p:blipFill>
          <a:blip r:embed="rId2" cstate="print">
            <a:extLst>
              <a:ext uri="{28A0092B-C50C-407E-A947-70E740481C1C}">
                <a14:useLocalDpi xmlns:a14="http://schemas.microsoft.com/office/drawing/2010/main" val="0"/>
              </a:ext>
            </a:extLst>
          </a:blip>
          <a:srcRect/>
          <a:stretch/>
        </p:blipFill>
        <p:spPr>
          <a:xfrm>
            <a:off x="7545677" y="166774"/>
            <a:ext cx="1415696" cy="499175"/>
          </a:xfrm>
          <a:prstGeom prst="rect">
            <a:avLst/>
          </a:prstGeom>
          <a:ln>
            <a:noFill/>
          </a:ln>
        </p:spPr>
      </p:pic>
      <p:sp>
        <p:nvSpPr>
          <p:cNvPr id="13" name="Content Placeholder 3">
            <a:extLst>
              <a:ext uri="{FF2B5EF4-FFF2-40B4-BE49-F238E27FC236}">
                <a16:creationId xmlns:a16="http://schemas.microsoft.com/office/drawing/2014/main" id="{2617C943-757B-4F4D-B559-5DE67C40C432}"/>
              </a:ext>
            </a:extLst>
          </p:cNvPr>
          <p:cNvSpPr>
            <a:spLocks noGrp="1"/>
          </p:cNvSpPr>
          <p:nvPr>
            <p:ph sz="half" idx="15" hasCustomPrompt="1"/>
          </p:nvPr>
        </p:nvSpPr>
        <p:spPr>
          <a:xfrm>
            <a:off x="328613" y="1581150"/>
            <a:ext cx="5386387" cy="3061097"/>
          </a:xfrm>
        </p:spPr>
        <p:txBody>
          <a:bodyPr anchor="t">
            <a:noAutofit/>
            <a:scene3d>
              <a:camera prst="orthographicFront"/>
              <a:lightRig rig="threePt" dir="t"/>
            </a:scene3d>
          </a:bodyPr>
          <a:lstStyle>
            <a:lvl1pPr marL="342900" indent="-342900">
              <a:lnSpc>
                <a:spcPct val="120000"/>
              </a:lnSpc>
              <a:spcBef>
                <a:spcPts val="750"/>
              </a:spcBef>
              <a:spcAft>
                <a:spcPts val="0"/>
              </a:spcAft>
              <a:buClr>
                <a:srgbClr val="22323F"/>
              </a:buClr>
              <a:buSzPct val="100000"/>
              <a:buFont typeface="+mj-lt"/>
              <a:buAutoNum type="arabicPeriod"/>
              <a:defRPr>
                <a:solidFill>
                  <a:srgbClr val="22323F"/>
                </a:solidFill>
              </a:defRPr>
            </a:lvl1pPr>
            <a:lvl2pPr marL="730350" indent="-205200">
              <a:spcBef>
                <a:spcPts val="375"/>
              </a:spcBef>
              <a:buClr>
                <a:srgbClr val="22323F"/>
              </a:buClr>
              <a:buFont typeface="Arial" panose="020B0604020202020204" pitchFamily="34" charset="0"/>
              <a:buChar char="•"/>
              <a:defRPr>
                <a:solidFill>
                  <a:srgbClr val="22323F"/>
                </a:solidFill>
              </a:defRPr>
            </a:lvl2pPr>
            <a:lvl3pPr marL="685800" indent="0">
              <a:buNone/>
              <a:defRPr sz="1200">
                <a:solidFill>
                  <a:srgbClr val="22323F"/>
                </a:solidFill>
              </a:defRPr>
            </a:lvl3pPr>
          </a:lstStyle>
          <a:p>
            <a:pPr lvl="0"/>
            <a:r>
              <a:rPr lang="da-DK" dirty="0"/>
              <a:t>Klik for at redigere teksttypografierne i masteren</a:t>
            </a:r>
          </a:p>
          <a:p>
            <a:pPr lvl="1"/>
            <a:r>
              <a:rPr lang="da-DK" dirty="0"/>
              <a:t>Underpunkt 1</a:t>
            </a:r>
          </a:p>
          <a:p>
            <a:pPr lvl="1"/>
            <a:endParaRPr lang="da-DK" dirty="0"/>
          </a:p>
          <a:p>
            <a:pPr lvl="2"/>
            <a:endParaRPr lang="da-DK" dirty="0"/>
          </a:p>
          <a:p>
            <a:pPr lvl="1"/>
            <a:endParaRPr lang="da-DK" dirty="0"/>
          </a:p>
        </p:txBody>
      </p:sp>
    </p:spTree>
    <p:extLst>
      <p:ext uri="{BB962C8B-B14F-4D97-AF65-F5344CB8AC3E}">
        <p14:creationId xmlns:p14="http://schemas.microsoft.com/office/powerpoint/2010/main" val="1284307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Title Slide">
    <p:spTree>
      <p:nvGrpSpPr>
        <p:cNvPr id="1" name=""/>
        <p:cNvGrpSpPr/>
        <p:nvPr/>
      </p:nvGrpSpPr>
      <p:grpSpPr>
        <a:xfrm>
          <a:off x="0" y="0"/>
          <a:ext cx="0" cy="0"/>
          <a:chOff x="0" y="0"/>
          <a:chExt cx="0" cy="0"/>
        </a:xfrm>
      </p:grpSpPr>
      <p:sp>
        <p:nvSpPr>
          <p:cNvPr id="15" name="Rektangel 14"/>
          <p:cNvSpPr/>
          <p:nvPr userDrawn="1"/>
        </p:nvSpPr>
        <p:spPr>
          <a:xfrm>
            <a:off x="152400" y="1349375"/>
            <a:ext cx="8784000" cy="3508375"/>
          </a:xfrm>
          <a:prstGeom prst="rect">
            <a:avLst/>
          </a:prstGeom>
          <a:solidFill>
            <a:srgbClr val="0078E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a:p>
        </p:txBody>
      </p:sp>
      <p:sp>
        <p:nvSpPr>
          <p:cNvPr id="5" name="Title 1"/>
          <p:cNvSpPr>
            <a:spLocks noGrp="1"/>
          </p:cNvSpPr>
          <p:nvPr>
            <p:ph type="title" hasCustomPrompt="1"/>
          </p:nvPr>
        </p:nvSpPr>
        <p:spPr>
          <a:xfrm>
            <a:off x="328613" y="590550"/>
            <a:ext cx="7480300" cy="420886"/>
          </a:xfrm>
        </p:spPr>
        <p:txBody>
          <a:bodyPr>
            <a:noAutofit/>
          </a:bodyPr>
          <a:lstStyle>
            <a:lvl1pPr>
              <a:defRPr sz="2400">
                <a:solidFill>
                  <a:schemeClr val="tx1"/>
                </a:solidFill>
              </a:defRPr>
            </a:lvl1pPr>
          </a:lstStyle>
          <a:p>
            <a:r>
              <a:rPr lang="da-DK" dirty="0"/>
              <a:t>Klik for at redigere i masteren</a:t>
            </a:r>
            <a:endParaRPr lang="en-US" dirty="0"/>
          </a:p>
        </p:txBody>
      </p:sp>
      <p:sp>
        <p:nvSpPr>
          <p:cNvPr id="6" name="Pladsholder til tekst 10"/>
          <p:cNvSpPr>
            <a:spLocks noGrp="1"/>
          </p:cNvSpPr>
          <p:nvPr>
            <p:ph type="body" sz="quarter" idx="14" hasCustomPrompt="1"/>
          </p:nvPr>
        </p:nvSpPr>
        <p:spPr>
          <a:xfrm>
            <a:off x="328613" y="971550"/>
            <a:ext cx="8510587" cy="241109"/>
          </a:xfrm>
        </p:spPr>
        <p:txBody>
          <a:bodyPr>
            <a:noAutofit/>
          </a:bodyPr>
          <a:lstStyle>
            <a:lvl1pPr marL="0" indent="0">
              <a:buNone/>
              <a:defRPr sz="1400" b="0" i="0" cap="none" baseline="0">
                <a:solidFill>
                  <a:srgbClr val="0078E1"/>
                </a:solidFill>
                <a:latin typeface="Arial" panose="020B0604020202020204" pitchFamily="34" charset="0"/>
                <a:cs typeface="Arial" panose="020B0604020202020204" pitchFamily="34" charset="0"/>
              </a:defRPr>
            </a:lvl1pPr>
          </a:lstStyle>
          <a:p>
            <a:pPr lvl="0"/>
            <a:r>
              <a:rPr lang="da-DK" dirty="0"/>
              <a:t>Underrubrik</a:t>
            </a:r>
          </a:p>
        </p:txBody>
      </p:sp>
      <p:sp>
        <p:nvSpPr>
          <p:cNvPr id="12" name="Content Placeholder 3"/>
          <p:cNvSpPr>
            <a:spLocks noGrp="1"/>
          </p:cNvSpPr>
          <p:nvPr userDrawn="1">
            <p:ph sz="half" idx="2" hasCustomPrompt="1"/>
          </p:nvPr>
        </p:nvSpPr>
        <p:spPr>
          <a:xfrm>
            <a:off x="328612" y="1581150"/>
            <a:ext cx="3938587" cy="3061097"/>
          </a:xfrm>
        </p:spPr>
        <p:txBody>
          <a:bodyPr anchor="t">
            <a:noAutofit/>
            <a:scene3d>
              <a:camera prst="orthographicFront"/>
              <a:lightRig rig="threePt" dir="t"/>
            </a:scene3d>
          </a:bodyPr>
          <a:lstStyle>
            <a:lvl1pPr marL="342900" indent="-342900">
              <a:lnSpc>
                <a:spcPct val="120000"/>
              </a:lnSpc>
              <a:spcBef>
                <a:spcPts val="750"/>
              </a:spcBef>
              <a:spcAft>
                <a:spcPts val="0"/>
              </a:spcAft>
              <a:buClr>
                <a:schemeClr val="bg1"/>
              </a:buClr>
              <a:buSzPct val="100000"/>
              <a:buFont typeface="+mj-lt"/>
              <a:buAutoNum type="arabicPeriod"/>
              <a:defRPr>
                <a:solidFill>
                  <a:srgbClr val="FFFFFF"/>
                </a:solidFill>
              </a:defRPr>
            </a:lvl1pPr>
            <a:lvl2pPr marL="730350" indent="-205200">
              <a:spcBef>
                <a:spcPts val="375"/>
              </a:spcBef>
              <a:buClr>
                <a:schemeClr val="bg1"/>
              </a:buClr>
              <a:buFont typeface="Arial" panose="020B0604020202020204" pitchFamily="34" charset="0"/>
              <a:buChar char="•"/>
              <a:defRPr>
                <a:solidFill>
                  <a:schemeClr val="bg1"/>
                </a:solidFill>
              </a:defRPr>
            </a:lvl2pPr>
            <a:lvl3pPr marL="685800" indent="0">
              <a:buNone/>
              <a:defRPr sz="1200">
                <a:solidFill>
                  <a:schemeClr val="bg1"/>
                </a:solidFill>
              </a:defRPr>
            </a:lvl3pPr>
          </a:lstStyle>
          <a:p>
            <a:pPr lvl="0"/>
            <a:r>
              <a:rPr lang="da-DK" dirty="0"/>
              <a:t>Klik for at redigere teksttypografierne i masteren</a:t>
            </a:r>
          </a:p>
          <a:p>
            <a:pPr lvl="1"/>
            <a:r>
              <a:rPr lang="da-DK" dirty="0"/>
              <a:t>Underpunkt 1</a:t>
            </a:r>
          </a:p>
          <a:p>
            <a:pPr lvl="1"/>
            <a:endParaRPr lang="da-DK" dirty="0"/>
          </a:p>
          <a:p>
            <a:pPr lvl="2"/>
            <a:endParaRPr lang="da-DK" dirty="0"/>
          </a:p>
          <a:p>
            <a:pPr lvl="1"/>
            <a:endParaRPr lang="da-DK" dirty="0"/>
          </a:p>
        </p:txBody>
      </p:sp>
      <p:pic>
        <p:nvPicPr>
          <p:cNvPr id="11" name="Picture 12">
            <a:extLst>
              <a:ext uri="{FF2B5EF4-FFF2-40B4-BE49-F238E27FC236}">
                <a16:creationId xmlns:a16="http://schemas.microsoft.com/office/drawing/2014/main" id="{C9713C72-65DC-1049-B280-8F0E62126044}"/>
              </a:ext>
            </a:extLst>
          </p:cNvPr>
          <p:cNvPicPr/>
          <p:nvPr userDrawn="1"/>
        </p:nvPicPr>
        <p:blipFill>
          <a:blip r:embed="rId2" cstate="print">
            <a:extLst>
              <a:ext uri="{28A0092B-C50C-407E-A947-70E740481C1C}">
                <a14:useLocalDpi xmlns:a14="http://schemas.microsoft.com/office/drawing/2010/main" val="0"/>
              </a:ext>
            </a:extLst>
          </a:blip>
          <a:srcRect/>
          <a:stretch/>
        </p:blipFill>
        <p:spPr>
          <a:xfrm>
            <a:off x="7545677" y="166774"/>
            <a:ext cx="1415696" cy="499175"/>
          </a:xfrm>
          <a:prstGeom prst="rect">
            <a:avLst/>
          </a:prstGeom>
          <a:ln>
            <a:noFill/>
          </a:ln>
        </p:spPr>
      </p:pic>
      <p:sp>
        <p:nvSpPr>
          <p:cNvPr id="13" name="Content Placeholder 3">
            <a:extLst>
              <a:ext uri="{FF2B5EF4-FFF2-40B4-BE49-F238E27FC236}">
                <a16:creationId xmlns:a16="http://schemas.microsoft.com/office/drawing/2014/main" id="{C0892C59-FDF5-E54B-A703-642AADB17DD3}"/>
              </a:ext>
            </a:extLst>
          </p:cNvPr>
          <p:cNvSpPr>
            <a:spLocks noGrp="1"/>
          </p:cNvSpPr>
          <p:nvPr>
            <p:ph sz="half" idx="15" hasCustomPrompt="1"/>
          </p:nvPr>
        </p:nvSpPr>
        <p:spPr>
          <a:xfrm>
            <a:off x="4858231" y="1581150"/>
            <a:ext cx="3938587" cy="3061097"/>
          </a:xfrm>
        </p:spPr>
        <p:txBody>
          <a:bodyPr anchor="t">
            <a:noAutofit/>
            <a:scene3d>
              <a:camera prst="orthographicFront"/>
              <a:lightRig rig="threePt" dir="t"/>
            </a:scene3d>
          </a:bodyPr>
          <a:lstStyle>
            <a:lvl1pPr marL="342900" indent="-342900">
              <a:lnSpc>
                <a:spcPct val="120000"/>
              </a:lnSpc>
              <a:spcBef>
                <a:spcPts val="750"/>
              </a:spcBef>
              <a:spcAft>
                <a:spcPts val="0"/>
              </a:spcAft>
              <a:buClr>
                <a:schemeClr val="bg1"/>
              </a:buClr>
              <a:buSzPct val="100000"/>
              <a:buFont typeface="+mj-lt"/>
              <a:buAutoNum type="arabicPeriod"/>
              <a:defRPr>
                <a:solidFill>
                  <a:srgbClr val="FFFFFF"/>
                </a:solidFill>
              </a:defRPr>
            </a:lvl1pPr>
            <a:lvl2pPr marL="730350" indent="-205200">
              <a:spcBef>
                <a:spcPts val="375"/>
              </a:spcBef>
              <a:buClr>
                <a:schemeClr val="bg1"/>
              </a:buClr>
              <a:buFont typeface="Arial" panose="020B0604020202020204" pitchFamily="34" charset="0"/>
              <a:buChar char="•"/>
              <a:defRPr>
                <a:solidFill>
                  <a:schemeClr val="bg1"/>
                </a:solidFill>
              </a:defRPr>
            </a:lvl2pPr>
            <a:lvl3pPr marL="685800" indent="0">
              <a:buNone/>
              <a:defRPr sz="1200">
                <a:solidFill>
                  <a:schemeClr val="bg1"/>
                </a:solidFill>
              </a:defRPr>
            </a:lvl3pPr>
          </a:lstStyle>
          <a:p>
            <a:pPr lvl="0"/>
            <a:r>
              <a:rPr lang="da-DK" dirty="0"/>
              <a:t>Klik for at redigere teksttypografierne i masteren</a:t>
            </a:r>
          </a:p>
          <a:p>
            <a:pPr lvl="1"/>
            <a:r>
              <a:rPr lang="da-DK" dirty="0"/>
              <a:t>Underpunkt 1</a:t>
            </a:r>
          </a:p>
          <a:p>
            <a:pPr lvl="1"/>
            <a:endParaRPr lang="da-DK" dirty="0"/>
          </a:p>
          <a:p>
            <a:pPr lvl="2"/>
            <a:endParaRPr lang="da-DK" dirty="0"/>
          </a:p>
          <a:p>
            <a:pPr lvl="1"/>
            <a:endParaRPr lang="da-DK" dirty="0"/>
          </a:p>
        </p:txBody>
      </p:sp>
      <p:sp>
        <p:nvSpPr>
          <p:cNvPr id="14" name="Date Placeholder 3">
            <a:extLst>
              <a:ext uri="{FF2B5EF4-FFF2-40B4-BE49-F238E27FC236}">
                <a16:creationId xmlns:a16="http://schemas.microsoft.com/office/drawing/2014/main" id="{820686EF-0513-C841-BF53-EDEEDA094725}"/>
              </a:ext>
            </a:extLst>
          </p:cNvPr>
          <p:cNvSpPr>
            <a:spLocks noGrp="1"/>
          </p:cNvSpPr>
          <p:nvPr>
            <p:ph type="dt" sz="half" idx="16"/>
          </p:nvPr>
        </p:nvSpPr>
        <p:spPr>
          <a:xfrm>
            <a:off x="904875" y="4857750"/>
            <a:ext cx="1771650" cy="285750"/>
          </a:xfrm>
          <a:prstGeom prst="rect">
            <a:avLst/>
          </a:prstGeom>
        </p:spPr>
        <p:txBody>
          <a:bodyPr vert="horz" lIns="0" tIns="45720" rIns="91440" bIns="45720" rtlCol="0" anchor="ctr"/>
          <a:lstStyle>
            <a:lvl1pPr algn="l">
              <a:defRPr sz="500" cap="none" baseline="0">
                <a:solidFill>
                  <a:srgbClr val="0078E1"/>
                </a:solidFill>
              </a:defRPr>
            </a:lvl1pPr>
          </a:lstStyle>
          <a:p>
            <a:pPr>
              <a:defRPr/>
            </a:pPr>
            <a:fld id="{51BB634E-3CCC-6645-A71D-5A1711960C3F}" type="datetime2">
              <a:rPr lang="da-DK" smtClean="0"/>
              <a:pPr>
                <a:defRPr/>
              </a:pPr>
              <a:t>24. marts 2021</a:t>
            </a:fld>
            <a:endParaRPr lang="da-DK" dirty="0"/>
          </a:p>
        </p:txBody>
      </p:sp>
      <p:sp>
        <p:nvSpPr>
          <p:cNvPr id="16" name="Footer Placeholder 4">
            <a:extLst>
              <a:ext uri="{FF2B5EF4-FFF2-40B4-BE49-F238E27FC236}">
                <a16:creationId xmlns:a16="http://schemas.microsoft.com/office/drawing/2014/main" id="{8FA45AA2-94FA-C142-B90E-87515F492D45}"/>
              </a:ext>
            </a:extLst>
          </p:cNvPr>
          <p:cNvSpPr>
            <a:spLocks noGrp="1"/>
          </p:cNvSpPr>
          <p:nvPr>
            <p:ph type="ftr" sz="quarter" idx="3"/>
          </p:nvPr>
        </p:nvSpPr>
        <p:spPr>
          <a:xfrm>
            <a:off x="2743200" y="4857750"/>
            <a:ext cx="5029200" cy="285750"/>
          </a:xfrm>
          <a:prstGeom prst="rect">
            <a:avLst/>
          </a:prstGeom>
          <a:ln>
            <a:noFill/>
          </a:ln>
        </p:spPr>
        <p:txBody>
          <a:bodyPr vert="horz" lIns="91440" tIns="45720" rIns="91440" bIns="45720" rtlCol="0" anchor="ctr"/>
          <a:lstStyle>
            <a:lvl1pPr algn="l">
              <a:defRPr sz="500" cap="none" baseline="0">
                <a:solidFill>
                  <a:srgbClr val="0078E1"/>
                </a:solidFill>
              </a:defRPr>
            </a:lvl1pPr>
          </a:lstStyle>
          <a:p>
            <a:pPr>
              <a:defRPr/>
            </a:pPr>
            <a:endParaRPr lang="da-DK" dirty="0"/>
          </a:p>
        </p:txBody>
      </p:sp>
      <p:sp>
        <p:nvSpPr>
          <p:cNvPr id="17" name="Slide Number Placeholder 5">
            <a:extLst>
              <a:ext uri="{FF2B5EF4-FFF2-40B4-BE49-F238E27FC236}">
                <a16:creationId xmlns:a16="http://schemas.microsoft.com/office/drawing/2014/main" id="{C69D2A18-6D82-5541-96C1-746C7E1A328F}"/>
              </a:ext>
            </a:extLst>
          </p:cNvPr>
          <p:cNvSpPr>
            <a:spLocks noGrp="1"/>
          </p:cNvSpPr>
          <p:nvPr>
            <p:ph type="sldNum" sz="quarter" idx="4"/>
          </p:nvPr>
        </p:nvSpPr>
        <p:spPr>
          <a:xfrm>
            <a:off x="304800" y="4857750"/>
            <a:ext cx="533400" cy="285750"/>
          </a:xfrm>
          <a:prstGeom prst="rect">
            <a:avLst/>
          </a:prstGeom>
        </p:spPr>
        <p:txBody>
          <a:bodyPr vert="horz" lIns="0" tIns="45720" rIns="0" bIns="45720" rtlCol="0" anchor="ctr"/>
          <a:lstStyle>
            <a:lvl1pPr algn="l">
              <a:defRPr sz="600" b="1" i="0" cap="none" baseline="0">
                <a:solidFill>
                  <a:srgbClr val="22323F"/>
                </a:solidFill>
                <a:latin typeface="Arial" panose="020B0604020202020204" pitchFamily="34" charset="0"/>
                <a:cs typeface="Arial" panose="020B0604020202020204" pitchFamily="34" charset="0"/>
              </a:defRPr>
            </a:lvl1pPr>
          </a:lstStyle>
          <a:p>
            <a:fld id="{0F35BBE3-FBE0-4A68-BD0C-A9A7746FB9AE}" type="slidenum">
              <a:rPr lang="da-DK" altLang="da-DK" smtClean="0"/>
              <a:pPr/>
              <a:t>‹#›</a:t>
            </a:fld>
            <a:endParaRPr lang="da-DK" altLang="da-DK" dirty="0"/>
          </a:p>
        </p:txBody>
      </p:sp>
    </p:spTree>
    <p:extLst>
      <p:ext uri="{BB962C8B-B14F-4D97-AF65-F5344CB8AC3E}">
        <p14:creationId xmlns:p14="http://schemas.microsoft.com/office/powerpoint/2010/main" val="2967839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
        <p:nvSpPr>
          <p:cNvPr id="15" name="Rektangel 14"/>
          <p:cNvSpPr/>
          <p:nvPr userDrawn="1"/>
        </p:nvSpPr>
        <p:spPr>
          <a:xfrm>
            <a:off x="152400" y="209551"/>
            <a:ext cx="8784000" cy="4648200"/>
          </a:xfrm>
          <a:prstGeom prst="rect">
            <a:avLst/>
          </a:prstGeom>
          <a:solidFill>
            <a:srgbClr val="0078E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a:p>
        </p:txBody>
      </p:sp>
      <p:sp>
        <p:nvSpPr>
          <p:cNvPr id="5" name="Title 1"/>
          <p:cNvSpPr>
            <a:spLocks noGrp="1"/>
          </p:cNvSpPr>
          <p:nvPr>
            <p:ph type="title"/>
          </p:nvPr>
        </p:nvSpPr>
        <p:spPr>
          <a:xfrm>
            <a:off x="328613" y="590550"/>
            <a:ext cx="7480300" cy="420886"/>
          </a:xfrm>
        </p:spPr>
        <p:txBody>
          <a:bodyPr>
            <a:noAutofit/>
          </a:bodyPr>
          <a:lstStyle>
            <a:lvl1pPr>
              <a:defRPr sz="2400">
                <a:solidFill>
                  <a:schemeClr val="bg1"/>
                </a:solidFill>
              </a:defRPr>
            </a:lvl1pPr>
          </a:lstStyle>
          <a:p>
            <a:r>
              <a:rPr lang="en-US"/>
              <a:t>Click to edit Master title style</a:t>
            </a:r>
            <a:endParaRPr lang="en-US" dirty="0"/>
          </a:p>
        </p:txBody>
      </p:sp>
      <p:sp>
        <p:nvSpPr>
          <p:cNvPr id="6" name="Pladsholder til tekst 10"/>
          <p:cNvSpPr>
            <a:spLocks noGrp="1"/>
          </p:cNvSpPr>
          <p:nvPr>
            <p:ph type="body" sz="quarter" idx="14" hasCustomPrompt="1"/>
          </p:nvPr>
        </p:nvSpPr>
        <p:spPr>
          <a:xfrm>
            <a:off x="328613" y="971550"/>
            <a:ext cx="8510587" cy="241109"/>
          </a:xfrm>
        </p:spPr>
        <p:txBody>
          <a:bodyPr>
            <a:noAutofit/>
          </a:bodyPr>
          <a:lstStyle>
            <a:lvl1pPr marL="0" indent="0">
              <a:buNone/>
              <a:defRPr sz="1400" b="0" i="0" cap="none" baseline="0">
                <a:solidFill>
                  <a:schemeClr val="bg1"/>
                </a:solidFill>
                <a:latin typeface="Arial" panose="020B0604020202020204" pitchFamily="34" charset="0"/>
                <a:cs typeface="Arial" panose="020B0604020202020204" pitchFamily="34" charset="0"/>
              </a:defRPr>
            </a:lvl1pPr>
          </a:lstStyle>
          <a:p>
            <a:pPr lvl="0"/>
            <a:r>
              <a:rPr lang="da-DK" dirty="0"/>
              <a:t>Underrubrik</a:t>
            </a:r>
          </a:p>
        </p:txBody>
      </p:sp>
      <p:sp>
        <p:nvSpPr>
          <p:cNvPr id="12" name="Content Placeholder 3"/>
          <p:cNvSpPr>
            <a:spLocks noGrp="1"/>
          </p:cNvSpPr>
          <p:nvPr userDrawn="1">
            <p:ph sz="half" idx="2" hasCustomPrompt="1"/>
          </p:nvPr>
        </p:nvSpPr>
        <p:spPr>
          <a:xfrm>
            <a:off x="328613" y="1581150"/>
            <a:ext cx="5386387" cy="3061097"/>
          </a:xfrm>
        </p:spPr>
        <p:txBody>
          <a:bodyPr anchor="t">
            <a:noAutofit/>
            <a:scene3d>
              <a:camera prst="orthographicFront"/>
              <a:lightRig rig="threePt" dir="t"/>
            </a:scene3d>
          </a:bodyPr>
          <a:lstStyle>
            <a:lvl1pPr marL="342900" indent="-342900">
              <a:lnSpc>
                <a:spcPct val="120000"/>
              </a:lnSpc>
              <a:spcBef>
                <a:spcPts val="750"/>
              </a:spcBef>
              <a:spcAft>
                <a:spcPts val="0"/>
              </a:spcAft>
              <a:buClr>
                <a:schemeClr val="bg1"/>
              </a:buClr>
              <a:buSzPct val="100000"/>
              <a:buFont typeface="+mj-lt"/>
              <a:buAutoNum type="arabicPeriod"/>
              <a:defRPr>
                <a:solidFill>
                  <a:srgbClr val="FFFFFF"/>
                </a:solidFill>
              </a:defRPr>
            </a:lvl1pPr>
            <a:lvl2pPr marL="730350" indent="-205200">
              <a:spcBef>
                <a:spcPts val="375"/>
              </a:spcBef>
              <a:buClr>
                <a:schemeClr val="bg1"/>
              </a:buClr>
              <a:buFont typeface="Arial" panose="020B0604020202020204" pitchFamily="34" charset="0"/>
              <a:buChar char="•"/>
              <a:defRPr>
                <a:solidFill>
                  <a:schemeClr val="bg1"/>
                </a:solidFill>
              </a:defRPr>
            </a:lvl2pPr>
            <a:lvl3pPr marL="685800" indent="0">
              <a:buNone/>
              <a:defRPr sz="1200">
                <a:solidFill>
                  <a:schemeClr val="bg1"/>
                </a:solidFill>
              </a:defRPr>
            </a:lvl3pPr>
          </a:lstStyle>
          <a:p>
            <a:pPr lvl="0"/>
            <a:r>
              <a:rPr lang="da-DK" dirty="0"/>
              <a:t>Klik for at redigere teksttypografierne i masteren</a:t>
            </a:r>
          </a:p>
          <a:p>
            <a:pPr lvl="1"/>
            <a:r>
              <a:rPr lang="da-DK" dirty="0"/>
              <a:t>Underpunkt 1</a:t>
            </a:r>
          </a:p>
          <a:p>
            <a:pPr lvl="1"/>
            <a:endParaRPr lang="da-DK" dirty="0"/>
          </a:p>
          <a:p>
            <a:pPr lvl="2"/>
            <a:endParaRPr lang="da-DK" dirty="0"/>
          </a:p>
          <a:p>
            <a:pPr lvl="1"/>
            <a:endParaRPr lang="da-DK" dirty="0"/>
          </a:p>
        </p:txBody>
      </p:sp>
      <p:pic>
        <p:nvPicPr>
          <p:cNvPr id="11" name="Picture 12">
            <a:extLst>
              <a:ext uri="{FF2B5EF4-FFF2-40B4-BE49-F238E27FC236}">
                <a16:creationId xmlns:a16="http://schemas.microsoft.com/office/drawing/2014/main" id="{C9713C72-65DC-1049-B280-8F0E62126044}"/>
              </a:ext>
            </a:extLst>
          </p:cNvPr>
          <p:cNvPicPr/>
          <p:nvPr userDrawn="1"/>
        </p:nvPicPr>
        <p:blipFill>
          <a:blip r:embed="rId2" cstate="print">
            <a:extLst>
              <a:ext uri="{28A0092B-C50C-407E-A947-70E740481C1C}">
                <a14:useLocalDpi xmlns:a14="http://schemas.microsoft.com/office/drawing/2010/main" val="0"/>
              </a:ext>
            </a:extLst>
          </a:blip>
          <a:srcRect/>
          <a:stretch/>
        </p:blipFill>
        <p:spPr>
          <a:xfrm>
            <a:off x="7361297" y="386427"/>
            <a:ext cx="1415696" cy="498216"/>
          </a:xfrm>
          <a:prstGeom prst="rect">
            <a:avLst/>
          </a:prstGeom>
          <a:ln>
            <a:noFill/>
          </a:ln>
        </p:spPr>
      </p:pic>
      <p:sp>
        <p:nvSpPr>
          <p:cNvPr id="10" name="Date Placeholder 3">
            <a:extLst>
              <a:ext uri="{FF2B5EF4-FFF2-40B4-BE49-F238E27FC236}">
                <a16:creationId xmlns:a16="http://schemas.microsoft.com/office/drawing/2014/main" id="{1E978337-65D7-4244-8545-C7DA32C3465E}"/>
              </a:ext>
            </a:extLst>
          </p:cNvPr>
          <p:cNvSpPr>
            <a:spLocks noGrp="1"/>
          </p:cNvSpPr>
          <p:nvPr>
            <p:ph type="dt" sz="half" idx="15"/>
          </p:nvPr>
        </p:nvSpPr>
        <p:spPr>
          <a:xfrm>
            <a:off x="904875" y="4857750"/>
            <a:ext cx="1771650" cy="285750"/>
          </a:xfrm>
          <a:prstGeom prst="rect">
            <a:avLst/>
          </a:prstGeom>
        </p:spPr>
        <p:txBody>
          <a:bodyPr vert="horz" lIns="0" tIns="45720" rIns="91440" bIns="45720" rtlCol="0" anchor="ctr"/>
          <a:lstStyle>
            <a:lvl1pPr algn="l">
              <a:defRPr sz="500" cap="none" baseline="0">
                <a:solidFill>
                  <a:srgbClr val="0078E1"/>
                </a:solidFill>
              </a:defRPr>
            </a:lvl1pPr>
          </a:lstStyle>
          <a:p>
            <a:pPr>
              <a:defRPr/>
            </a:pPr>
            <a:fld id="{51BB634E-3CCC-6645-A71D-5A1711960C3F}" type="datetime2">
              <a:rPr lang="da-DK" smtClean="0"/>
              <a:pPr>
                <a:defRPr/>
              </a:pPr>
              <a:t>24. marts 2021</a:t>
            </a:fld>
            <a:endParaRPr lang="da-DK" dirty="0"/>
          </a:p>
        </p:txBody>
      </p:sp>
      <p:sp>
        <p:nvSpPr>
          <p:cNvPr id="13" name="Footer Placeholder 4">
            <a:extLst>
              <a:ext uri="{FF2B5EF4-FFF2-40B4-BE49-F238E27FC236}">
                <a16:creationId xmlns:a16="http://schemas.microsoft.com/office/drawing/2014/main" id="{9204F320-A615-9C4E-AE4B-DA1383C16302}"/>
              </a:ext>
            </a:extLst>
          </p:cNvPr>
          <p:cNvSpPr>
            <a:spLocks noGrp="1"/>
          </p:cNvSpPr>
          <p:nvPr>
            <p:ph type="ftr" sz="quarter" idx="3"/>
          </p:nvPr>
        </p:nvSpPr>
        <p:spPr>
          <a:xfrm>
            <a:off x="2743200" y="4857750"/>
            <a:ext cx="5029200" cy="285750"/>
          </a:xfrm>
          <a:prstGeom prst="rect">
            <a:avLst/>
          </a:prstGeom>
          <a:ln>
            <a:noFill/>
          </a:ln>
        </p:spPr>
        <p:txBody>
          <a:bodyPr vert="horz" lIns="91440" tIns="45720" rIns="91440" bIns="45720" rtlCol="0" anchor="ctr"/>
          <a:lstStyle>
            <a:lvl1pPr algn="l">
              <a:defRPr sz="500" cap="none" baseline="0">
                <a:solidFill>
                  <a:srgbClr val="0078E1"/>
                </a:solidFill>
              </a:defRPr>
            </a:lvl1pPr>
          </a:lstStyle>
          <a:p>
            <a:pPr>
              <a:defRPr/>
            </a:pPr>
            <a:endParaRPr lang="da-DK" dirty="0"/>
          </a:p>
        </p:txBody>
      </p:sp>
      <p:sp>
        <p:nvSpPr>
          <p:cNvPr id="14" name="Slide Number Placeholder 5">
            <a:extLst>
              <a:ext uri="{FF2B5EF4-FFF2-40B4-BE49-F238E27FC236}">
                <a16:creationId xmlns:a16="http://schemas.microsoft.com/office/drawing/2014/main" id="{2919D322-AAC0-E340-8390-953093837BDE}"/>
              </a:ext>
            </a:extLst>
          </p:cNvPr>
          <p:cNvSpPr>
            <a:spLocks noGrp="1"/>
          </p:cNvSpPr>
          <p:nvPr>
            <p:ph type="sldNum" sz="quarter" idx="4"/>
          </p:nvPr>
        </p:nvSpPr>
        <p:spPr>
          <a:xfrm>
            <a:off x="304800" y="4857750"/>
            <a:ext cx="533400" cy="285750"/>
          </a:xfrm>
          <a:prstGeom prst="rect">
            <a:avLst/>
          </a:prstGeom>
        </p:spPr>
        <p:txBody>
          <a:bodyPr vert="horz" lIns="0" tIns="45720" rIns="0" bIns="45720" rtlCol="0" anchor="ctr"/>
          <a:lstStyle>
            <a:lvl1pPr algn="l">
              <a:defRPr sz="600" b="1" i="0" cap="none" baseline="0">
                <a:solidFill>
                  <a:srgbClr val="22323F"/>
                </a:solidFill>
                <a:latin typeface="Arial" panose="020B0604020202020204" pitchFamily="34" charset="0"/>
                <a:cs typeface="Arial" panose="020B0604020202020204" pitchFamily="34" charset="0"/>
              </a:defRPr>
            </a:lvl1pPr>
          </a:lstStyle>
          <a:p>
            <a:fld id="{0F35BBE3-FBE0-4A68-BD0C-A9A7746FB9AE}" type="slidenum">
              <a:rPr lang="da-DK" altLang="da-DK" smtClean="0"/>
              <a:pPr/>
              <a:t>‹#›</a:t>
            </a:fld>
            <a:endParaRPr lang="da-DK" altLang="da-DK" dirty="0"/>
          </a:p>
        </p:txBody>
      </p:sp>
    </p:spTree>
    <p:extLst>
      <p:ext uri="{BB962C8B-B14F-4D97-AF65-F5344CB8AC3E}">
        <p14:creationId xmlns:p14="http://schemas.microsoft.com/office/powerpoint/2010/main" val="41341122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Autofit/>
          </a:bodyPr>
          <a:lstStyle/>
          <a:p>
            <a:r>
              <a:rPr lang="da-DK" dirty="0"/>
              <a:t>Klik for at redigere titeltypografien i masteren</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Autofit/>
          </a:bodyPr>
          <a:lstStyle/>
          <a:p>
            <a:pPr lvl="0"/>
            <a:r>
              <a:rPr lang="da-DK" dirty="0"/>
              <a:t>Klik for at redigere teksttypografierne i masteren</a:t>
            </a:r>
          </a:p>
          <a:p>
            <a:pPr lvl="1"/>
            <a:r>
              <a:rPr lang="da-DK" dirty="0"/>
              <a:t>Andet niveau</a:t>
            </a:r>
          </a:p>
          <a:p>
            <a:pPr lvl="2"/>
            <a:r>
              <a:rPr lang="da-DK" dirty="0"/>
              <a:t>Tredje niveau</a:t>
            </a:r>
          </a:p>
        </p:txBody>
      </p:sp>
      <p:sp>
        <p:nvSpPr>
          <p:cNvPr id="7" name="Date Placeholder 3">
            <a:extLst>
              <a:ext uri="{FF2B5EF4-FFF2-40B4-BE49-F238E27FC236}">
                <a16:creationId xmlns:a16="http://schemas.microsoft.com/office/drawing/2014/main" id="{5DD634F2-8BF3-D44E-A19B-836248EAEB37}"/>
              </a:ext>
            </a:extLst>
          </p:cNvPr>
          <p:cNvSpPr>
            <a:spLocks noGrp="1"/>
          </p:cNvSpPr>
          <p:nvPr>
            <p:ph type="dt" sz="half" idx="2"/>
          </p:nvPr>
        </p:nvSpPr>
        <p:spPr>
          <a:xfrm>
            <a:off x="904875" y="4857750"/>
            <a:ext cx="1771650" cy="285750"/>
          </a:xfrm>
          <a:prstGeom prst="rect">
            <a:avLst/>
          </a:prstGeom>
        </p:spPr>
        <p:txBody>
          <a:bodyPr vert="horz" lIns="0" tIns="45720" rIns="91440" bIns="45720" rtlCol="0" anchor="ctr"/>
          <a:lstStyle>
            <a:lvl1pPr algn="l">
              <a:defRPr sz="500" cap="none" baseline="0">
                <a:solidFill>
                  <a:srgbClr val="0078E1"/>
                </a:solidFill>
              </a:defRPr>
            </a:lvl1pPr>
          </a:lstStyle>
          <a:p>
            <a:pPr>
              <a:defRPr/>
            </a:pPr>
            <a:fld id="{51BB634E-3CCC-6645-A71D-5A1711960C3F}" type="datetime2">
              <a:rPr lang="da-DK" smtClean="0"/>
              <a:pPr>
                <a:defRPr/>
              </a:pPr>
              <a:t>24. marts 2021</a:t>
            </a:fld>
            <a:endParaRPr lang="da-DK" dirty="0"/>
          </a:p>
        </p:txBody>
      </p:sp>
      <p:sp>
        <p:nvSpPr>
          <p:cNvPr id="8" name="Footer Placeholder 4">
            <a:extLst>
              <a:ext uri="{FF2B5EF4-FFF2-40B4-BE49-F238E27FC236}">
                <a16:creationId xmlns:a16="http://schemas.microsoft.com/office/drawing/2014/main" id="{73F462F7-4DC3-8341-B772-E06862DF318D}"/>
              </a:ext>
            </a:extLst>
          </p:cNvPr>
          <p:cNvSpPr>
            <a:spLocks noGrp="1"/>
          </p:cNvSpPr>
          <p:nvPr>
            <p:ph type="ftr" sz="quarter" idx="3"/>
          </p:nvPr>
        </p:nvSpPr>
        <p:spPr>
          <a:xfrm>
            <a:off x="2743200" y="4857750"/>
            <a:ext cx="5029200" cy="285750"/>
          </a:xfrm>
          <a:prstGeom prst="rect">
            <a:avLst/>
          </a:prstGeom>
          <a:ln>
            <a:noFill/>
          </a:ln>
        </p:spPr>
        <p:txBody>
          <a:bodyPr vert="horz" lIns="91440" tIns="45720" rIns="91440" bIns="45720" rtlCol="0" anchor="ctr"/>
          <a:lstStyle>
            <a:lvl1pPr algn="l">
              <a:defRPr sz="500" cap="none" baseline="0">
                <a:solidFill>
                  <a:srgbClr val="0078E1"/>
                </a:solidFill>
              </a:defRPr>
            </a:lvl1pPr>
          </a:lstStyle>
          <a:p>
            <a:pPr>
              <a:defRPr/>
            </a:pPr>
            <a:endParaRPr lang="da-DK" dirty="0"/>
          </a:p>
        </p:txBody>
      </p:sp>
      <p:sp>
        <p:nvSpPr>
          <p:cNvPr id="9" name="Slide Number Placeholder 5">
            <a:extLst>
              <a:ext uri="{FF2B5EF4-FFF2-40B4-BE49-F238E27FC236}">
                <a16:creationId xmlns:a16="http://schemas.microsoft.com/office/drawing/2014/main" id="{60027DA9-BCC7-774C-97B2-B71AB20E12DE}"/>
              </a:ext>
            </a:extLst>
          </p:cNvPr>
          <p:cNvSpPr>
            <a:spLocks noGrp="1"/>
          </p:cNvSpPr>
          <p:nvPr>
            <p:ph type="sldNum" sz="quarter" idx="4"/>
          </p:nvPr>
        </p:nvSpPr>
        <p:spPr>
          <a:xfrm>
            <a:off x="304800" y="4857750"/>
            <a:ext cx="533400" cy="285750"/>
          </a:xfrm>
          <a:prstGeom prst="rect">
            <a:avLst/>
          </a:prstGeom>
        </p:spPr>
        <p:txBody>
          <a:bodyPr vert="horz" lIns="0" tIns="45720" rIns="0" bIns="45720" rtlCol="0" anchor="ctr"/>
          <a:lstStyle>
            <a:lvl1pPr algn="l">
              <a:defRPr sz="600" b="1" i="0" cap="none" baseline="0">
                <a:solidFill>
                  <a:srgbClr val="22323F"/>
                </a:solidFill>
                <a:latin typeface="Arial" panose="020B0604020202020204" pitchFamily="34" charset="0"/>
                <a:cs typeface="Arial" panose="020B0604020202020204" pitchFamily="34" charset="0"/>
              </a:defRPr>
            </a:lvl1pPr>
          </a:lstStyle>
          <a:p>
            <a:fld id="{0F35BBE3-FBE0-4A68-BD0C-A9A7746FB9AE}" type="slidenum">
              <a:rPr lang="da-DK" altLang="da-DK" smtClean="0"/>
              <a:pPr/>
              <a:t>‹#›</a:t>
            </a:fld>
            <a:endParaRPr lang="da-DK" altLang="da-DK" dirty="0"/>
          </a:p>
        </p:txBody>
      </p:sp>
    </p:spTree>
    <p:extLst>
      <p:ext uri="{BB962C8B-B14F-4D97-AF65-F5344CB8AC3E}">
        <p14:creationId xmlns:p14="http://schemas.microsoft.com/office/powerpoint/2010/main" val="4098124416"/>
      </p:ext>
    </p:extLst>
  </p:cSld>
  <p:clrMap bg1="lt1" tx1="dk1" bg2="lt2" tx2="dk2" accent1="accent1" accent2="accent2" accent3="accent3" accent4="accent4" accent5="accent5" accent6="accent6" hlink="hlink" folHlink="folHlink"/>
  <p:sldLayoutIdLst>
    <p:sldLayoutId id="2147483745" r:id="rId1"/>
    <p:sldLayoutId id="2147483708" r:id="rId2"/>
    <p:sldLayoutId id="2147483747" r:id="rId3"/>
    <p:sldLayoutId id="2147483707" r:id="rId4"/>
    <p:sldLayoutId id="2147483705" r:id="rId5"/>
  </p:sldLayoutIdLst>
  <p:hf hdr="0"/>
  <p:txStyles>
    <p:titleStyle>
      <a:lvl1pPr algn="l" defTabSz="6858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4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1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BCBC2C-A3E0-1F4A-868B-152EEBF4A007}"/>
              </a:ext>
            </a:extLst>
          </p:cNvPr>
          <p:cNvSpPr>
            <a:spLocks noGrp="1"/>
          </p:cNvSpPr>
          <p:nvPr>
            <p:ph type="title"/>
          </p:nvPr>
        </p:nvSpPr>
        <p:spPr>
          <a:xfrm>
            <a:off x="328612" y="1189515"/>
            <a:ext cx="7915795" cy="1166211"/>
          </a:xfrm>
        </p:spPr>
        <p:txBody>
          <a:bodyPr/>
          <a:lstStyle/>
          <a:p>
            <a:r>
              <a:rPr lang="en-GB" sz="2400" dirty="0"/>
              <a:t>Guidance and instructions to the financial model for energy efficiency projects in the industry in Ukraine under the VA (Voluntary Agreement) scheme</a:t>
            </a:r>
            <a:endParaRPr lang="en-DK" sz="2400" dirty="0"/>
          </a:p>
        </p:txBody>
      </p:sp>
      <p:sp>
        <p:nvSpPr>
          <p:cNvPr id="4" name="Text Placeholder 2">
            <a:extLst>
              <a:ext uri="{FF2B5EF4-FFF2-40B4-BE49-F238E27FC236}">
                <a16:creationId xmlns:a16="http://schemas.microsoft.com/office/drawing/2014/main" id="{E61C8EC1-F46B-4FCA-BD57-C5D34FCA85AA}"/>
              </a:ext>
            </a:extLst>
          </p:cNvPr>
          <p:cNvSpPr>
            <a:spLocks noGrp="1"/>
          </p:cNvSpPr>
          <p:nvPr>
            <p:ph type="body" sz="quarter" idx="14"/>
          </p:nvPr>
        </p:nvSpPr>
        <p:spPr>
          <a:xfrm>
            <a:off x="328613" y="2571750"/>
            <a:ext cx="8510587" cy="241300"/>
          </a:xfrm>
        </p:spPr>
        <p:txBody>
          <a:bodyPr>
            <a:normAutofit fontScale="92500" lnSpcReduction="20000"/>
          </a:bodyPr>
          <a:lstStyle/>
          <a:p>
            <a:r>
              <a:rPr lang="en-GB" dirty="0"/>
              <a:t>Draft final, 24 March 2021</a:t>
            </a:r>
          </a:p>
        </p:txBody>
      </p:sp>
    </p:spTree>
    <p:extLst>
      <p:ext uri="{BB962C8B-B14F-4D97-AF65-F5344CB8AC3E}">
        <p14:creationId xmlns:p14="http://schemas.microsoft.com/office/powerpoint/2010/main" val="2451170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dsholder til slidenummer 5">
            <a:extLst>
              <a:ext uri="{FF2B5EF4-FFF2-40B4-BE49-F238E27FC236}">
                <a16:creationId xmlns:a16="http://schemas.microsoft.com/office/drawing/2014/main" id="{7A53FA76-588B-6341-BE36-D67FDC206E6B}"/>
              </a:ext>
            </a:extLst>
          </p:cNvPr>
          <p:cNvSpPr>
            <a:spLocks noGrp="1"/>
          </p:cNvSpPr>
          <p:nvPr>
            <p:ph type="sldNum" sz="quarter" idx="4"/>
          </p:nvPr>
        </p:nvSpPr>
        <p:spPr/>
        <p:txBody>
          <a:bodyPr/>
          <a:lstStyle/>
          <a:p>
            <a:fld id="{0F35BBE3-FBE0-4A68-BD0C-A9A7746FB9AE}" type="slidenum">
              <a:rPr lang="da-DK" altLang="da-DK" smtClean="0"/>
              <a:pPr/>
              <a:t>2</a:t>
            </a:fld>
            <a:endParaRPr lang="da-DK" altLang="da-DK" dirty="0"/>
          </a:p>
        </p:txBody>
      </p:sp>
      <p:sp>
        <p:nvSpPr>
          <p:cNvPr id="26" name="Titel 1">
            <a:extLst>
              <a:ext uri="{FF2B5EF4-FFF2-40B4-BE49-F238E27FC236}">
                <a16:creationId xmlns:a16="http://schemas.microsoft.com/office/drawing/2014/main" id="{A939D27E-FA21-4ADA-9E8F-4863167061C5}"/>
              </a:ext>
            </a:extLst>
          </p:cNvPr>
          <p:cNvSpPr>
            <a:spLocks noGrp="1"/>
          </p:cNvSpPr>
          <p:nvPr>
            <p:ph type="title"/>
          </p:nvPr>
        </p:nvSpPr>
        <p:spPr>
          <a:xfrm>
            <a:off x="328612" y="590550"/>
            <a:ext cx="7513637" cy="420456"/>
          </a:xfrm>
        </p:spPr>
        <p:txBody>
          <a:bodyPr>
            <a:noAutofit/>
          </a:bodyPr>
          <a:lstStyle/>
          <a:p>
            <a:r>
              <a:rPr lang="en-US" dirty="0"/>
              <a:t>Introduction to the model</a:t>
            </a:r>
            <a:endParaRPr lang="en-US" sz="2400" b="1" dirty="0"/>
          </a:p>
        </p:txBody>
      </p:sp>
      <p:sp>
        <p:nvSpPr>
          <p:cNvPr id="29" name="Pladsholder til indhold 6">
            <a:extLst>
              <a:ext uri="{FF2B5EF4-FFF2-40B4-BE49-F238E27FC236}">
                <a16:creationId xmlns:a16="http://schemas.microsoft.com/office/drawing/2014/main" id="{8992756E-079C-44DA-A8FD-B49F17D7F34D}"/>
              </a:ext>
            </a:extLst>
          </p:cNvPr>
          <p:cNvSpPr>
            <a:spLocks noGrp="1"/>
          </p:cNvSpPr>
          <p:nvPr>
            <p:ph sz="half" idx="15"/>
          </p:nvPr>
        </p:nvSpPr>
        <p:spPr>
          <a:xfrm>
            <a:off x="328613" y="1275606"/>
            <a:ext cx="7555755" cy="3448984"/>
          </a:xfrm>
        </p:spPr>
        <p:txBody>
          <a:bodyPr/>
          <a:lstStyle/>
          <a:p>
            <a:pPr marL="0" indent="0">
              <a:buNone/>
            </a:pPr>
            <a:r>
              <a:rPr lang="en-US" sz="1600" dirty="0"/>
              <a:t>The model is developed under the Energy Partnership Program between Ukraine and Denmark to further improve the investment attraction conditions into energy efficiency sectors.	</a:t>
            </a:r>
          </a:p>
          <a:p>
            <a:pPr marL="0" indent="0">
              <a:buNone/>
            </a:pPr>
            <a:r>
              <a:rPr lang="en-US" sz="1600" dirty="0"/>
              <a:t>The purpose of the model is to provide technical assistance for the enterprises and the financial institutions regarding participation in UA VA scheme. </a:t>
            </a:r>
          </a:p>
          <a:p>
            <a:pPr marL="0" indent="0">
              <a:buNone/>
            </a:pPr>
            <a:r>
              <a:rPr lang="en-US" sz="1600" dirty="0"/>
              <a:t>The model enables project initiators to assess feasible energy efficiency projects through a first assessment. The model uncover bankable projects and assess the correctness of financial calculations conducted by enterprises.</a:t>
            </a:r>
          </a:p>
        </p:txBody>
      </p:sp>
    </p:spTree>
    <p:extLst>
      <p:ext uri="{BB962C8B-B14F-4D97-AF65-F5344CB8AC3E}">
        <p14:creationId xmlns:p14="http://schemas.microsoft.com/office/powerpoint/2010/main" val="3349549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dsholder til slidenummer 5">
            <a:extLst>
              <a:ext uri="{FF2B5EF4-FFF2-40B4-BE49-F238E27FC236}">
                <a16:creationId xmlns:a16="http://schemas.microsoft.com/office/drawing/2014/main" id="{7A53FA76-588B-6341-BE36-D67FDC206E6B}"/>
              </a:ext>
            </a:extLst>
          </p:cNvPr>
          <p:cNvSpPr>
            <a:spLocks noGrp="1"/>
          </p:cNvSpPr>
          <p:nvPr>
            <p:ph type="sldNum" sz="quarter" idx="4"/>
          </p:nvPr>
        </p:nvSpPr>
        <p:spPr/>
        <p:txBody>
          <a:bodyPr/>
          <a:lstStyle/>
          <a:p>
            <a:fld id="{0F35BBE3-FBE0-4A68-BD0C-A9A7746FB9AE}" type="slidenum">
              <a:rPr lang="da-DK" altLang="da-DK" smtClean="0"/>
              <a:pPr/>
              <a:t>3</a:t>
            </a:fld>
            <a:endParaRPr lang="da-DK" altLang="da-DK" dirty="0"/>
          </a:p>
        </p:txBody>
      </p:sp>
      <p:sp>
        <p:nvSpPr>
          <p:cNvPr id="26" name="Titel 1">
            <a:extLst>
              <a:ext uri="{FF2B5EF4-FFF2-40B4-BE49-F238E27FC236}">
                <a16:creationId xmlns:a16="http://schemas.microsoft.com/office/drawing/2014/main" id="{A939D27E-FA21-4ADA-9E8F-4863167061C5}"/>
              </a:ext>
            </a:extLst>
          </p:cNvPr>
          <p:cNvSpPr>
            <a:spLocks noGrp="1"/>
          </p:cNvSpPr>
          <p:nvPr>
            <p:ph type="title"/>
          </p:nvPr>
        </p:nvSpPr>
        <p:spPr>
          <a:xfrm>
            <a:off x="328612" y="590550"/>
            <a:ext cx="7513637" cy="420456"/>
          </a:xfrm>
        </p:spPr>
        <p:txBody>
          <a:bodyPr>
            <a:noAutofit/>
          </a:bodyPr>
          <a:lstStyle/>
          <a:p>
            <a:r>
              <a:rPr lang="en-US" dirty="0"/>
              <a:t>Key input parameters in the financial model</a:t>
            </a:r>
            <a:endParaRPr lang="en-US" sz="2400" b="1" dirty="0"/>
          </a:p>
        </p:txBody>
      </p:sp>
      <p:sp>
        <p:nvSpPr>
          <p:cNvPr id="11" name="Pladsholder til tekst 2">
            <a:extLst>
              <a:ext uri="{FF2B5EF4-FFF2-40B4-BE49-F238E27FC236}">
                <a16:creationId xmlns:a16="http://schemas.microsoft.com/office/drawing/2014/main" id="{D49B2403-D396-4E3D-BE35-81B4A3B68D46}"/>
              </a:ext>
            </a:extLst>
          </p:cNvPr>
          <p:cNvSpPr txBox="1">
            <a:spLocks/>
          </p:cNvSpPr>
          <p:nvPr/>
        </p:nvSpPr>
        <p:spPr>
          <a:xfrm>
            <a:off x="3232800" y="2158591"/>
            <a:ext cx="2636490" cy="285750"/>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14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1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da-DK" b="1" dirty="0"/>
              <a:t>VA design</a:t>
            </a:r>
            <a:endParaRPr lang="en-DK" b="1" dirty="0"/>
          </a:p>
        </p:txBody>
      </p:sp>
      <p:sp>
        <p:nvSpPr>
          <p:cNvPr id="12" name="Pladsholder til indhold 4">
            <a:extLst>
              <a:ext uri="{FF2B5EF4-FFF2-40B4-BE49-F238E27FC236}">
                <a16:creationId xmlns:a16="http://schemas.microsoft.com/office/drawing/2014/main" id="{4DCBB5CE-6F7C-478A-B77F-A736073C08AE}"/>
              </a:ext>
            </a:extLst>
          </p:cNvPr>
          <p:cNvSpPr txBox="1">
            <a:spLocks/>
          </p:cNvSpPr>
          <p:nvPr/>
        </p:nvSpPr>
        <p:spPr>
          <a:xfrm>
            <a:off x="3379812" y="2441923"/>
            <a:ext cx="2344316" cy="1280887"/>
          </a:xfrm>
          <a:prstGeom prst="rect">
            <a:avLst/>
          </a:prstGeom>
        </p:spPr>
        <p:txBody>
          <a:bodyPr vert="horz" lIns="0" tIns="45720" rIns="91440" bIns="45720" rtlCol="0" anchor="t"/>
          <a:lstStyle>
            <a:defPPr>
              <a:defRPr lang="en-US"/>
            </a:defPPr>
            <a:lvl1pPr marL="0" algn="l" defTabSz="457200" rtl="0" eaLnBrk="1" latinLnBrk="0" hangingPunct="1">
              <a:defRPr sz="500" kern="1200" cap="none" baseline="0">
                <a:solidFill>
                  <a:srgbClr val="0078E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285750" indent="-285750">
              <a:spcAft>
                <a:spcPts val="600"/>
              </a:spcAft>
              <a:buFont typeface="Arial" panose="020B0604020202020204" pitchFamily="34" charset="0"/>
              <a:buChar char="•"/>
            </a:pPr>
            <a:r>
              <a:rPr lang="en-US" sz="1400" dirty="0">
                <a:solidFill>
                  <a:schemeClr val="tx1"/>
                </a:solidFill>
              </a:rPr>
              <a:t>Maximum investment grant in % and in UAH based on the size of the company</a:t>
            </a:r>
          </a:p>
          <a:p>
            <a:pPr marL="285750" indent="-285750">
              <a:spcAft>
                <a:spcPts val="600"/>
              </a:spcAft>
              <a:buFont typeface="Arial" panose="020B0604020202020204" pitchFamily="34" charset="0"/>
              <a:buChar char="•"/>
            </a:pPr>
            <a:r>
              <a:rPr lang="en-US" sz="1400" dirty="0">
                <a:solidFill>
                  <a:schemeClr val="tx1"/>
                </a:solidFill>
              </a:rPr>
              <a:t>Tranche-based disbursements of grants</a:t>
            </a:r>
            <a:endParaRPr lang="x-none" sz="1400" dirty="0">
              <a:solidFill>
                <a:schemeClr val="tx1"/>
              </a:solidFill>
            </a:endParaRPr>
          </a:p>
        </p:txBody>
      </p:sp>
      <p:sp>
        <p:nvSpPr>
          <p:cNvPr id="14" name="Pladsholder til tekst 2">
            <a:extLst>
              <a:ext uri="{FF2B5EF4-FFF2-40B4-BE49-F238E27FC236}">
                <a16:creationId xmlns:a16="http://schemas.microsoft.com/office/drawing/2014/main" id="{2D19557D-BB81-401E-92A4-8689F310C54D}"/>
              </a:ext>
            </a:extLst>
          </p:cNvPr>
          <p:cNvSpPr txBox="1">
            <a:spLocks/>
          </p:cNvSpPr>
          <p:nvPr/>
        </p:nvSpPr>
        <p:spPr>
          <a:xfrm>
            <a:off x="5954400" y="2158591"/>
            <a:ext cx="2474567" cy="285750"/>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14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1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b="1" dirty="0"/>
              <a:t>Financing</a:t>
            </a:r>
          </a:p>
        </p:txBody>
      </p:sp>
      <p:sp>
        <p:nvSpPr>
          <p:cNvPr id="8" name="Pladsholder til indhold 4">
            <a:extLst>
              <a:ext uri="{FF2B5EF4-FFF2-40B4-BE49-F238E27FC236}">
                <a16:creationId xmlns:a16="http://schemas.microsoft.com/office/drawing/2014/main" id="{F64B6A72-7235-4111-BCCA-FEA68448BC70}"/>
              </a:ext>
            </a:extLst>
          </p:cNvPr>
          <p:cNvSpPr txBox="1">
            <a:spLocks/>
          </p:cNvSpPr>
          <p:nvPr/>
        </p:nvSpPr>
        <p:spPr>
          <a:xfrm>
            <a:off x="6044108" y="2442991"/>
            <a:ext cx="2344316" cy="1280887"/>
          </a:xfrm>
          <a:prstGeom prst="rect">
            <a:avLst/>
          </a:prstGeom>
        </p:spPr>
        <p:txBody>
          <a:bodyPr vert="horz" lIns="0" tIns="45720" rIns="91440" bIns="45720" rtlCol="0" anchor="t"/>
          <a:lstStyle>
            <a:defPPr>
              <a:defRPr lang="en-US"/>
            </a:defPPr>
            <a:lvl1pPr marL="0" algn="l" defTabSz="457200" rtl="0" eaLnBrk="1" latinLnBrk="0" hangingPunct="1">
              <a:defRPr sz="500" kern="1200" cap="none" baseline="0">
                <a:solidFill>
                  <a:srgbClr val="0078E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285750" lvl="0" indent="-285750">
              <a:spcAft>
                <a:spcPts val="600"/>
              </a:spcAft>
              <a:buFont typeface="Arial" panose="020B0604020202020204" pitchFamily="34" charset="0"/>
              <a:buChar char="•"/>
            </a:pPr>
            <a:r>
              <a:rPr lang="en-US" sz="1400" dirty="0">
                <a:solidFill>
                  <a:schemeClr val="tx1"/>
                </a:solidFill>
              </a:rPr>
              <a:t>Shares of equity and leverage</a:t>
            </a:r>
          </a:p>
          <a:p>
            <a:pPr marL="285750" lvl="0" indent="-285750">
              <a:spcAft>
                <a:spcPts val="600"/>
              </a:spcAft>
              <a:buFont typeface="Arial" panose="020B0604020202020204" pitchFamily="34" charset="0"/>
              <a:buChar char="•"/>
            </a:pPr>
            <a:r>
              <a:rPr lang="en-US" sz="1400" dirty="0">
                <a:solidFill>
                  <a:schemeClr val="tx1"/>
                </a:solidFill>
              </a:rPr>
              <a:t>Costs of equity and bank loans</a:t>
            </a:r>
          </a:p>
          <a:p>
            <a:pPr marL="285750" lvl="0" indent="-285750">
              <a:spcAft>
                <a:spcPts val="600"/>
              </a:spcAft>
              <a:buFont typeface="Arial" panose="020B0604020202020204" pitchFamily="34" charset="0"/>
              <a:buChar char="•"/>
            </a:pPr>
            <a:r>
              <a:rPr lang="en-US" sz="1400" dirty="0">
                <a:solidFill>
                  <a:schemeClr val="tx1"/>
                </a:solidFill>
              </a:rPr>
              <a:t>Tax rate</a:t>
            </a:r>
          </a:p>
          <a:p>
            <a:pPr marL="285750" lvl="0" indent="-285750">
              <a:spcAft>
                <a:spcPts val="600"/>
              </a:spcAft>
              <a:buFont typeface="Arial" panose="020B0604020202020204" pitchFamily="34" charset="0"/>
              <a:buChar char="•"/>
            </a:pPr>
            <a:r>
              <a:rPr lang="en-US" sz="1400" dirty="0">
                <a:solidFill>
                  <a:schemeClr val="tx1"/>
                </a:solidFill>
              </a:rPr>
              <a:t>Exchange rate</a:t>
            </a:r>
          </a:p>
          <a:p>
            <a:pPr marL="285750" lvl="0" indent="-285750">
              <a:spcAft>
                <a:spcPts val="600"/>
              </a:spcAft>
              <a:buFont typeface="Arial" panose="020B0604020202020204" pitchFamily="34" charset="0"/>
              <a:buChar char="•"/>
            </a:pPr>
            <a:r>
              <a:rPr lang="en-US" sz="1400" dirty="0">
                <a:solidFill>
                  <a:schemeClr val="tx1"/>
                </a:solidFill>
              </a:rPr>
              <a:t>Payment profile for bank loan</a:t>
            </a:r>
          </a:p>
        </p:txBody>
      </p:sp>
      <p:sp>
        <p:nvSpPr>
          <p:cNvPr id="10" name="Pladsholder til tekst 2">
            <a:extLst>
              <a:ext uri="{FF2B5EF4-FFF2-40B4-BE49-F238E27FC236}">
                <a16:creationId xmlns:a16="http://schemas.microsoft.com/office/drawing/2014/main" id="{541F2DDB-F135-4B9D-A3F1-58EC643F848C}"/>
              </a:ext>
            </a:extLst>
          </p:cNvPr>
          <p:cNvSpPr txBox="1">
            <a:spLocks/>
          </p:cNvSpPr>
          <p:nvPr/>
        </p:nvSpPr>
        <p:spPr>
          <a:xfrm>
            <a:off x="511200" y="2160010"/>
            <a:ext cx="2474567" cy="285750"/>
          </a:xfrm>
          <a:prstGeom prst="rect">
            <a:avLst/>
          </a:prstGeom>
        </p:spPr>
        <p:txBody>
          <a:bodyPr/>
          <a:lstStyle>
            <a:lvl1pPr marL="171450" indent="-171450" algn="l" defTabSz="685800" rtl="0" eaLnBrk="1" latinLnBrk="0" hangingPunct="1">
              <a:lnSpc>
                <a:spcPct val="90000"/>
              </a:lnSpc>
              <a:spcBef>
                <a:spcPts val="750"/>
              </a:spcBef>
              <a:buFont typeface="Arial" panose="020B0604020202020204" pitchFamily="34" charset="0"/>
              <a:buChar char="•"/>
              <a:defRPr sz="14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1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b="1" dirty="0"/>
              <a:t>Energy efficiency project</a:t>
            </a:r>
          </a:p>
        </p:txBody>
      </p:sp>
      <p:sp>
        <p:nvSpPr>
          <p:cNvPr id="13" name="Pladsholder til indhold 4">
            <a:extLst>
              <a:ext uri="{FF2B5EF4-FFF2-40B4-BE49-F238E27FC236}">
                <a16:creationId xmlns:a16="http://schemas.microsoft.com/office/drawing/2014/main" id="{BBE9D5DC-E989-4D1F-9C91-06307B9B6E19}"/>
              </a:ext>
            </a:extLst>
          </p:cNvPr>
          <p:cNvSpPr txBox="1">
            <a:spLocks/>
          </p:cNvSpPr>
          <p:nvPr/>
        </p:nvSpPr>
        <p:spPr>
          <a:xfrm>
            <a:off x="643508" y="2441923"/>
            <a:ext cx="2344316" cy="1280887"/>
          </a:xfrm>
          <a:prstGeom prst="rect">
            <a:avLst/>
          </a:prstGeom>
        </p:spPr>
        <p:txBody>
          <a:bodyPr vert="horz" lIns="0" tIns="45720" rIns="91440" bIns="45720" rtlCol="0" anchor="t"/>
          <a:lstStyle>
            <a:defPPr>
              <a:defRPr lang="en-US"/>
            </a:defPPr>
            <a:lvl1pPr marL="0" algn="l" defTabSz="457200" rtl="0" eaLnBrk="1" latinLnBrk="0" hangingPunct="1">
              <a:defRPr sz="500" kern="1200" cap="none" baseline="0">
                <a:solidFill>
                  <a:srgbClr val="0078E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285750" lvl="0" indent="-285750">
              <a:spcAft>
                <a:spcPts val="600"/>
              </a:spcAft>
              <a:buFont typeface="Arial" panose="020B0604020202020204" pitchFamily="34" charset="0"/>
              <a:buChar char="•"/>
            </a:pPr>
            <a:r>
              <a:rPr lang="en-US" sz="1400" dirty="0">
                <a:solidFill>
                  <a:schemeClr val="tx1"/>
                </a:solidFill>
              </a:rPr>
              <a:t>Energy efficiency measure chosen</a:t>
            </a:r>
          </a:p>
          <a:p>
            <a:pPr marL="285750" lvl="0" indent="-285750">
              <a:spcAft>
                <a:spcPts val="600"/>
              </a:spcAft>
              <a:buFont typeface="Arial" panose="020B0604020202020204" pitchFamily="34" charset="0"/>
              <a:buChar char="•"/>
            </a:pPr>
            <a:r>
              <a:rPr lang="en-US" sz="1400" dirty="0">
                <a:solidFill>
                  <a:schemeClr val="tx1"/>
                </a:solidFill>
              </a:rPr>
              <a:t>Costs of the efficiency measure</a:t>
            </a:r>
          </a:p>
          <a:p>
            <a:pPr marL="285750" lvl="0" indent="-285750">
              <a:spcAft>
                <a:spcPts val="600"/>
              </a:spcAft>
              <a:buFont typeface="Arial" panose="020B0604020202020204" pitchFamily="34" charset="0"/>
              <a:buChar char="•"/>
            </a:pPr>
            <a:r>
              <a:rPr lang="en-US" sz="1400" dirty="0">
                <a:solidFill>
                  <a:schemeClr val="tx1"/>
                </a:solidFill>
              </a:rPr>
              <a:t>Expected energy efficiency improvements</a:t>
            </a:r>
          </a:p>
          <a:p>
            <a:pPr marL="285750" lvl="0" indent="-285750">
              <a:spcAft>
                <a:spcPts val="600"/>
              </a:spcAft>
              <a:buFont typeface="Arial" panose="020B0604020202020204" pitchFamily="34" charset="0"/>
              <a:buChar char="•"/>
            </a:pPr>
            <a:r>
              <a:rPr lang="en-US" sz="1400" dirty="0">
                <a:solidFill>
                  <a:schemeClr val="tx1"/>
                </a:solidFill>
              </a:rPr>
              <a:t>Energy prices and costs</a:t>
            </a:r>
          </a:p>
          <a:p>
            <a:pPr marL="285750" lvl="0" indent="-285750">
              <a:spcAft>
                <a:spcPts val="600"/>
              </a:spcAft>
              <a:buFont typeface="Arial" panose="020B0604020202020204" pitchFamily="34" charset="0"/>
              <a:buChar char="•"/>
            </a:pPr>
            <a:r>
              <a:rPr lang="en-US" sz="1400" dirty="0">
                <a:solidFill>
                  <a:schemeClr val="tx1"/>
                </a:solidFill>
              </a:rPr>
              <a:t>Energy type</a:t>
            </a:r>
          </a:p>
          <a:p>
            <a:pPr marL="285750" lvl="0" indent="-285750">
              <a:spcAft>
                <a:spcPts val="600"/>
              </a:spcAft>
              <a:buFont typeface="Arial" panose="020B0604020202020204" pitchFamily="34" charset="0"/>
              <a:buChar char="•"/>
            </a:pPr>
            <a:r>
              <a:rPr lang="en-US" sz="1400" dirty="0">
                <a:solidFill>
                  <a:schemeClr val="tx1"/>
                </a:solidFill>
              </a:rPr>
              <a:t>Costs of energy audits</a:t>
            </a:r>
          </a:p>
          <a:p>
            <a:pPr marL="285750" lvl="0" indent="-285750">
              <a:spcAft>
                <a:spcPts val="600"/>
              </a:spcAft>
              <a:buFont typeface="Arial" panose="020B0604020202020204" pitchFamily="34" charset="0"/>
              <a:buChar char="•"/>
            </a:pPr>
            <a:endParaRPr lang="en-US" sz="1400" dirty="0">
              <a:solidFill>
                <a:schemeClr val="tx1"/>
              </a:solidFill>
            </a:endParaRPr>
          </a:p>
        </p:txBody>
      </p:sp>
      <p:sp>
        <p:nvSpPr>
          <p:cNvPr id="16" name="Pladsholder til indhold 6">
            <a:extLst>
              <a:ext uri="{FF2B5EF4-FFF2-40B4-BE49-F238E27FC236}">
                <a16:creationId xmlns:a16="http://schemas.microsoft.com/office/drawing/2014/main" id="{784B0DED-6D2E-418B-B67A-27F5E96E191F}"/>
              </a:ext>
            </a:extLst>
          </p:cNvPr>
          <p:cNvSpPr>
            <a:spLocks noGrp="1"/>
          </p:cNvSpPr>
          <p:nvPr>
            <p:ph sz="half" idx="15"/>
          </p:nvPr>
        </p:nvSpPr>
        <p:spPr>
          <a:xfrm>
            <a:off x="328613" y="1131590"/>
            <a:ext cx="7555755" cy="420456"/>
          </a:xfrm>
        </p:spPr>
        <p:txBody>
          <a:bodyPr/>
          <a:lstStyle/>
          <a:p>
            <a:pPr marL="0" indent="0">
              <a:buNone/>
            </a:pPr>
            <a:r>
              <a:rPr lang="en-US" sz="1600" dirty="0"/>
              <a:t>The model inputs describe the energy project to be analyzed, the design of the VA scheme and the financial terms. To facilitate usability default values based on publicly available Ukrainian or international reference data are provided. </a:t>
            </a:r>
          </a:p>
          <a:p>
            <a:pPr marL="0" indent="0">
              <a:buNone/>
            </a:pPr>
            <a:endParaRPr lang="da-DK" sz="1600" dirty="0"/>
          </a:p>
        </p:txBody>
      </p:sp>
    </p:spTree>
    <p:extLst>
      <p:ext uri="{BB962C8B-B14F-4D97-AF65-F5344CB8AC3E}">
        <p14:creationId xmlns:p14="http://schemas.microsoft.com/office/powerpoint/2010/main" val="3030555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dsholder til slidenummer 5">
            <a:extLst>
              <a:ext uri="{FF2B5EF4-FFF2-40B4-BE49-F238E27FC236}">
                <a16:creationId xmlns:a16="http://schemas.microsoft.com/office/drawing/2014/main" id="{7A53FA76-588B-6341-BE36-D67FDC206E6B}"/>
              </a:ext>
            </a:extLst>
          </p:cNvPr>
          <p:cNvSpPr>
            <a:spLocks noGrp="1"/>
          </p:cNvSpPr>
          <p:nvPr>
            <p:ph type="sldNum" sz="quarter" idx="4"/>
          </p:nvPr>
        </p:nvSpPr>
        <p:spPr/>
        <p:txBody>
          <a:bodyPr/>
          <a:lstStyle/>
          <a:p>
            <a:fld id="{0F35BBE3-FBE0-4A68-BD0C-A9A7746FB9AE}" type="slidenum">
              <a:rPr lang="da-DK" altLang="da-DK" smtClean="0"/>
              <a:pPr/>
              <a:t>4</a:t>
            </a:fld>
            <a:endParaRPr lang="da-DK" altLang="da-DK" dirty="0"/>
          </a:p>
        </p:txBody>
      </p:sp>
      <p:sp>
        <p:nvSpPr>
          <p:cNvPr id="26" name="Titel 1">
            <a:extLst>
              <a:ext uri="{FF2B5EF4-FFF2-40B4-BE49-F238E27FC236}">
                <a16:creationId xmlns:a16="http://schemas.microsoft.com/office/drawing/2014/main" id="{A939D27E-FA21-4ADA-9E8F-4863167061C5}"/>
              </a:ext>
            </a:extLst>
          </p:cNvPr>
          <p:cNvSpPr>
            <a:spLocks noGrp="1"/>
          </p:cNvSpPr>
          <p:nvPr>
            <p:ph type="title"/>
          </p:nvPr>
        </p:nvSpPr>
        <p:spPr>
          <a:xfrm>
            <a:off x="328612" y="590550"/>
            <a:ext cx="7513637" cy="420456"/>
          </a:xfrm>
        </p:spPr>
        <p:txBody>
          <a:bodyPr>
            <a:noAutofit/>
          </a:bodyPr>
          <a:lstStyle/>
          <a:p>
            <a:r>
              <a:rPr lang="en-US" dirty="0"/>
              <a:t>Key outputs of the financial model model</a:t>
            </a:r>
            <a:endParaRPr lang="en-US" sz="2400" b="1" dirty="0"/>
          </a:p>
        </p:txBody>
      </p:sp>
      <p:sp>
        <p:nvSpPr>
          <p:cNvPr id="29" name="Pladsholder til indhold 6">
            <a:extLst>
              <a:ext uri="{FF2B5EF4-FFF2-40B4-BE49-F238E27FC236}">
                <a16:creationId xmlns:a16="http://schemas.microsoft.com/office/drawing/2014/main" id="{8992756E-079C-44DA-A8FD-B49F17D7F34D}"/>
              </a:ext>
            </a:extLst>
          </p:cNvPr>
          <p:cNvSpPr>
            <a:spLocks noGrp="1"/>
          </p:cNvSpPr>
          <p:nvPr>
            <p:ph sz="half" idx="15"/>
          </p:nvPr>
        </p:nvSpPr>
        <p:spPr>
          <a:xfrm>
            <a:off x="328613" y="1275606"/>
            <a:ext cx="3955355" cy="3448984"/>
          </a:xfrm>
        </p:spPr>
        <p:txBody>
          <a:bodyPr/>
          <a:lstStyle/>
          <a:p>
            <a:pPr marL="0" indent="0">
              <a:buNone/>
            </a:pPr>
            <a:r>
              <a:rPr lang="en-US" dirty="0"/>
              <a:t>Based on user selected parameters and assumptions the model calculates and shows the:</a:t>
            </a:r>
          </a:p>
          <a:p>
            <a:pPr marL="446088" lvl="1" indent="-177800"/>
            <a:r>
              <a:rPr lang="en-US" dirty="0"/>
              <a:t>Financial viability of a potential project based on project specific inputs of key input parameters </a:t>
            </a:r>
          </a:p>
          <a:p>
            <a:pPr marL="446088" lvl="1" indent="-177800"/>
            <a:r>
              <a:rPr lang="en-US" dirty="0"/>
              <a:t>Returning key financial indicators such as IRR, payback period and NPV. </a:t>
            </a:r>
          </a:p>
          <a:p>
            <a:pPr marL="0" indent="0">
              <a:buNone/>
            </a:pPr>
            <a:r>
              <a:rPr lang="en-US" dirty="0"/>
              <a:t>The financial ratios before and after the VA grant, respectively, show the financial incentives provided to the investors considering applying for the grant. </a:t>
            </a:r>
          </a:p>
          <a:p>
            <a:pPr marL="0" indent="0">
              <a:buNone/>
            </a:pPr>
            <a:r>
              <a:rPr lang="en-US" dirty="0"/>
              <a:t>In the example shown, implementing a process heating project is expected to increase the IRR from 9.6% to 20.1%.</a:t>
            </a:r>
          </a:p>
          <a:p>
            <a:pPr lvl="1"/>
            <a:endParaRPr lang="da-DK" sz="1600" b="1" dirty="0"/>
          </a:p>
        </p:txBody>
      </p:sp>
      <p:sp>
        <p:nvSpPr>
          <p:cNvPr id="7" name="Pladsholder til indhold 6">
            <a:extLst>
              <a:ext uri="{FF2B5EF4-FFF2-40B4-BE49-F238E27FC236}">
                <a16:creationId xmlns:a16="http://schemas.microsoft.com/office/drawing/2014/main" id="{95DB8CD8-3E68-4A4D-966E-EC633A094F5C}"/>
              </a:ext>
            </a:extLst>
          </p:cNvPr>
          <p:cNvSpPr txBox="1">
            <a:spLocks/>
          </p:cNvSpPr>
          <p:nvPr/>
        </p:nvSpPr>
        <p:spPr>
          <a:xfrm>
            <a:off x="4375528" y="1275606"/>
            <a:ext cx="4099371" cy="3448984"/>
          </a:xfrm>
          <a:prstGeom prst="rect">
            <a:avLst/>
          </a:prstGeom>
        </p:spPr>
        <p:txBody>
          <a:bodyPr vert="horz" lIns="91440" tIns="45720" rIns="91440" bIns="45720" rtlCol="0" anchor="t">
            <a:noAutofit/>
            <a:scene3d>
              <a:camera prst="orthographicFront"/>
              <a:lightRig rig="threePt" dir="t"/>
            </a:scene3d>
          </a:bodyPr>
          <a:lstStyle>
            <a:lvl1pPr marL="342900" indent="-342900" algn="l" defTabSz="685800" rtl="0" eaLnBrk="1" latinLnBrk="0" hangingPunct="1">
              <a:lnSpc>
                <a:spcPct val="120000"/>
              </a:lnSpc>
              <a:spcBef>
                <a:spcPts val="750"/>
              </a:spcBef>
              <a:spcAft>
                <a:spcPts val="0"/>
              </a:spcAft>
              <a:buClr>
                <a:srgbClr val="22323F"/>
              </a:buClr>
              <a:buSzPct val="100000"/>
              <a:buFont typeface="+mj-lt"/>
              <a:buAutoNum type="arabicPeriod"/>
              <a:defRPr sz="1400" kern="1200">
                <a:solidFill>
                  <a:srgbClr val="22323F"/>
                </a:solidFill>
                <a:latin typeface="+mn-lt"/>
                <a:ea typeface="+mn-ea"/>
                <a:cs typeface="+mn-cs"/>
              </a:defRPr>
            </a:lvl1pPr>
            <a:lvl2pPr marL="730350" indent="-205200" algn="l" defTabSz="685800" rtl="0" eaLnBrk="1" latinLnBrk="0" hangingPunct="1">
              <a:lnSpc>
                <a:spcPct val="90000"/>
              </a:lnSpc>
              <a:spcBef>
                <a:spcPts val="375"/>
              </a:spcBef>
              <a:buClr>
                <a:srgbClr val="22323F"/>
              </a:buClr>
              <a:buFont typeface="Arial" panose="020B0604020202020204" pitchFamily="34" charset="0"/>
              <a:buChar char="•"/>
              <a:defRPr sz="1200" kern="1200">
                <a:solidFill>
                  <a:srgbClr val="22323F"/>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sz="1200" kern="1200">
                <a:solidFill>
                  <a:srgbClr val="22323F"/>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mj-lt"/>
              <a:buNone/>
            </a:pPr>
            <a:r>
              <a:rPr lang="en-US" dirty="0"/>
              <a:t>Example: Sheet “Input &amp; Output”</a:t>
            </a:r>
            <a:endParaRPr lang="da-DK" sz="1600" b="1" dirty="0"/>
          </a:p>
        </p:txBody>
      </p:sp>
      <p:pic>
        <p:nvPicPr>
          <p:cNvPr id="3" name="Picture 2">
            <a:extLst>
              <a:ext uri="{FF2B5EF4-FFF2-40B4-BE49-F238E27FC236}">
                <a16:creationId xmlns:a16="http://schemas.microsoft.com/office/drawing/2014/main" id="{EE86691A-9481-4DA0-9930-1F13692361F6}"/>
              </a:ext>
            </a:extLst>
          </p:cNvPr>
          <p:cNvPicPr>
            <a:picLocks noChangeAspect="1"/>
          </p:cNvPicPr>
          <p:nvPr/>
        </p:nvPicPr>
        <p:blipFill>
          <a:blip r:embed="rId2"/>
          <a:stretch>
            <a:fillRect/>
          </a:stretch>
        </p:blipFill>
        <p:spPr>
          <a:xfrm>
            <a:off x="4462304" y="1635646"/>
            <a:ext cx="4429266" cy="266429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602794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dsholder til slidenummer 5">
            <a:extLst>
              <a:ext uri="{FF2B5EF4-FFF2-40B4-BE49-F238E27FC236}">
                <a16:creationId xmlns:a16="http://schemas.microsoft.com/office/drawing/2014/main" id="{7A53FA76-588B-6341-BE36-D67FDC206E6B}"/>
              </a:ext>
            </a:extLst>
          </p:cNvPr>
          <p:cNvSpPr>
            <a:spLocks noGrp="1"/>
          </p:cNvSpPr>
          <p:nvPr>
            <p:ph type="sldNum" sz="quarter" idx="4"/>
          </p:nvPr>
        </p:nvSpPr>
        <p:spPr/>
        <p:txBody>
          <a:bodyPr/>
          <a:lstStyle/>
          <a:p>
            <a:fld id="{0F35BBE3-FBE0-4A68-BD0C-A9A7746FB9AE}" type="slidenum">
              <a:rPr lang="da-DK" altLang="da-DK" smtClean="0"/>
              <a:pPr/>
              <a:t>5</a:t>
            </a:fld>
            <a:endParaRPr lang="da-DK" altLang="da-DK" dirty="0"/>
          </a:p>
        </p:txBody>
      </p:sp>
      <p:sp>
        <p:nvSpPr>
          <p:cNvPr id="26" name="Titel 1">
            <a:extLst>
              <a:ext uri="{FF2B5EF4-FFF2-40B4-BE49-F238E27FC236}">
                <a16:creationId xmlns:a16="http://schemas.microsoft.com/office/drawing/2014/main" id="{A939D27E-FA21-4ADA-9E8F-4863167061C5}"/>
              </a:ext>
            </a:extLst>
          </p:cNvPr>
          <p:cNvSpPr>
            <a:spLocks noGrp="1"/>
          </p:cNvSpPr>
          <p:nvPr>
            <p:ph type="title"/>
          </p:nvPr>
        </p:nvSpPr>
        <p:spPr>
          <a:xfrm>
            <a:off x="328612" y="590550"/>
            <a:ext cx="7513637" cy="420456"/>
          </a:xfrm>
        </p:spPr>
        <p:txBody>
          <a:bodyPr>
            <a:noAutofit/>
          </a:bodyPr>
          <a:lstStyle/>
          <a:p>
            <a:r>
              <a:rPr lang="en-US" dirty="0"/>
              <a:t>Model structure</a:t>
            </a:r>
            <a:endParaRPr lang="en-US" sz="2400" b="1" dirty="0"/>
          </a:p>
        </p:txBody>
      </p:sp>
      <p:sp>
        <p:nvSpPr>
          <p:cNvPr id="29" name="Pladsholder til indhold 6">
            <a:extLst>
              <a:ext uri="{FF2B5EF4-FFF2-40B4-BE49-F238E27FC236}">
                <a16:creationId xmlns:a16="http://schemas.microsoft.com/office/drawing/2014/main" id="{8992756E-079C-44DA-A8FD-B49F17D7F34D}"/>
              </a:ext>
            </a:extLst>
          </p:cNvPr>
          <p:cNvSpPr>
            <a:spLocks noGrp="1"/>
          </p:cNvSpPr>
          <p:nvPr>
            <p:ph sz="half" idx="15"/>
          </p:nvPr>
        </p:nvSpPr>
        <p:spPr>
          <a:xfrm>
            <a:off x="328613" y="1275606"/>
            <a:ext cx="7987803" cy="3448984"/>
          </a:xfrm>
        </p:spPr>
        <p:txBody>
          <a:bodyPr/>
          <a:lstStyle/>
          <a:p>
            <a:pPr marL="0" lvl="0" indent="0">
              <a:buNone/>
            </a:pPr>
            <a:r>
              <a:rPr lang="en-US" sz="1400" dirty="0"/>
              <a:t>The model consists of spreadsheets with different purposes as well as color coded cells.</a:t>
            </a:r>
          </a:p>
          <a:p>
            <a:pPr marL="0" lvl="0" indent="0">
              <a:buNone/>
            </a:pPr>
            <a:r>
              <a:rPr lang="en-US" sz="1400" dirty="0"/>
              <a:t>The division of the model into different spreadsheets creates overview and makes it easier to trace calculations. The color coding of the cells facilitate the update of data inputs.</a:t>
            </a:r>
          </a:p>
          <a:p>
            <a:pPr marL="0" lvl="0" indent="0">
              <a:buNone/>
            </a:pPr>
            <a:endParaRPr lang="en-US" dirty="0"/>
          </a:p>
          <a:p>
            <a:pPr marL="0" lvl="0" indent="0">
              <a:buNone/>
            </a:pPr>
            <a:endParaRPr lang="en-US" sz="1400" dirty="0"/>
          </a:p>
          <a:p>
            <a:pPr marL="0" lvl="0" indent="0">
              <a:buNone/>
            </a:pPr>
            <a:endParaRPr lang="da-DK" sz="1600" b="1" dirty="0"/>
          </a:p>
        </p:txBody>
      </p:sp>
      <p:pic>
        <p:nvPicPr>
          <p:cNvPr id="2" name="Picture 1">
            <a:extLst>
              <a:ext uri="{FF2B5EF4-FFF2-40B4-BE49-F238E27FC236}">
                <a16:creationId xmlns:a16="http://schemas.microsoft.com/office/drawing/2014/main" id="{A24A8D14-785A-40A7-BF2A-1051CB2730D4}"/>
              </a:ext>
            </a:extLst>
          </p:cNvPr>
          <p:cNvPicPr>
            <a:picLocks noChangeAspect="1"/>
          </p:cNvPicPr>
          <p:nvPr/>
        </p:nvPicPr>
        <p:blipFill>
          <a:blip r:embed="rId2"/>
          <a:stretch>
            <a:fillRect/>
          </a:stretch>
        </p:blipFill>
        <p:spPr>
          <a:xfrm>
            <a:off x="539552" y="2409273"/>
            <a:ext cx="1872208" cy="1451755"/>
          </a:xfrm>
          <a:prstGeom prst="rect">
            <a:avLst/>
          </a:prstGeom>
        </p:spPr>
      </p:pic>
      <p:pic>
        <p:nvPicPr>
          <p:cNvPr id="4" name="Picture 3">
            <a:extLst>
              <a:ext uri="{FF2B5EF4-FFF2-40B4-BE49-F238E27FC236}">
                <a16:creationId xmlns:a16="http://schemas.microsoft.com/office/drawing/2014/main" id="{7F7A34E1-960F-4858-A15A-B4C136586422}"/>
              </a:ext>
            </a:extLst>
          </p:cNvPr>
          <p:cNvPicPr>
            <a:picLocks noChangeAspect="1"/>
          </p:cNvPicPr>
          <p:nvPr/>
        </p:nvPicPr>
        <p:blipFill>
          <a:blip r:embed="rId3"/>
          <a:stretch>
            <a:fillRect/>
          </a:stretch>
        </p:blipFill>
        <p:spPr>
          <a:xfrm>
            <a:off x="2699793" y="2435552"/>
            <a:ext cx="5544616" cy="1145208"/>
          </a:xfrm>
          <a:prstGeom prst="rect">
            <a:avLst/>
          </a:prstGeom>
        </p:spPr>
      </p:pic>
    </p:spTree>
    <p:extLst>
      <p:ext uri="{BB962C8B-B14F-4D97-AF65-F5344CB8AC3E}">
        <p14:creationId xmlns:p14="http://schemas.microsoft.com/office/powerpoint/2010/main" val="412854548"/>
      </p:ext>
    </p:extLst>
  </p:cSld>
  <p:clrMapOvr>
    <a:masterClrMapping/>
  </p:clrMapOvr>
</p:sld>
</file>

<file path=ppt/theme/theme1.xml><?xml version="1.0" encoding="utf-8"?>
<a:theme xmlns:a="http://schemas.openxmlformats.org/drawingml/2006/main" name="VM Farvetema 2019 2">
  <a:themeElements>
    <a:clrScheme name="VM Farvetema 2019 2">
      <a:dk1>
        <a:srgbClr val="000000"/>
      </a:dk1>
      <a:lt1>
        <a:srgbClr val="FFFFFF"/>
      </a:lt1>
      <a:dk2>
        <a:srgbClr val="002C3E"/>
      </a:dk2>
      <a:lt2>
        <a:srgbClr val="FFFFFF"/>
      </a:lt2>
      <a:accent1>
        <a:srgbClr val="0078E1"/>
      </a:accent1>
      <a:accent2>
        <a:srgbClr val="D87E00"/>
      </a:accent2>
      <a:accent3>
        <a:srgbClr val="F5CC00"/>
      </a:accent3>
      <a:accent4>
        <a:srgbClr val="00882F"/>
      </a:accent4>
      <a:accent5>
        <a:srgbClr val="79B8DD"/>
      </a:accent5>
      <a:accent6>
        <a:srgbClr val="37B520"/>
      </a:accent6>
      <a:hlink>
        <a:srgbClr val="0078E1"/>
      </a:hlink>
      <a:folHlink>
        <a:srgbClr val="79B8D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78E1"/>
        </a:solidFill>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VM_DK_16_9" id="{AF42FA69-8360-0142-9619-0BF062593330}" vid="{69E7D7F9-0832-C543-A748-E765FD775D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BDF22F492AE8914D8B73C3E3C23F308D" ma:contentTypeVersion="35" ma:contentTypeDescription="Opret et nyt dokument." ma:contentTypeScope="" ma:versionID="afa73df244fcf30f3c1d69ef4429e531">
  <xsd:schema xmlns:xsd="http://www.w3.org/2001/XMLSchema" xmlns:xs="http://www.w3.org/2001/XMLSchema" xmlns:p="http://schemas.microsoft.com/office/2006/metadata/properties" xmlns:ns1="http://schemas.microsoft.com/sharepoint/v3" xmlns:ns2="b1cfadd8-d294-4d34-bc36-10edd03a80b3" xmlns:ns3="57e246f5-a181-4ddd-bcfa-8f2bd33c0c9c" targetNamespace="http://schemas.microsoft.com/office/2006/metadata/properties" ma:root="true" ma:fieldsID="7cc1265a29cc1620a4073d4c8e845e1e" ns1:_="" ns2:_="" ns3:_="">
    <xsd:import namespace="http://schemas.microsoft.com/sharepoint/v3"/>
    <xsd:import namespace="b1cfadd8-d294-4d34-bc36-10edd03a80b3"/>
    <xsd:import namespace="57e246f5-a181-4ddd-bcfa-8f2bd33c0c9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Filtype" minOccurs="0"/>
                <xsd:element ref="ns3:SharedWithUsers" minOccurs="0"/>
                <xsd:element ref="ns3:SharedWithDetails" minOccurs="0"/>
                <xsd:element ref="ns1:_ip_UnifiedCompliancePolicyProperties" minOccurs="0"/>
                <xsd:element ref="ns1:_ip_UnifiedCompliancePolicyUIAction"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Test" minOccurs="0"/>
                <xsd:element ref="ns2:MediaServiceSearchProperties" minOccurs="0"/>
                <xsd:element ref="ns2:Test_ContainsTool" minOccurs="0"/>
                <xsd:element ref="ns2:Subjects" minOccurs="0"/>
                <xsd:element ref="ns2:Shortdescription" minOccurs="0"/>
                <xsd:element ref="ns2:Tool_x002f_backgroun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Egenskaber for Unified Compliance Policy" ma:hidden="true" ma:internalName="_ip_UnifiedCompliancePolicyProperties">
      <xsd:simpleType>
        <xsd:restriction base="dms:Note"/>
      </xsd:simpleType>
    </xsd:element>
    <xsd:element name="_ip_UnifiedCompliancePolicyUIAction" ma:index="21" nillable="true" ma:displayName="Handling for Unified Compliance Policy-grænseflade"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1cfadd8-d294-4d34-bc36-10edd03a80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description="" ma:indexed="true"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Filtype" ma:index="17" nillable="true" ma:displayName="Filtype" ma:format="Dropdown" ma:indexed="true" ma:internalName="Filtype">
      <xsd:simpleType>
        <xsd:restriction base="dms:Text">
          <xsd:maxLength value="255"/>
        </xsd:restriction>
      </xsd:simpleType>
    </xsd:element>
    <xsd:element name="MediaServiceLocation" ma:index="22" nillable="true" ma:displayName="Location" ma:internalName="MediaServiceLocation" ma:readOnly="true">
      <xsd:simpleType>
        <xsd:restriction base="dms:Text"/>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Billedmærker" ma:readOnly="false" ma:fieldId="{5cf76f15-5ced-4ddc-b409-7134ff3c332f}" ma:taxonomyMulti="true" ma:sspId="fcff2bff-98dc-460d-973e-03f7511429f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Test" ma:index="28" nillable="true" ma:displayName="Test" ma:format="Dropdown" ma:list="UserInfo" ma:SharePointGroup="0" ma:internalName="Test">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SearchProperties" ma:index="29" nillable="true" ma:displayName="MediaServiceSearchProperties" ma:hidden="true" ma:internalName="MediaServiceSearchProperties" ma:readOnly="true">
      <xsd:simpleType>
        <xsd:restriction base="dms:Note"/>
      </xsd:simpleType>
    </xsd:element>
    <xsd:element name="Test_ContainsTool" ma:index="30" nillable="true" ma:displayName="Test_Contains Tool" ma:default="0" ma:description="Mark as 'yes' if this folder contains tool to add to the Tools Library" ma:format="Dropdown" ma:internalName="Test_ContainsTool">
      <xsd:simpleType>
        <xsd:restriction base="dms:Boolean"/>
      </xsd:simpleType>
    </xsd:element>
    <xsd:element name="Subjects" ma:index="31" nillable="true" ma:displayName="Subjects" ma:format="Dropdown" ma:internalName="Subjects">
      <xsd:complexType>
        <xsd:complexContent>
          <xsd:extension base="dms:MultiChoiceFillIn">
            <xsd:sequence>
              <xsd:element name="Value" maxOccurs="unbounded" minOccurs="0" nillable="true">
                <xsd:simpleType>
                  <xsd:union memberTypes="dms:Text">
                    <xsd:simpleType>
                      <xsd:restriction base="dms:Choice">
                        <xsd:enumeration value="ESG"/>
                        <xsd:enumeration value="Klimaregnskab"/>
                        <xsd:enumeration value="Energieffektivitet"/>
                      </xsd:restriction>
                    </xsd:simpleType>
                  </xsd:union>
                </xsd:simpleType>
              </xsd:element>
            </xsd:sequence>
          </xsd:extension>
        </xsd:complexContent>
      </xsd:complexType>
    </xsd:element>
    <xsd:element name="Shortdescription" ma:index="32" nillable="true" ma:displayName="Short description" ma:default="Please help your colleague by describing your tool" ma:description="Describe briefly what the tools is used for. You might include things like required user skill level or what problem the tool solves" ma:format="Dropdown" ma:internalName="Shortdescription">
      <xsd:simpleType>
        <xsd:restriction base="dms:Note">
          <xsd:maxLength value="255"/>
        </xsd:restriction>
      </xsd:simpleType>
    </xsd:element>
    <xsd:element name="Tool_x002f_background" ma:index="33" nillable="true" ma:displayName="Tool/background" ma:format="Dropdown" ma:indexed="true" ma:internalName="Tool_x002f_background">
      <xsd:simpleType>
        <xsd:restriction base="dms:Choice">
          <xsd:enumeration value="Tool"/>
          <xsd:enumeration value="Background"/>
          <xsd:enumeration value="Legislation"/>
        </xsd:restriction>
      </xsd:simpleType>
    </xsd:element>
  </xsd:schema>
  <xsd:schema xmlns:xsd="http://www.w3.org/2001/XMLSchema" xmlns:xs="http://www.w3.org/2001/XMLSchema" xmlns:dms="http://schemas.microsoft.com/office/2006/documentManagement/types" xmlns:pc="http://schemas.microsoft.com/office/infopath/2007/PartnerControls" targetNamespace="57e246f5-a181-4ddd-bcfa-8f2bd33c0c9c" elementFormDefault="qualified">
    <xsd:import namespace="http://schemas.microsoft.com/office/2006/documentManagement/types"/>
    <xsd:import namespace="http://schemas.microsoft.com/office/infopath/2007/PartnerControls"/>
    <xsd:element name="SharedWithUsers" ma:index="1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lt med detaljer" ma:internalName="SharedWithDetails" ma:readOnly="true">
      <xsd:simpleType>
        <xsd:restriction base="dms:Note">
          <xsd:maxLength value="255"/>
        </xsd:restriction>
      </xsd:simpleType>
    </xsd:element>
    <xsd:element name="TaxCatchAll" ma:index="26" nillable="true" ma:displayName="Taxonomy Catch All Column" ma:hidden="true" ma:list="{4651abdf-1673-48e2-821d-f5cd0b68c3fe}" ma:internalName="TaxCatchAll" ma:showField="CatchAllData" ma:web="57e246f5-a181-4ddd-bcfa-8f2bd33c0c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57e246f5-a181-4ddd-bcfa-8f2bd33c0c9c" xsi:nil="true"/>
    <_ip_UnifiedCompliancePolicyUIAction xmlns="http://schemas.microsoft.com/sharepoint/v3" xsi:nil="true"/>
    <lcf76f155ced4ddcb4097134ff3c332f xmlns="b1cfadd8-d294-4d34-bc36-10edd03a80b3">
      <Terms xmlns="http://schemas.microsoft.com/office/infopath/2007/PartnerControls"/>
    </lcf76f155ced4ddcb4097134ff3c332f>
    <Test xmlns="b1cfadd8-d294-4d34-bc36-10edd03a80b3">
      <UserInfo>
        <DisplayName/>
        <AccountId xsi:nil="true"/>
        <AccountType/>
      </UserInfo>
    </Test>
    <Filtype xmlns="b1cfadd8-d294-4d34-bc36-10edd03a80b3" xsi:nil="true"/>
    <Test_ContainsTool xmlns="b1cfadd8-d294-4d34-bc36-10edd03a80b3">false</Test_ContainsTool>
    <_ip_UnifiedCompliancePolicyProperties xmlns="http://schemas.microsoft.com/sharepoint/v3" xsi:nil="true"/>
    <Subjects xmlns="b1cfadd8-d294-4d34-bc36-10edd03a80b3" xsi:nil="true"/>
    <Shortdescription xmlns="b1cfadd8-d294-4d34-bc36-10edd03a80b3">Please help your colleague by describing your tool</Shortdescription>
    <Tool_x002f_background xmlns="b1cfadd8-d294-4d34-bc36-10edd03a80b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FA3AE69-4CDB-463C-AC53-8447AC98AD24}"/>
</file>

<file path=customXml/itemProps2.xml><?xml version="1.0" encoding="utf-8"?>
<ds:datastoreItem xmlns:ds="http://schemas.openxmlformats.org/officeDocument/2006/customXml" ds:itemID="{A002775B-5998-49CF-941C-174DD94C0CAC}">
  <ds:schemaRefs>
    <ds:schemaRef ds:uri="c40717a2-8922-4bca-8dff-26668dcd24d9"/>
    <ds:schemaRef ds:uri="http://purl.org/dc/elements/1.1/"/>
    <ds:schemaRef ds:uri="http://purl.org/dc/terms/"/>
    <ds:schemaRef ds:uri="9bf834d0-1b56-4de2-bc7b-7e1ae2bdc5ae"/>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758C993E-EF48-43CD-8B77-A6403AF9969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VM_DK_16_9</Template>
  <TotalTime>6799</TotalTime>
  <Words>387</Words>
  <Application>Microsoft Office PowerPoint</Application>
  <PresentationFormat>On-screen Show (16:9)</PresentationFormat>
  <Paragraphs>39</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VM Farvetema 2019 2</vt:lpstr>
      <vt:lpstr>Guidance and instructions to the financial model for energy efficiency projects in the industry in Ukraine under the VA (Voluntary Agreement) scheme</vt:lpstr>
      <vt:lpstr>Introduction to the model</vt:lpstr>
      <vt:lpstr>Key input parameters in the financial model</vt:lpstr>
      <vt:lpstr>Key outputs of the financial model model</vt:lpstr>
      <vt:lpstr>Model structure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Velkommen</dc:title>
  <dc:creator>Niklas Bagge Mogensen | Viegand Maagøe</dc:creator>
  <cp:lastModifiedBy>Carsten Glenting | Viegand Maagøe</cp:lastModifiedBy>
  <cp:revision>266</cp:revision>
  <dcterms:created xsi:type="dcterms:W3CDTF">2020-09-22T12:14:53Z</dcterms:created>
  <dcterms:modified xsi:type="dcterms:W3CDTF">2021-03-24T08:34:02Z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0x010100BDF22F492AE8914D8B73C3E3C23F308D</vt:lpwstr>
  </property>
</Properties>
</file>