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33" r:id="rId4"/>
  </p:sldMasterIdLst>
  <p:notesMasterIdLst>
    <p:notesMasterId r:id="rId15"/>
  </p:notesMasterIdLst>
  <p:handoutMasterIdLst>
    <p:handoutMasterId r:id="rId16"/>
  </p:handoutMasterIdLst>
  <p:sldIdLst>
    <p:sldId id="269" r:id="rId5"/>
    <p:sldId id="531" r:id="rId6"/>
    <p:sldId id="532" r:id="rId7"/>
    <p:sldId id="533" r:id="rId8"/>
    <p:sldId id="534" r:id="rId9"/>
    <p:sldId id="542" r:id="rId10"/>
    <p:sldId id="540" r:id="rId11"/>
    <p:sldId id="535" r:id="rId12"/>
    <p:sldId id="538" r:id="rId13"/>
    <p:sldId id="541" r:id="rId14"/>
  </p:sldIdLst>
  <p:sldSz cx="9144000" cy="5143500" type="screen16x9"/>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796">
          <p15:clr>
            <a:srgbClr val="A4A3A4"/>
          </p15:clr>
        </p15:guide>
        <p15:guide id="2" orient="horz" pos="2028">
          <p15:clr>
            <a:srgbClr val="A4A3A4"/>
          </p15:clr>
        </p15:guide>
        <p15:guide id="3" orient="horz" pos="209">
          <p15:clr>
            <a:srgbClr val="A4A3A4"/>
          </p15:clr>
        </p15:guide>
        <p15:guide id="4" orient="horz" pos="1654">
          <p15:clr>
            <a:srgbClr val="A4A3A4"/>
          </p15:clr>
        </p15:guide>
        <p15:guide id="5" orient="horz" pos="3130">
          <p15:clr>
            <a:srgbClr val="A4A3A4"/>
          </p15:clr>
        </p15:guide>
        <p15:guide id="6" orient="horz" pos="831">
          <p15:clr>
            <a:srgbClr val="A4A3A4"/>
          </p15:clr>
        </p15:guide>
        <p15:guide id="7" orient="horz" pos="1712">
          <p15:clr>
            <a:srgbClr val="A4A3A4"/>
          </p15:clr>
        </p15:guide>
        <p15:guide id="8" orient="horz" pos="273">
          <p15:clr>
            <a:srgbClr val="A4A3A4"/>
          </p15:clr>
        </p15:guide>
        <p15:guide id="9" orient="horz" pos="714">
          <p15:clr>
            <a:srgbClr val="A4A3A4"/>
          </p15:clr>
        </p15:guide>
        <p15:guide id="10" orient="horz" pos="1098">
          <p15:clr>
            <a:srgbClr val="A4A3A4"/>
          </p15:clr>
        </p15:guide>
        <p15:guide id="11" pos="2788">
          <p15:clr>
            <a:srgbClr val="A4A3A4"/>
          </p15:clr>
        </p15:guide>
        <p15:guide id="12" pos="5660">
          <p15:clr>
            <a:srgbClr val="A4A3A4"/>
          </p15:clr>
        </p15:guide>
        <p15:guide id="13" pos="207">
          <p15:clr>
            <a:srgbClr val="A4A3A4"/>
          </p15:clr>
        </p15:guide>
        <p15:guide id="14" pos="111">
          <p15:clr>
            <a:srgbClr val="A4A3A4"/>
          </p15:clr>
        </p15:guide>
        <p15:guide id="15" pos="3881">
          <p15:clr>
            <a:srgbClr val="A4A3A4"/>
          </p15:clr>
        </p15:guide>
        <p15:guide id="16" pos="2969">
          <p15:clr>
            <a:srgbClr val="A4A3A4"/>
          </p15:clr>
        </p15:guide>
        <p15:guide id="17" pos="3497">
          <p15:clr>
            <a:srgbClr val="A4A3A4"/>
          </p15:clr>
        </p15:guide>
        <p15:guide id="18" pos="5465">
          <p15:clr>
            <a:srgbClr val="A4A3A4"/>
          </p15:clr>
        </p15:guide>
        <p15:guide id="19" pos="4409">
          <p15:clr>
            <a:srgbClr val="A4A3A4"/>
          </p15:clr>
        </p15:guide>
        <p15:guide id="20" pos="4025">
          <p15:clr>
            <a:srgbClr val="A4A3A4"/>
          </p15:clr>
        </p15:guide>
        <p15:guide id="21" pos="4553">
          <p15:clr>
            <a:srgbClr val="A4A3A4"/>
          </p15:clr>
        </p15:guide>
        <p15:guide id="22" pos="4937">
          <p15:clr>
            <a:srgbClr val="A4A3A4"/>
          </p15:clr>
        </p15:guide>
        <p15:guide id="23" pos="5081">
          <p15:clr>
            <a:srgbClr val="A4A3A4"/>
          </p15:clr>
        </p15:guide>
        <p15:guide id="24" pos="3353">
          <p15:clr>
            <a:srgbClr val="A4A3A4"/>
          </p15:clr>
        </p15:guide>
      </p15:sldGuideLst>
    </p:ext>
    <p:ext uri="{2D200454-40CA-4A62-9FC3-DE9A4176ACB9}">
      <p15:notesGuideLst xmlns:p15="http://schemas.microsoft.com/office/powerpoint/2012/main">
        <p15:guide id="1" orient="horz" pos="3127" userDrawn="1">
          <p15:clr>
            <a:srgbClr val="A4A3A4"/>
          </p15:clr>
        </p15:guide>
        <p15:guide id="2" pos="4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eter Maagøe Petersen | Viegand Maagøe" initials="pmp" lastIdx="14" clrIdx="0">
    <p:extLst>
      <p:ext uri="{19B8F6BF-5375-455C-9EA6-DF929625EA0E}">
        <p15:presenceInfo xmlns:p15="http://schemas.microsoft.com/office/powerpoint/2012/main" userId="Peter Maagøe Petersen | Viegand Maagøe" providerId="None"/>
      </p:ext>
    </p:extLst>
  </p:cmAuthor>
  <p:cmAuthor id="2" name="Niklas Bagge Mogensen | Viegand Maagøe" initials="nbm" lastIdx="1" clrIdx="1">
    <p:extLst>
      <p:ext uri="{19B8F6BF-5375-455C-9EA6-DF929625EA0E}">
        <p15:presenceInfo xmlns:p15="http://schemas.microsoft.com/office/powerpoint/2012/main" userId="Niklas Bagge Mogensen | Viegand Maagøe"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8E1"/>
    <a:srgbClr val="22323F"/>
    <a:srgbClr val="E17C42"/>
    <a:srgbClr val="0091A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014A9E4-022F-4471-A86A-8F782FC2ADA7}" v="8" dt="2021-03-24T08:31:26.14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353" autoAdjust="0"/>
    <p:restoredTop sz="95890" autoAdjust="0"/>
  </p:normalViewPr>
  <p:slideViewPr>
    <p:cSldViewPr>
      <p:cViewPr varScale="1">
        <p:scale>
          <a:sx n="113" d="100"/>
          <a:sy n="113" d="100"/>
        </p:scale>
        <p:origin x="552" y="91"/>
      </p:cViewPr>
      <p:guideLst>
        <p:guide orient="horz" pos="2796"/>
        <p:guide orient="horz" pos="2028"/>
        <p:guide orient="horz" pos="209"/>
        <p:guide orient="horz" pos="1654"/>
        <p:guide orient="horz" pos="3130"/>
        <p:guide orient="horz" pos="831"/>
        <p:guide orient="horz" pos="1712"/>
        <p:guide orient="horz" pos="273"/>
        <p:guide orient="horz" pos="714"/>
        <p:guide orient="horz" pos="1098"/>
        <p:guide pos="2788"/>
        <p:guide pos="5660"/>
        <p:guide pos="207"/>
        <p:guide pos="111"/>
        <p:guide pos="3881"/>
        <p:guide pos="2969"/>
        <p:guide pos="3497"/>
        <p:guide pos="5465"/>
        <p:guide pos="4409"/>
        <p:guide pos="4025"/>
        <p:guide pos="4553"/>
        <p:guide pos="4937"/>
        <p:guide pos="5081"/>
        <p:guide pos="3353"/>
      </p:guideLst>
    </p:cSldViewPr>
  </p:slideViewPr>
  <p:notesTextViewPr>
    <p:cViewPr>
      <p:scale>
        <a:sx n="1" d="1"/>
        <a:sy n="1" d="1"/>
      </p:scale>
      <p:origin x="0" y="0"/>
    </p:cViewPr>
  </p:notesTextViewPr>
  <p:notesViewPr>
    <p:cSldViewPr snapToGrid="0" snapToObjects="1" showGuides="1">
      <p:cViewPr varScale="1">
        <p:scale>
          <a:sx n="110" d="100"/>
          <a:sy n="110" d="100"/>
        </p:scale>
        <p:origin x="-5560" y="-96"/>
      </p:cViewPr>
      <p:guideLst>
        <p:guide orient="horz" pos="3127"/>
        <p:guide pos="41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rsten Glenting | Viegand Maagøe" userId="839597a6-1cc1-4466-87dd-e9b5da2cc630" providerId="ADAL" clId="{3906E8FA-49BE-4BE2-8206-E01F7760ADB7}"/>
    <pc:docChg chg="modSld">
      <pc:chgData name="Carsten Glenting | Viegand Maagøe" userId="839597a6-1cc1-4466-87dd-e9b5da2cc630" providerId="ADAL" clId="{3906E8FA-49BE-4BE2-8206-E01F7760ADB7}" dt="2021-03-24T09:34:23.846" v="26" actId="20577"/>
      <pc:docMkLst>
        <pc:docMk/>
      </pc:docMkLst>
      <pc:sldChg chg="modSp mod">
        <pc:chgData name="Carsten Glenting | Viegand Maagøe" userId="839597a6-1cc1-4466-87dd-e9b5da2cc630" providerId="ADAL" clId="{3906E8FA-49BE-4BE2-8206-E01F7760ADB7}" dt="2021-03-24T09:34:23.846" v="26" actId="20577"/>
        <pc:sldMkLst>
          <pc:docMk/>
          <pc:sldMk cId="3349549393" sldId="531"/>
        </pc:sldMkLst>
        <pc:spChg chg="mod">
          <ac:chgData name="Carsten Glenting | Viegand Maagøe" userId="839597a6-1cc1-4466-87dd-e9b5da2cc630" providerId="ADAL" clId="{3906E8FA-49BE-4BE2-8206-E01F7760ADB7}" dt="2021-03-24T09:34:23.846" v="26" actId="20577"/>
          <ac:spMkLst>
            <pc:docMk/>
            <pc:sldMk cId="3349549393" sldId="531"/>
            <ac:spMk id="29" creationId="{8992756E-079C-44DA-A8FD-B49F17D7F34D}"/>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sz="quarter" idx="1"/>
          </p:nvPr>
        </p:nvSpPr>
        <p:spPr>
          <a:xfrm>
            <a:off x="3850443" y="0"/>
            <a:ext cx="2945659" cy="496411"/>
          </a:xfrm>
          <a:prstGeom prst="rect">
            <a:avLst/>
          </a:prstGeom>
        </p:spPr>
        <p:txBody>
          <a:bodyPr vert="horz" lIns="91440" tIns="45720" rIns="91440" bIns="45720" rtlCol="0"/>
          <a:lstStyle>
            <a:lvl1pPr algn="r">
              <a:defRPr sz="1200"/>
            </a:lvl1pPr>
          </a:lstStyle>
          <a:p>
            <a:fld id="{0F25CDD0-5C10-4545-9B84-E4A4ED5D10DE}" type="datetimeFigureOut">
              <a:rPr lang="da-DK" smtClean="0"/>
              <a:t>24-03-2021</a:t>
            </a:fld>
            <a:endParaRPr lang="da-DK"/>
          </a:p>
        </p:txBody>
      </p:sp>
      <p:sp>
        <p:nvSpPr>
          <p:cNvPr id="4" name="Pladsholder til sidefod 3"/>
          <p:cNvSpPr>
            <a:spLocks noGrp="1"/>
          </p:cNvSpPr>
          <p:nvPr>
            <p:ph type="ftr" sz="quarter" idx="2"/>
          </p:nvPr>
        </p:nvSpPr>
        <p:spPr>
          <a:xfrm>
            <a:off x="0" y="9430091"/>
            <a:ext cx="2945659" cy="496411"/>
          </a:xfrm>
          <a:prstGeom prst="rect">
            <a:avLst/>
          </a:prstGeom>
        </p:spPr>
        <p:txBody>
          <a:bodyPr vert="horz" lIns="91440" tIns="45720" rIns="91440" bIns="45720" rtlCol="0" anchor="b"/>
          <a:lstStyle>
            <a:lvl1pPr algn="l">
              <a:defRPr sz="1200"/>
            </a:lvl1pPr>
          </a:lstStyle>
          <a:p>
            <a:endParaRPr lang="da-DK"/>
          </a:p>
        </p:txBody>
      </p:sp>
      <p:sp>
        <p:nvSpPr>
          <p:cNvPr id="5" name="Pladsholder til diasnummer 4"/>
          <p:cNvSpPr>
            <a:spLocks noGrp="1"/>
          </p:cNvSpPr>
          <p:nvPr>
            <p:ph type="sldNum" sz="quarter" idx="3"/>
          </p:nvPr>
        </p:nvSpPr>
        <p:spPr>
          <a:xfrm>
            <a:off x="3850443" y="9430091"/>
            <a:ext cx="2945659" cy="496411"/>
          </a:xfrm>
          <a:prstGeom prst="rect">
            <a:avLst/>
          </a:prstGeom>
        </p:spPr>
        <p:txBody>
          <a:bodyPr vert="horz" lIns="91440" tIns="45720" rIns="91440" bIns="45720" rtlCol="0" anchor="b"/>
          <a:lstStyle>
            <a:lvl1pPr algn="r">
              <a:defRPr sz="1200"/>
            </a:lvl1pPr>
          </a:lstStyle>
          <a:p>
            <a:fld id="{D44A2006-232A-D444-94DC-13908E38D786}" type="slidenum">
              <a:rPr lang="da-DK" smtClean="0"/>
              <a:t>‹#›</a:t>
            </a:fld>
            <a:endParaRPr lang="da-DK"/>
          </a:p>
        </p:txBody>
      </p:sp>
    </p:spTree>
    <p:extLst>
      <p:ext uri="{BB962C8B-B14F-4D97-AF65-F5344CB8AC3E}">
        <p14:creationId xmlns:p14="http://schemas.microsoft.com/office/powerpoint/2010/main" val="204935831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Date Placeholder 2"/>
          <p:cNvSpPr>
            <a:spLocks noGrp="1"/>
          </p:cNvSpPr>
          <p:nvPr>
            <p:ph type="dt" idx="1"/>
          </p:nvPr>
        </p:nvSpPr>
        <p:spPr>
          <a:xfrm>
            <a:off x="679769" y="464484"/>
            <a:ext cx="3325595" cy="270770"/>
          </a:xfrm>
          <a:prstGeom prst="rect">
            <a:avLst/>
          </a:prstGeom>
        </p:spPr>
        <p:txBody>
          <a:bodyPr vert="horz" lIns="0" tIns="0" rIns="0" bIns="0" rtlCol="0"/>
          <a:lstStyle>
            <a:lvl1pPr algn="l">
              <a:defRPr sz="800" smtClean="0">
                <a:latin typeface="Arial" charset="0"/>
                <a:cs typeface="Arial" charset="0"/>
              </a:defRPr>
            </a:lvl1pPr>
          </a:lstStyle>
          <a:p>
            <a:pPr>
              <a:defRPr/>
            </a:pPr>
            <a:fld id="{2864AD78-3B81-4D29-AFF9-5A07CB598F6A}" type="datetimeFigureOut">
              <a:rPr lang="en-US" smtClean="0"/>
              <a:pPr>
                <a:defRPr/>
              </a:pPr>
              <a:t>3/24/2021</a:t>
            </a:fld>
            <a:endParaRPr lang="en-US" dirty="0"/>
          </a:p>
        </p:txBody>
      </p:sp>
      <p:sp>
        <p:nvSpPr>
          <p:cNvPr id="4" name="Slide Image Placeholder 3"/>
          <p:cNvSpPr>
            <a:spLocks noGrp="1" noRot="1" noChangeAspect="1"/>
          </p:cNvSpPr>
          <p:nvPr>
            <p:ph type="sldImg" idx="2"/>
          </p:nvPr>
        </p:nvSpPr>
        <p:spPr>
          <a:xfrm>
            <a:off x="406400" y="1119188"/>
            <a:ext cx="6286500" cy="353695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79767" y="4964112"/>
            <a:ext cx="5740259" cy="4219496"/>
          </a:xfrm>
          <a:prstGeom prst="rect">
            <a:avLst/>
          </a:prstGeom>
        </p:spPr>
        <p:txBody>
          <a:bodyPr vert="horz" lIns="91440" tIns="45720" rIns="91440" bIns="45720" rtlCol="0"/>
          <a:lstStyle/>
          <a:p>
            <a:pPr lvl="0"/>
            <a:r>
              <a:rPr lang="en-US" noProof="0" dirty="0"/>
              <a:t>Click to edit Master text styles</a:t>
            </a:r>
          </a:p>
        </p:txBody>
      </p:sp>
      <p:sp>
        <p:nvSpPr>
          <p:cNvPr id="6" name="Footer Placeholder 5"/>
          <p:cNvSpPr>
            <a:spLocks noGrp="1"/>
          </p:cNvSpPr>
          <p:nvPr>
            <p:ph type="ftr" sz="quarter" idx="4"/>
          </p:nvPr>
        </p:nvSpPr>
        <p:spPr>
          <a:xfrm>
            <a:off x="664032" y="9477804"/>
            <a:ext cx="2281627" cy="299132"/>
          </a:xfrm>
          <a:prstGeom prst="rect">
            <a:avLst/>
          </a:prstGeom>
        </p:spPr>
        <p:txBody>
          <a:bodyPr vert="horz" lIns="91440" tIns="45720" rIns="91440" bIns="45720" rtlCol="0" anchor="b"/>
          <a:lstStyle>
            <a:lvl1pPr algn="l">
              <a:defRPr sz="800" smtClean="0">
                <a:latin typeface="Arial" charset="0"/>
                <a:cs typeface="Arial" charset="0"/>
              </a:defRPr>
            </a:lvl1pPr>
          </a:lstStyle>
          <a:p>
            <a:pPr>
              <a:defRPr/>
            </a:pPr>
            <a:endParaRPr lang="en-US" dirty="0"/>
          </a:p>
        </p:txBody>
      </p:sp>
      <p:sp>
        <p:nvSpPr>
          <p:cNvPr id="7" name="Slide Number Placeholder 6"/>
          <p:cNvSpPr>
            <a:spLocks noGrp="1"/>
          </p:cNvSpPr>
          <p:nvPr>
            <p:ph type="sldNum" sz="quarter" idx="5"/>
          </p:nvPr>
        </p:nvSpPr>
        <p:spPr>
          <a:xfrm>
            <a:off x="3850443" y="9477804"/>
            <a:ext cx="2267465" cy="299132"/>
          </a:xfrm>
          <a:prstGeom prst="rect">
            <a:avLst/>
          </a:prstGeom>
        </p:spPr>
        <p:txBody>
          <a:bodyPr vert="horz" wrap="square" lIns="91440" tIns="45720" rIns="91440" bIns="45720" numCol="1" anchor="b" anchorCtr="0" compatLnSpc="1">
            <a:prstTxWarp prst="textNoShape">
              <a:avLst/>
            </a:prstTxWarp>
          </a:bodyPr>
          <a:lstStyle>
            <a:lvl1pPr algn="r">
              <a:defRPr sz="800" b="1"/>
            </a:lvl1pPr>
          </a:lstStyle>
          <a:p>
            <a:fld id="{0FB88665-7ADD-42DC-A3E1-2DDF02CC571D}" type="slidenum">
              <a:rPr lang="en-US" altLang="da-DK" smtClean="0"/>
              <a:pPr/>
              <a:t>‹#›</a:t>
            </a:fld>
            <a:endParaRPr lang="en-US" altLang="da-DK" dirty="0"/>
          </a:p>
        </p:txBody>
      </p:sp>
      <p:pic>
        <p:nvPicPr>
          <p:cNvPr id="8" name="Picture 12"/>
          <p:cNvPicPr/>
          <p:nvPr/>
        </p:nvPicPr>
        <p:blipFill>
          <a:blip r:embed="rId2"/>
          <a:stretch/>
        </p:blipFill>
        <p:spPr>
          <a:xfrm>
            <a:off x="5423962" y="426212"/>
            <a:ext cx="996065" cy="580479"/>
          </a:xfrm>
          <a:prstGeom prst="rect">
            <a:avLst/>
          </a:prstGeom>
          <a:ln>
            <a:noFill/>
          </a:ln>
        </p:spPr>
      </p:pic>
    </p:spTree>
    <p:extLst>
      <p:ext uri="{BB962C8B-B14F-4D97-AF65-F5344CB8AC3E}">
        <p14:creationId xmlns:p14="http://schemas.microsoft.com/office/powerpoint/2010/main" val="1532237585"/>
      </p:ext>
    </p:extLst>
  </p:cSld>
  <p:clrMap bg1="lt1" tx1="dk1" bg2="lt2" tx2="dk2" accent1="accent1" accent2="accent2" accent3="accent3" accent4="accent4" accent5="accent5" accent6="accent6" hlink="hlink" folHlink="folHlink"/>
  <p:hf hdr="0" ftr="0" dt="0"/>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3_Title Slide">
    <p:spTree>
      <p:nvGrpSpPr>
        <p:cNvPr id="1" name=""/>
        <p:cNvGrpSpPr/>
        <p:nvPr/>
      </p:nvGrpSpPr>
      <p:grpSpPr>
        <a:xfrm>
          <a:off x="0" y="0"/>
          <a:ext cx="0" cy="0"/>
          <a:chOff x="0" y="0"/>
          <a:chExt cx="0" cy="0"/>
        </a:xfrm>
      </p:grpSpPr>
      <p:sp>
        <p:nvSpPr>
          <p:cNvPr id="15" name="Rektangel 14"/>
          <p:cNvSpPr/>
          <p:nvPr userDrawn="1"/>
        </p:nvSpPr>
        <p:spPr>
          <a:xfrm>
            <a:off x="152400" y="895350"/>
            <a:ext cx="8784000" cy="4038599"/>
          </a:xfrm>
          <a:prstGeom prst="rect">
            <a:avLst/>
          </a:prstGeom>
          <a:solidFill>
            <a:srgbClr val="0078E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da-DK"/>
          </a:p>
        </p:txBody>
      </p:sp>
      <p:sp>
        <p:nvSpPr>
          <p:cNvPr id="5" name="Title 1"/>
          <p:cNvSpPr>
            <a:spLocks noGrp="1"/>
          </p:cNvSpPr>
          <p:nvPr>
            <p:ph type="title" hasCustomPrompt="1"/>
          </p:nvPr>
        </p:nvSpPr>
        <p:spPr>
          <a:xfrm>
            <a:off x="328613" y="1189515"/>
            <a:ext cx="7480300" cy="682117"/>
          </a:xfrm>
        </p:spPr>
        <p:txBody>
          <a:bodyPr>
            <a:noAutofit/>
          </a:bodyPr>
          <a:lstStyle>
            <a:lvl1pPr>
              <a:defRPr sz="4400">
                <a:solidFill>
                  <a:schemeClr val="bg1"/>
                </a:solidFill>
              </a:defRPr>
            </a:lvl1pPr>
          </a:lstStyle>
          <a:p>
            <a:r>
              <a:rPr lang="da-DK" dirty="0"/>
              <a:t>Velkommen</a:t>
            </a:r>
            <a:endParaRPr lang="en-US" dirty="0"/>
          </a:p>
        </p:txBody>
      </p:sp>
      <p:sp>
        <p:nvSpPr>
          <p:cNvPr id="6" name="Pladsholder til tekst 10"/>
          <p:cNvSpPr>
            <a:spLocks noGrp="1"/>
          </p:cNvSpPr>
          <p:nvPr>
            <p:ph type="body" sz="quarter" idx="14" hasCustomPrompt="1"/>
          </p:nvPr>
        </p:nvSpPr>
        <p:spPr>
          <a:xfrm>
            <a:off x="328613" y="1962150"/>
            <a:ext cx="8510587" cy="241109"/>
          </a:xfrm>
        </p:spPr>
        <p:txBody>
          <a:bodyPr>
            <a:normAutofit/>
          </a:bodyPr>
          <a:lstStyle>
            <a:lvl1pPr marL="0" indent="0">
              <a:buNone/>
              <a:defRPr sz="1400" b="0" i="0" cap="none" baseline="0">
                <a:solidFill>
                  <a:schemeClr val="bg1"/>
                </a:solidFill>
                <a:latin typeface="Arial" panose="020B0604020202020204" pitchFamily="34" charset="0"/>
                <a:cs typeface="Arial" panose="020B0604020202020204" pitchFamily="34" charset="0"/>
              </a:defRPr>
            </a:lvl1pPr>
          </a:lstStyle>
          <a:p>
            <a:pPr lvl="0"/>
            <a:r>
              <a:rPr lang="da-DK" dirty="0"/>
              <a:t>Underrubrik</a:t>
            </a:r>
          </a:p>
        </p:txBody>
      </p:sp>
      <p:pic>
        <p:nvPicPr>
          <p:cNvPr id="10" name="Picture 12">
            <a:extLst>
              <a:ext uri="{FF2B5EF4-FFF2-40B4-BE49-F238E27FC236}">
                <a16:creationId xmlns:a16="http://schemas.microsoft.com/office/drawing/2014/main" id="{D68671AF-22C9-EE4B-B8D9-F1C86AF6A6DD}"/>
              </a:ext>
            </a:extLst>
          </p:cNvPr>
          <p:cNvPicPr/>
          <p:nvPr userDrawn="1"/>
        </p:nvPicPr>
        <p:blipFill>
          <a:blip r:embed="rId2" cstate="print">
            <a:extLst>
              <a:ext uri="{28A0092B-C50C-407E-A947-70E740481C1C}">
                <a14:useLocalDpi xmlns:a14="http://schemas.microsoft.com/office/drawing/2010/main" val="0"/>
              </a:ext>
            </a:extLst>
          </a:blip>
          <a:srcRect/>
          <a:stretch/>
        </p:blipFill>
        <p:spPr>
          <a:xfrm>
            <a:off x="7545677" y="166774"/>
            <a:ext cx="1415696" cy="499175"/>
          </a:xfrm>
          <a:prstGeom prst="rect">
            <a:avLst/>
          </a:prstGeom>
          <a:ln>
            <a:noFill/>
          </a:ln>
        </p:spPr>
      </p:pic>
    </p:spTree>
    <p:extLst>
      <p:ext uri="{BB962C8B-B14F-4D97-AF65-F5344CB8AC3E}">
        <p14:creationId xmlns:p14="http://schemas.microsoft.com/office/powerpoint/2010/main" val="7094644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5_Title Slide">
    <p:spTree>
      <p:nvGrpSpPr>
        <p:cNvPr id="1" name=""/>
        <p:cNvGrpSpPr/>
        <p:nvPr/>
      </p:nvGrpSpPr>
      <p:grpSpPr>
        <a:xfrm>
          <a:off x="0" y="0"/>
          <a:ext cx="0" cy="0"/>
          <a:chOff x="0" y="0"/>
          <a:chExt cx="0" cy="0"/>
        </a:xfrm>
      </p:grpSpPr>
      <p:sp>
        <p:nvSpPr>
          <p:cNvPr id="15" name="Rektangel 14"/>
          <p:cNvSpPr/>
          <p:nvPr userDrawn="1"/>
        </p:nvSpPr>
        <p:spPr>
          <a:xfrm>
            <a:off x="152400" y="895350"/>
            <a:ext cx="8784000" cy="4038599"/>
          </a:xfrm>
          <a:prstGeom prst="rect">
            <a:avLst/>
          </a:prstGeom>
          <a:no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da-DK"/>
          </a:p>
        </p:txBody>
      </p:sp>
      <p:pic>
        <p:nvPicPr>
          <p:cNvPr id="10" name="Picture 12">
            <a:extLst>
              <a:ext uri="{FF2B5EF4-FFF2-40B4-BE49-F238E27FC236}">
                <a16:creationId xmlns:a16="http://schemas.microsoft.com/office/drawing/2014/main" id="{D68671AF-22C9-EE4B-B8D9-F1C86AF6A6DD}"/>
              </a:ext>
            </a:extLst>
          </p:cNvPr>
          <p:cNvPicPr/>
          <p:nvPr userDrawn="1"/>
        </p:nvPicPr>
        <p:blipFill>
          <a:blip r:embed="rId2" cstate="print">
            <a:extLst>
              <a:ext uri="{28A0092B-C50C-407E-A947-70E740481C1C}">
                <a14:useLocalDpi xmlns:a14="http://schemas.microsoft.com/office/drawing/2010/main" val="0"/>
              </a:ext>
            </a:extLst>
          </a:blip>
          <a:srcRect/>
          <a:stretch/>
        </p:blipFill>
        <p:spPr>
          <a:xfrm>
            <a:off x="7545677" y="166774"/>
            <a:ext cx="1415696" cy="499175"/>
          </a:xfrm>
          <a:prstGeom prst="rect">
            <a:avLst/>
          </a:prstGeom>
          <a:ln>
            <a:noFill/>
          </a:ln>
        </p:spPr>
      </p:pic>
      <p:sp>
        <p:nvSpPr>
          <p:cNvPr id="5" name="Title 1"/>
          <p:cNvSpPr>
            <a:spLocks noGrp="1"/>
          </p:cNvSpPr>
          <p:nvPr>
            <p:ph type="title" hasCustomPrompt="1"/>
          </p:nvPr>
        </p:nvSpPr>
        <p:spPr>
          <a:xfrm>
            <a:off x="328613" y="1189515"/>
            <a:ext cx="7480300" cy="682117"/>
          </a:xfrm>
        </p:spPr>
        <p:txBody>
          <a:bodyPr>
            <a:noAutofit/>
          </a:bodyPr>
          <a:lstStyle>
            <a:lvl1pPr>
              <a:defRPr sz="4400">
                <a:solidFill>
                  <a:schemeClr val="bg1"/>
                </a:solidFill>
              </a:defRPr>
            </a:lvl1pPr>
          </a:lstStyle>
          <a:p>
            <a:r>
              <a:rPr lang="da-DK" dirty="0"/>
              <a:t>Velkommen</a:t>
            </a:r>
            <a:endParaRPr lang="en-US" dirty="0"/>
          </a:p>
        </p:txBody>
      </p:sp>
      <p:sp>
        <p:nvSpPr>
          <p:cNvPr id="6" name="Pladsholder til tekst 10"/>
          <p:cNvSpPr>
            <a:spLocks noGrp="1"/>
          </p:cNvSpPr>
          <p:nvPr>
            <p:ph type="body" sz="quarter" idx="14" hasCustomPrompt="1"/>
          </p:nvPr>
        </p:nvSpPr>
        <p:spPr>
          <a:xfrm>
            <a:off x="328613" y="1962150"/>
            <a:ext cx="8510587" cy="241109"/>
          </a:xfrm>
        </p:spPr>
        <p:txBody>
          <a:bodyPr>
            <a:noAutofit/>
          </a:bodyPr>
          <a:lstStyle>
            <a:lvl1pPr marL="0" indent="0">
              <a:buNone/>
              <a:defRPr sz="1400" b="0" i="0" cap="none" baseline="0">
                <a:solidFill>
                  <a:schemeClr val="bg1"/>
                </a:solidFill>
                <a:latin typeface="Arial" panose="020B0604020202020204" pitchFamily="34" charset="0"/>
                <a:cs typeface="Arial" panose="020B0604020202020204" pitchFamily="34" charset="0"/>
              </a:defRPr>
            </a:lvl1pPr>
          </a:lstStyle>
          <a:p>
            <a:pPr lvl="0"/>
            <a:r>
              <a:rPr lang="da-DK" dirty="0"/>
              <a:t>Underrubrik</a:t>
            </a:r>
          </a:p>
        </p:txBody>
      </p:sp>
    </p:spTree>
    <p:extLst>
      <p:ext uri="{BB962C8B-B14F-4D97-AF65-F5344CB8AC3E}">
        <p14:creationId xmlns:p14="http://schemas.microsoft.com/office/powerpoint/2010/main" val="5037031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Titeldias">
    <p:bg>
      <p:bgPr>
        <a:solidFill>
          <a:schemeClr val="bg1"/>
        </a:solidFill>
        <a:effectLst/>
      </p:bgPr>
    </p:bg>
    <p:spTree>
      <p:nvGrpSpPr>
        <p:cNvPr id="1" name=""/>
        <p:cNvGrpSpPr/>
        <p:nvPr/>
      </p:nvGrpSpPr>
      <p:grpSpPr>
        <a:xfrm>
          <a:off x="0" y="0"/>
          <a:ext cx="0" cy="0"/>
          <a:chOff x="0" y="0"/>
          <a:chExt cx="0" cy="0"/>
        </a:xfrm>
      </p:grpSpPr>
      <p:sp>
        <p:nvSpPr>
          <p:cNvPr id="23" name="Titel 22"/>
          <p:cNvSpPr>
            <a:spLocks noGrp="1"/>
          </p:cNvSpPr>
          <p:nvPr>
            <p:ph type="title" hasCustomPrompt="1"/>
          </p:nvPr>
        </p:nvSpPr>
        <p:spPr>
          <a:xfrm>
            <a:off x="328612" y="590550"/>
            <a:ext cx="7513637" cy="420456"/>
          </a:xfrm>
        </p:spPr>
        <p:txBody>
          <a:bodyPr>
            <a:noAutofit/>
          </a:bodyPr>
          <a:lstStyle/>
          <a:p>
            <a:r>
              <a:rPr lang="da-DK" dirty="0"/>
              <a:t>Klik for at redigere i masteren</a:t>
            </a:r>
          </a:p>
        </p:txBody>
      </p:sp>
      <p:sp>
        <p:nvSpPr>
          <p:cNvPr id="16" name="Pladsholder til tekst 15"/>
          <p:cNvSpPr>
            <a:spLocks noGrp="1"/>
          </p:cNvSpPr>
          <p:nvPr>
            <p:ph type="body" sz="quarter" idx="14"/>
          </p:nvPr>
        </p:nvSpPr>
        <p:spPr>
          <a:xfrm>
            <a:off x="328612" y="1009650"/>
            <a:ext cx="7513637" cy="228600"/>
          </a:xfrm>
        </p:spPr>
        <p:txBody>
          <a:bodyPr>
            <a:noAutofit/>
          </a:bodyPr>
          <a:lstStyle>
            <a:lvl1pPr marL="0" indent="0">
              <a:buNone/>
              <a:defRPr sz="1400" b="0" i="0" cap="none" baseline="0">
                <a:solidFill>
                  <a:srgbClr val="0078E1"/>
                </a:solidFill>
                <a:latin typeface="Arial" panose="020B0604020202020204" pitchFamily="34" charset="0"/>
                <a:cs typeface="Arial" panose="020B0604020202020204" pitchFamily="34" charset="0"/>
              </a:defRPr>
            </a:lvl1pPr>
          </a:lstStyle>
          <a:p>
            <a:pPr lvl="0"/>
            <a:r>
              <a:rPr lang="en-US"/>
              <a:t>Click to edit Master text styles</a:t>
            </a:r>
          </a:p>
        </p:txBody>
      </p:sp>
      <p:sp>
        <p:nvSpPr>
          <p:cNvPr id="15" name="Date Placeholder 3"/>
          <p:cNvSpPr>
            <a:spLocks noGrp="1"/>
          </p:cNvSpPr>
          <p:nvPr>
            <p:ph type="dt" sz="half" idx="2"/>
          </p:nvPr>
        </p:nvSpPr>
        <p:spPr>
          <a:xfrm>
            <a:off x="904875" y="4857750"/>
            <a:ext cx="1771650" cy="285750"/>
          </a:xfrm>
          <a:prstGeom prst="rect">
            <a:avLst/>
          </a:prstGeom>
        </p:spPr>
        <p:txBody>
          <a:bodyPr vert="horz" lIns="0" tIns="45720" rIns="91440" bIns="45720" rtlCol="0" anchor="ctr"/>
          <a:lstStyle>
            <a:lvl1pPr algn="l">
              <a:defRPr sz="500" cap="none" baseline="0">
                <a:solidFill>
                  <a:srgbClr val="0078E1"/>
                </a:solidFill>
              </a:defRPr>
            </a:lvl1pPr>
          </a:lstStyle>
          <a:p>
            <a:pPr>
              <a:defRPr/>
            </a:pPr>
            <a:fld id="{51BB634E-3CCC-6645-A71D-5A1711960C3F}" type="datetime2">
              <a:rPr lang="da-DK" smtClean="0"/>
              <a:pPr>
                <a:defRPr/>
              </a:pPr>
              <a:t>24. marts 2021</a:t>
            </a:fld>
            <a:endParaRPr lang="da-DK" dirty="0"/>
          </a:p>
        </p:txBody>
      </p:sp>
      <p:sp>
        <p:nvSpPr>
          <p:cNvPr id="17" name="Footer Placeholder 4"/>
          <p:cNvSpPr>
            <a:spLocks noGrp="1"/>
          </p:cNvSpPr>
          <p:nvPr>
            <p:ph type="ftr" sz="quarter" idx="3"/>
          </p:nvPr>
        </p:nvSpPr>
        <p:spPr>
          <a:xfrm>
            <a:off x="2743200" y="4857750"/>
            <a:ext cx="5029200" cy="285750"/>
          </a:xfrm>
          <a:prstGeom prst="rect">
            <a:avLst/>
          </a:prstGeom>
          <a:ln>
            <a:noFill/>
          </a:ln>
        </p:spPr>
        <p:txBody>
          <a:bodyPr vert="horz" lIns="91440" tIns="45720" rIns="91440" bIns="45720" rtlCol="0" anchor="ctr"/>
          <a:lstStyle>
            <a:lvl1pPr algn="l">
              <a:defRPr sz="500" cap="none" baseline="0">
                <a:solidFill>
                  <a:srgbClr val="0078E1"/>
                </a:solidFill>
              </a:defRPr>
            </a:lvl1pPr>
          </a:lstStyle>
          <a:p>
            <a:pPr>
              <a:defRPr/>
            </a:pPr>
            <a:endParaRPr lang="da-DK" dirty="0"/>
          </a:p>
        </p:txBody>
      </p:sp>
      <p:sp>
        <p:nvSpPr>
          <p:cNvPr id="19" name="Slide Number Placeholder 5"/>
          <p:cNvSpPr>
            <a:spLocks noGrp="1"/>
          </p:cNvSpPr>
          <p:nvPr>
            <p:ph type="sldNum" sz="quarter" idx="4"/>
          </p:nvPr>
        </p:nvSpPr>
        <p:spPr>
          <a:xfrm>
            <a:off x="304800" y="4857750"/>
            <a:ext cx="533400" cy="285750"/>
          </a:xfrm>
          <a:prstGeom prst="rect">
            <a:avLst/>
          </a:prstGeom>
        </p:spPr>
        <p:txBody>
          <a:bodyPr vert="horz" lIns="0" tIns="45720" rIns="0" bIns="45720" rtlCol="0" anchor="ctr"/>
          <a:lstStyle>
            <a:lvl1pPr algn="l">
              <a:defRPr sz="600" b="1" i="0" cap="none" baseline="0">
                <a:solidFill>
                  <a:srgbClr val="22323F"/>
                </a:solidFill>
                <a:latin typeface="Arial" panose="020B0604020202020204" pitchFamily="34" charset="0"/>
                <a:cs typeface="Arial" panose="020B0604020202020204" pitchFamily="34" charset="0"/>
              </a:defRPr>
            </a:lvl1pPr>
          </a:lstStyle>
          <a:p>
            <a:fld id="{0F35BBE3-FBE0-4A68-BD0C-A9A7746FB9AE}" type="slidenum">
              <a:rPr lang="da-DK" altLang="da-DK" smtClean="0"/>
              <a:pPr/>
              <a:t>‹#›</a:t>
            </a:fld>
            <a:endParaRPr lang="da-DK" altLang="da-DK" dirty="0"/>
          </a:p>
        </p:txBody>
      </p:sp>
      <p:pic>
        <p:nvPicPr>
          <p:cNvPr id="12" name="Picture 12">
            <a:extLst>
              <a:ext uri="{FF2B5EF4-FFF2-40B4-BE49-F238E27FC236}">
                <a16:creationId xmlns:a16="http://schemas.microsoft.com/office/drawing/2014/main" id="{3480B367-85E0-9B4B-96E8-44C2FB79CBF4}"/>
              </a:ext>
            </a:extLst>
          </p:cNvPr>
          <p:cNvPicPr/>
          <p:nvPr userDrawn="1"/>
        </p:nvPicPr>
        <p:blipFill>
          <a:blip r:embed="rId2" cstate="print">
            <a:extLst>
              <a:ext uri="{28A0092B-C50C-407E-A947-70E740481C1C}">
                <a14:useLocalDpi xmlns:a14="http://schemas.microsoft.com/office/drawing/2010/main" val="0"/>
              </a:ext>
            </a:extLst>
          </a:blip>
          <a:srcRect/>
          <a:stretch/>
        </p:blipFill>
        <p:spPr>
          <a:xfrm>
            <a:off x="7545677" y="166774"/>
            <a:ext cx="1415696" cy="499175"/>
          </a:xfrm>
          <a:prstGeom prst="rect">
            <a:avLst/>
          </a:prstGeom>
          <a:ln>
            <a:noFill/>
          </a:ln>
        </p:spPr>
      </p:pic>
      <p:sp>
        <p:nvSpPr>
          <p:cNvPr id="13" name="Content Placeholder 3">
            <a:extLst>
              <a:ext uri="{FF2B5EF4-FFF2-40B4-BE49-F238E27FC236}">
                <a16:creationId xmlns:a16="http://schemas.microsoft.com/office/drawing/2014/main" id="{2617C943-757B-4F4D-B559-5DE67C40C432}"/>
              </a:ext>
            </a:extLst>
          </p:cNvPr>
          <p:cNvSpPr>
            <a:spLocks noGrp="1"/>
          </p:cNvSpPr>
          <p:nvPr>
            <p:ph sz="half" idx="15" hasCustomPrompt="1"/>
          </p:nvPr>
        </p:nvSpPr>
        <p:spPr>
          <a:xfrm>
            <a:off x="328613" y="1581150"/>
            <a:ext cx="5386387" cy="3061097"/>
          </a:xfrm>
        </p:spPr>
        <p:txBody>
          <a:bodyPr anchor="t">
            <a:noAutofit/>
            <a:scene3d>
              <a:camera prst="orthographicFront"/>
              <a:lightRig rig="threePt" dir="t"/>
            </a:scene3d>
          </a:bodyPr>
          <a:lstStyle>
            <a:lvl1pPr marL="342900" indent="-342900">
              <a:lnSpc>
                <a:spcPct val="120000"/>
              </a:lnSpc>
              <a:spcBef>
                <a:spcPts val="750"/>
              </a:spcBef>
              <a:spcAft>
                <a:spcPts val="0"/>
              </a:spcAft>
              <a:buClr>
                <a:srgbClr val="22323F"/>
              </a:buClr>
              <a:buSzPct val="100000"/>
              <a:buFont typeface="+mj-lt"/>
              <a:buAutoNum type="arabicPeriod"/>
              <a:defRPr>
                <a:solidFill>
                  <a:srgbClr val="22323F"/>
                </a:solidFill>
              </a:defRPr>
            </a:lvl1pPr>
            <a:lvl2pPr marL="730350" indent="-205200">
              <a:spcBef>
                <a:spcPts val="375"/>
              </a:spcBef>
              <a:buClr>
                <a:srgbClr val="22323F"/>
              </a:buClr>
              <a:buFont typeface="Arial" panose="020B0604020202020204" pitchFamily="34" charset="0"/>
              <a:buChar char="•"/>
              <a:defRPr>
                <a:solidFill>
                  <a:srgbClr val="22323F"/>
                </a:solidFill>
              </a:defRPr>
            </a:lvl2pPr>
            <a:lvl3pPr marL="685800" indent="0">
              <a:buNone/>
              <a:defRPr sz="1200">
                <a:solidFill>
                  <a:srgbClr val="22323F"/>
                </a:solidFill>
              </a:defRPr>
            </a:lvl3pPr>
          </a:lstStyle>
          <a:p>
            <a:pPr lvl="0"/>
            <a:r>
              <a:rPr lang="da-DK" dirty="0"/>
              <a:t>Klik for at redigere teksttypografierne i masteren</a:t>
            </a:r>
          </a:p>
          <a:p>
            <a:pPr lvl="1"/>
            <a:r>
              <a:rPr lang="da-DK" dirty="0"/>
              <a:t>Underpunkt 1</a:t>
            </a:r>
          </a:p>
          <a:p>
            <a:pPr lvl="1"/>
            <a:endParaRPr lang="da-DK" dirty="0"/>
          </a:p>
          <a:p>
            <a:pPr lvl="2"/>
            <a:endParaRPr lang="da-DK" dirty="0"/>
          </a:p>
          <a:p>
            <a:pPr lvl="1"/>
            <a:endParaRPr lang="da-DK" dirty="0"/>
          </a:p>
        </p:txBody>
      </p:sp>
    </p:spTree>
    <p:extLst>
      <p:ext uri="{BB962C8B-B14F-4D97-AF65-F5344CB8AC3E}">
        <p14:creationId xmlns:p14="http://schemas.microsoft.com/office/powerpoint/2010/main" val="12843071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6_Title Slide">
    <p:spTree>
      <p:nvGrpSpPr>
        <p:cNvPr id="1" name=""/>
        <p:cNvGrpSpPr/>
        <p:nvPr/>
      </p:nvGrpSpPr>
      <p:grpSpPr>
        <a:xfrm>
          <a:off x="0" y="0"/>
          <a:ext cx="0" cy="0"/>
          <a:chOff x="0" y="0"/>
          <a:chExt cx="0" cy="0"/>
        </a:xfrm>
      </p:grpSpPr>
      <p:sp>
        <p:nvSpPr>
          <p:cNvPr id="15" name="Rektangel 14"/>
          <p:cNvSpPr/>
          <p:nvPr userDrawn="1"/>
        </p:nvSpPr>
        <p:spPr>
          <a:xfrm>
            <a:off x="152400" y="1349375"/>
            <a:ext cx="8784000" cy="3508375"/>
          </a:xfrm>
          <a:prstGeom prst="rect">
            <a:avLst/>
          </a:prstGeom>
          <a:solidFill>
            <a:srgbClr val="0078E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da-DK"/>
          </a:p>
        </p:txBody>
      </p:sp>
      <p:sp>
        <p:nvSpPr>
          <p:cNvPr id="5" name="Title 1"/>
          <p:cNvSpPr>
            <a:spLocks noGrp="1"/>
          </p:cNvSpPr>
          <p:nvPr>
            <p:ph type="title" hasCustomPrompt="1"/>
          </p:nvPr>
        </p:nvSpPr>
        <p:spPr>
          <a:xfrm>
            <a:off x="328613" y="590550"/>
            <a:ext cx="7480300" cy="420886"/>
          </a:xfrm>
        </p:spPr>
        <p:txBody>
          <a:bodyPr>
            <a:noAutofit/>
          </a:bodyPr>
          <a:lstStyle>
            <a:lvl1pPr>
              <a:defRPr sz="2400">
                <a:solidFill>
                  <a:schemeClr val="tx1"/>
                </a:solidFill>
              </a:defRPr>
            </a:lvl1pPr>
          </a:lstStyle>
          <a:p>
            <a:r>
              <a:rPr lang="da-DK" dirty="0"/>
              <a:t>Klik for at redigere i masteren</a:t>
            </a:r>
            <a:endParaRPr lang="en-US" dirty="0"/>
          </a:p>
        </p:txBody>
      </p:sp>
      <p:sp>
        <p:nvSpPr>
          <p:cNvPr id="6" name="Pladsholder til tekst 10"/>
          <p:cNvSpPr>
            <a:spLocks noGrp="1"/>
          </p:cNvSpPr>
          <p:nvPr>
            <p:ph type="body" sz="quarter" idx="14" hasCustomPrompt="1"/>
          </p:nvPr>
        </p:nvSpPr>
        <p:spPr>
          <a:xfrm>
            <a:off x="328613" y="971550"/>
            <a:ext cx="8510587" cy="241109"/>
          </a:xfrm>
        </p:spPr>
        <p:txBody>
          <a:bodyPr>
            <a:noAutofit/>
          </a:bodyPr>
          <a:lstStyle>
            <a:lvl1pPr marL="0" indent="0">
              <a:buNone/>
              <a:defRPr sz="1400" b="0" i="0" cap="none" baseline="0">
                <a:solidFill>
                  <a:srgbClr val="0078E1"/>
                </a:solidFill>
                <a:latin typeface="Arial" panose="020B0604020202020204" pitchFamily="34" charset="0"/>
                <a:cs typeface="Arial" panose="020B0604020202020204" pitchFamily="34" charset="0"/>
              </a:defRPr>
            </a:lvl1pPr>
          </a:lstStyle>
          <a:p>
            <a:pPr lvl="0"/>
            <a:r>
              <a:rPr lang="da-DK" dirty="0"/>
              <a:t>Underrubrik</a:t>
            </a:r>
          </a:p>
        </p:txBody>
      </p:sp>
      <p:sp>
        <p:nvSpPr>
          <p:cNvPr id="12" name="Content Placeholder 3"/>
          <p:cNvSpPr>
            <a:spLocks noGrp="1"/>
          </p:cNvSpPr>
          <p:nvPr userDrawn="1">
            <p:ph sz="half" idx="2" hasCustomPrompt="1"/>
          </p:nvPr>
        </p:nvSpPr>
        <p:spPr>
          <a:xfrm>
            <a:off x="328612" y="1581150"/>
            <a:ext cx="3938587" cy="3061097"/>
          </a:xfrm>
        </p:spPr>
        <p:txBody>
          <a:bodyPr anchor="t">
            <a:noAutofit/>
            <a:scene3d>
              <a:camera prst="orthographicFront"/>
              <a:lightRig rig="threePt" dir="t"/>
            </a:scene3d>
          </a:bodyPr>
          <a:lstStyle>
            <a:lvl1pPr marL="342900" indent="-342900">
              <a:lnSpc>
                <a:spcPct val="120000"/>
              </a:lnSpc>
              <a:spcBef>
                <a:spcPts val="750"/>
              </a:spcBef>
              <a:spcAft>
                <a:spcPts val="0"/>
              </a:spcAft>
              <a:buClr>
                <a:schemeClr val="bg1"/>
              </a:buClr>
              <a:buSzPct val="100000"/>
              <a:buFont typeface="+mj-lt"/>
              <a:buAutoNum type="arabicPeriod"/>
              <a:defRPr>
                <a:solidFill>
                  <a:srgbClr val="FFFFFF"/>
                </a:solidFill>
              </a:defRPr>
            </a:lvl1pPr>
            <a:lvl2pPr marL="730350" indent="-205200">
              <a:spcBef>
                <a:spcPts val="375"/>
              </a:spcBef>
              <a:buClr>
                <a:schemeClr val="bg1"/>
              </a:buClr>
              <a:buFont typeface="Arial" panose="020B0604020202020204" pitchFamily="34" charset="0"/>
              <a:buChar char="•"/>
              <a:defRPr>
                <a:solidFill>
                  <a:schemeClr val="bg1"/>
                </a:solidFill>
              </a:defRPr>
            </a:lvl2pPr>
            <a:lvl3pPr marL="685800" indent="0">
              <a:buNone/>
              <a:defRPr sz="1200">
                <a:solidFill>
                  <a:schemeClr val="bg1"/>
                </a:solidFill>
              </a:defRPr>
            </a:lvl3pPr>
          </a:lstStyle>
          <a:p>
            <a:pPr lvl="0"/>
            <a:r>
              <a:rPr lang="da-DK" dirty="0"/>
              <a:t>Klik for at redigere teksttypografierne i masteren</a:t>
            </a:r>
          </a:p>
          <a:p>
            <a:pPr lvl="1"/>
            <a:r>
              <a:rPr lang="da-DK" dirty="0"/>
              <a:t>Underpunkt 1</a:t>
            </a:r>
          </a:p>
          <a:p>
            <a:pPr lvl="1"/>
            <a:endParaRPr lang="da-DK" dirty="0"/>
          </a:p>
          <a:p>
            <a:pPr lvl="2"/>
            <a:endParaRPr lang="da-DK" dirty="0"/>
          </a:p>
          <a:p>
            <a:pPr lvl="1"/>
            <a:endParaRPr lang="da-DK" dirty="0"/>
          </a:p>
        </p:txBody>
      </p:sp>
      <p:pic>
        <p:nvPicPr>
          <p:cNvPr id="11" name="Picture 12">
            <a:extLst>
              <a:ext uri="{FF2B5EF4-FFF2-40B4-BE49-F238E27FC236}">
                <a16:creationId xmlns:a16="http://schemas.microsoft.com/office/drawing/2014/main" id="{C9713C72-65DC-1049-B280-8F0E62126044}"/>
              </a:ext>
            </a:extLst>
          </p:cNvPr>
          <p:cNvPicPr/>
          <p:nvPr userDrawn="1"/>
        </p:nvPicPr>
        <p:blipFill>
          <a:blip r:embed="rId2" cstate="print">
            <a:extLst>
              <a:ext uri="{28A0092B-C50C-407E-A947-70E740481C1C}">
                <a14:useLocalDpi xmlns:a14="http://schemas.microsoft.com/office/drawing/2010/main" val="0"/>
              </a:ext>
            </a:extLst>
          </a:blip>
          <a:srcRect/>
          <a:stretch/>
        </p:blipFill>
        <p:spPr>
          <a:xfrm>
            <a:off x="7545677" y="166774"/>
            <a:ext cx="1415696" cy="499175"/>
          </a:xfrm>
          <a:prstGeom prst="rect">
            <a:avLst/>
          </a:prstGeom>
          <a:ln>
            <a:noFill/>
          </a:ln>
        </p:spPr>
      </p:pic>
      <p:sp>
        <p:nvSpPr>
          <p:cNvPr id="13" name="Content Placeholder 3">
            <a:extLst>
              <a:ext uri="{FF2B5EF4-FFF2-40B4-BE49-F238E27FC236}">
                <a16:creationId xmlns:a16="http://schemas.microsoft.com/office/drawing/2014/main" id="{C0892C59-FDF5-E54B-A703-642AADB17DD3}"/>
              </a:ext>
            </a:extLst>
          </p:cNvPr>
          <p:cNvSpPr>
            <a:spLocks noGrp="1"/>
          </p:cNvSpPr>
          <p:nvPr>
            <p:ph sz="half" idx="15" hasCustomPrompt="1"/>
          </p:nvPr>
        </p:nvSpPr>
        <p:spPr>
          <a:xfrm>
            <a:off x="4858231" y="1581150"/>
            <a:ext cx="3938587" cy="3061097"/>
          </a:xfrm>
        </p:spPr>
        <p:txBody>
          <a:bodyPr anchor="t">
            <a:noAutofit/>
            <a:scene3d>
              <a:camera prst="orthographicFront"/>
              <a:lightRig rig="threePt" dir="t"/>
            </a:scene3d>
          </a:bodyPr>
          <a:lstStyle>
            <a:lvl1pPr marL="342900" indent="-342900">
              <a:lnSpc>
                <a:spcPct val="120000"/>
              </a:lnSpc>
              <a:spcBef>
                <a:spcPts val="750"/>
              </a:spcBef>
              <a:spcAft>
                <a:spcPts val="0"/>
              </a:spcAft>
              <a:buClr>
                <a:schemeClr val="bg1"/>
              </a:buClr>
              <a:buSzPct val="100000"/>
              <a:buFont typeface="+mj-lt"/>
              <a:buAutoNum type="arabicPeriod"/>
              <a:defRPr>
                <a:solidFill>
                  <a:srgbClr val="FFFFFF"/>
                </a:solidFill>
              </a:defRPr>
            </a:lvl1pPr>
            <a:lvl2pPr marL="730350" indent="-205200">
              <a:spcBef>
                <a:spcPts val="375"/>
              </a:spcBef>
              <a:buClr>
                <a:schemeClr val="bg1"/>
              </a:buClr>
              <a:buFont typeface="Arial" panose="020B0604020202020204" pitchFamily="34" charset="0"/>
              <a:buChar char="•"/>
              <a:defRPr>
                <a:solidFill>
                  <a:schemeClr val="bg1"/>
                </a:solidFill>
              </a:defRPr>
            </a:lvl2pPr>
            <a:lvl3pPr marL="685800" indent="0">
              <a:buNone/>
              <a:defRPr sz="1200">
                <a:solidFill>
                  <a:schemeClr val="bg1"/>
                </a:solidFill>
              </a:defRPr>
            </a:lvl3pPr>
          </a:lstStyle>
          <a:p>
            <a:pPr lvl="0"/>
            <a:r>
              <a:rPr lang="da-DK" dirty="0"/>
              <a:t>Klik for at redigere teksttypografierne i masteren</a:t>
            </a:r>
          </a:p>
          <a:p>
            <a:pPr lvl="1"/>
            <a:r>
              <a:rPr lang="da-DK" dirty="0"/>
              <a:t>Underpunkt 1</a:t>
            </a:r>
          </a:p>
          <a:p>
            <a:pPr lvl="1"/>
            <a:endParaRPr lang="da-DK" dirty="0"/>
          </a:p>
          <a:p>
            <a:pPr lvl="2"/>
            <a:endParaRPr lang="da-DK" dirty="0"/>
          </a:p>
          <a:p>
            <a:pPr lvl="1"/>
            <a:endParaRPr lang="da-DK" dirty="0"/>
          </a:p>
        </p:txBody>
      </p:sp>
      <p:sp>
        <p:nvSpPr>
          <p:cNvPr id="14" name="Date Placeholder 3">
            <a:extLst>
              <a:ext uri="{FF2B5EF4-FFF2-40B4-BE49-F238E27FC236}">
                <a16:creationId xmlns:a16="http://schemas.microsoft.com/office/drawing/2014/main" id="{820686EF-0513-C841-BF53-EDEEDA094725}"/>
              </a:ext>
            </a:extLst>
          </p:cNvPr>
          <p:cNvSpPr>
            <a:spLocks noGrp="1"/>
          </p:cNvSpPr>
          <p:nvPr>
            <p:ph type="dt" sz="half" idx="16"/>
          </p:nvPr>
        </p:nvSpPr>
        <p:spPr>
          <a:xfrm>
            <a:off x="904875" y="4857750"/>
            <a:ext cx="1771650" cy="285750"/>
          </a:xfrm>
          <a:prstGeom prst="rect">
            <a:avLst/>
          </a:prstGeom>
        </p:spPr>
        <p:txBody>
          <a:bodyPr vert="horz" lIns="0" tIns="45720" rIns="91440" bIns="45720" rtlCol="0" anchor="ctr"/>
          <a:lstStyle>
            <a:lvl1pPr algn="l">
              <a:defRPr sz="500" cap="none" baseline="0">
                <a:solidFill>
                  <a:srgbClr val="0078E1"/>
                </a:solidFill>
              </a:defRPr>
            </a:lvl1pPr>
          </a:lstStyle>
          <a:p>
            <a:pPr>
              <a:defRPr/>
            </a:pPr>
            <a:fld id="{51BB634E-3CCC-6645-A71D-5A1711960C3F}" type="datetime2">
              <a:rPr lang="da-DK" smtClean="0"/>
              <a:pPr>
                <a:defRPr/>
              </a:pPr>
              <a:t>24. marts 2021</a:t>
            </a:fld>
            <a:endParaRPr lang="da-DK" dirty="0"/>
          </a:p>
        </p:txBody>
      </p:sp>
      <p:sp>
        <p:nvSpPr>
          <p:cNvPr id="16" name="Footer Placeholder 4">
            <a:extLst>
              <a:ext uri="{FF2B5EF4-FFF2-40B4-BE49-F238E27FC236}">
                <a16:creationId xmlns:a16="http://schemas.microsoft.com/office/drawing/2014/main" id="{8FA45AA2-94FA-C142-B90E-87515F492D45}"/>
              </a:ext>
            </a:extLst>
          </p:cNvPr>
          <p:cNvSpPr>
            <a:spLocks noGrp="1"/>
          </p:cNvSpPr>
          <p:nvPr>
            <p:ph type="ftr" sz="quarter" idx="3"/>
          </p:nvPr>
        </p:nvSpPr>
        <p:spPr>
          <a:xfrm>
            <a:off x="2743200" y="4857750"/>
            <a:ext cx="5029200" cy="285750"/>
          </a:xfrm>
          <a:prstGeom prst="rect">
            <a:avLst/>
          </a:prstGeom>
          <a:ln>
            <a:noFill/>
          </a:ln>
        </p:spPr>
        <p:txBody>
          <a:bodyPr vert="horz" lIns="91440" tIns="45720" rIns="91440" bIns="45720" rtlCol="0" anchor="ctr"/>
          <a:lstStyle>
            <a:lvl1pPr algn="l">
              <a:defRPr sz="500" cap="none" baseline="0">
                <a:solidFill>
                  <a:srgbClr val="0078E1"/>
                </a:solidFill>
              </a:defRPr>
            </a:lvl1pPr>
          </a:lstStyle>
          <a:p>
            <a:pPr>
              <a:defRPr/>
            </a:pPr>
            <a:endParaRPr lang="da-DK" dirty="0"/>
          </a:p>
        </p:txBody>
      </p:sp>
      <p:sp>
        <p:nvSpPr>
          <p:cNvPr id="17" name="Slide Number Placeholder 5">
            <a:extLst>
              <a:ext uri="{FF2B5EF4-FFF2-40B4-BE49-F238E27FC236}">
                <a16:creationId xmlns:a16="http://schemas.microsoft.com/office/drawing/2014/main" id="{C69D2A18-6D82-5541-96C1-746C7E1A328F}"/>
              </a:ext>
            </a:extLst>
          </p:cNvPr>
          <p:cNvSpPr>
            <a:spLocks noGrp="1"/>
          </p:cNvSpPr>
          <p:nvPr>
            <p:ph type="sldNum" sz="quarter" idx="4"/>
          </p:nvPr>
        </p:nvSpPr>
        <p:spPr>
          <a:xfrm>
            <a:off x="304800" y="4857750"/>
            <a:ext cx="533400" cy="285750"/>
          </a:xfrm>
          <a:prstGeom prst="rect">
            <a:avLst/>
          </a:prstGeom>
        </p:spPr>
        <p:txBody>
          <a:bodyPr vert="horz" lIns="0" tIns="45720" rIns="0" bIns="45720" rtlCol="0" anchor="ctr"/>
          <a:lstStyle>
            <a:lvl1pPr algn="l">
              <a:defRPr sz="600" b="1" i="0" cap="none" baseline="0">
                <a:solidFill>
                  <a:srgbClr val="22323F"/>
                </a:solidFill>
                <a:latin typeface="Arial" panose="020B0604020202020204" pitchFamily="34" charset="0"/>
                <a:cs typeface="Arial" panose="020B0604020202020204" pitchFamily="34" charset="0"/>
              </a:defRPr>
            </a:lvl1pPr>
          </a:lstStyle>
          <a:p>
            <a:fld id="{0F35BBE3-FBE0-4A68-BD0C-A9A7746FB9AE}" type="slidenum">
              <a:rPr lang="da-DK" altLang="da-DK" smtClean="0"/>
              <a:pPr/>
              <a:t>‹#›</a:t>
            </a:fld>
            <a:endParaRPr lang="da-DK" altLang="da-DK" dirty="0"/>
          </a:p>
        </p:txBody>
      </p:sp>
    </p:spTree>
    <p:extLst>
      <p:ext uri="{BB962C8B-B14F-4D97-AF65-F5344CB8AC3E}">
        <p14:creationId xmlns:p14="http://schemas.microsoft.com/office/powerpoint/2010/main" val="29678391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7_Title Slide">
    <p:spTree>
      <p:nvGrpSpPr>
        <p:cNvPr id="1" name=""/>
        <p:cNvGrpSpPr/>
        <p:nvPr/>
      </p:nvGrpSpPr>
      <p:grpSpPr>
        <a:xfrm>
          <a:off x="0" y="0"/>
          <a:ext cx="0" cy="0"/>
          <a:chOff x="0" y="0"/>
          <a:chExt cx="0" cy="0"/>
        </a:xfrm>
      </p:grpSpPr>
      <p:sp>
        <p:nvSpPr>
          <p:cNvPr id="15" name="Rektangel 14"/>
          <p:cNvSpPr/>
          <p:nvPr userDrawn="1"/>
        </p:nvSpPr>
        <p:spPr>
          <a:xfrm>
            <a:off x="152400" y="209551"/>
            <a:ext cx="8784000" cy="4648200"/>
          </a:xfrm>
          <a:prstGeom prst="rect">
            <a:avLst/>
          </a:prstGeom>
          <a:solidFill>
            <a:srgbClr val="0078E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da-DK"/>
          </a:p>
        </p:txBody>
      </p:sp>
      <p:sp>
        <p:nvSpPr>
          <p:cNvPr id="5" name="Title 1"/>
          <p:cNvSpPr>
            <a:spLocks noGrp="1"/>
          </p:cNvSpPr>
          <p:nvPr>
            <p:ph type="title"/>
          </p:nvPr>
        </p:nvSpPr>
        <p:spPr>
          <a:xfrm>
            <a:off x="328613" y="590550"/>
            <a:ext cx="7480300" cy="420886"/>
          </a:xfrm>
        </p:spPr>
        <p:txBody>
          <a:bodyPr>
            <a:noAutofit/>
          </a:bodyPr>
          <a:lstStyle>
            <a:lvl1pPr>
              <a:defRPr sz="2400">
                <a:solidFill>
                  <a:schemeClr val="bg1"/>
                </a:solidFill>
              </a:defRPr>
            </a:lvl1pPr>
          </a:lstStyle>
          <a:p>
            <a:r>
              <a:rPr lang="en-US"/>
              <a:t>Click to edit Master title style</a:t>
            </a:r>
            <a:endParaRPr lang="en-US" dirty="0"/>
          </a:p>
        </p:txBody>
      </p:sp>
      <p:sp>
        <p:nvSpPr>
          <p:cNvPr id="6" name="Pladsholder til tekst 10"/>
          <p:cNvSpPr>
            <a:spLocks noGrp="1"/>
          </p:cNvSpPr>
          <p:nvPr>
            <p:ph type="body" sz="quarter" idx="14" hasCustomPrompt="1"/>
          </p:nvPr>
        </p:nvSpPr>
        <p:spPr>
          <a:xfrm>
            <a:off x="328613" y="971550"/>
            <a:ext cx="8510587" cy="241109"/>
          </a:xfrm>
        </p:spPr>
        <p:txBody>
          <a:bodyPr>
            <a:noAutofit/>
          </a:bodyPr>
          <a:lstStyle>
            <a:lvl1pPr marL="0" indent="0">
              <a:buNone/>
              <a:defRPr sz="1400" b="0" i="0" cap="none" baseline="0">
                <a:solidFill>
                  <a:schemeClr val="bg1"/>
                </a:solidFill>
                <a:latin typeface="Arial" panose="020B0604020202020204" pitchFamily="34" charset="0"/>
                <a:cs typeface="Arial" panose="020B0604020202020204" pitchFamily="34" charset="0"/>
              </a:defRPr>
            </a:lvl1pPr>
          </a:lstStyle>
          <a:p>
            <a:pPr lvl="0"/>
            <a:r>
              <a:rPr lang="da-DK" dirty="0"/>
              <a:t>Underrubrik</a:t>
            </a:r>
          </a:p>
        </p:txBody>
      </p:sp>
      <p:sp>
        <p:nvSpPr>
          <p:cNvPr id="12" name="Content Placeholder 3"/>
          <p:cNvSpPr>
            <a:spLocks noGrp="1"/>
          </p:cNvSpPr>
          <p:nvPr userDrawn="1">
            <p:ph sz="half" idx="2" hasCustomPrompt="1"/>
          </p:nvPr>
        </p:nvSpPr>
        <p:spPr>
          <a:xfrm>
            <a:off x="328613" y="1581150"/>
            <a:ext cx="5386387" cy="3061097"/>
          </a:xfrm>
        </p:spPr>
        <p:txBody>
          <a:bodyPr anchor="t">
            <a:noAutofit/>
            <a:scene3d>
              <a:camera prst="orthographicFront"/>
              <a:lightRig rig="threePt" dir="t"/>
            </a:scene3d>
          </a:bodyPr>
          <a:lstStyle>
            <a:lvl1pPr marL="342900" indent="-342900">
              <a:lnSpc>
                <a:spcPct val="120000"/>
              </a:lnSpc>
              <a:spcBef>
                <a:spcPts val="750"/>
              </a:spcBef>
              <a:spcAft>
                <a:spcPts val="0"/>
              </a:spcAft>
              <a:buClr>
                <a:schemeClr val="bg1"/>
              </a:buClr>
              <a:buSzPct val="100000"/>
              <a:buFont typeface="+mj-lt"/>
              <a:buAutoNum type="arabicPeriod"/>
              <a:defRPr>
                <a:solidFill>
                  <a:srgbClr val="FFFFFF"/>
                </a:solidFill>
              </a:defRPr>
            </a:lvl1pPr>
            <a:lvl2pPr marL="730350" indent="-205200">
              <a:spcBef>
                <a:spcPts val="375"/>
              </a:spcBef>
              <a:buClr>
                <a:schemeClr val="bg1"/>
              </a:buClr>
              <a:buFont typeface="Arial" panose="020B0604020202020204" pitchFamily="34" charset="0"/>
              <a:buChar char="•"/>
              <a:defRPr>
                <a:solidFill>
                  <a:schemeClr val="bg1"/>
                </a:solidFill>
              </a:defRPr>
            </a:lvl2pPr>
            <a:lvl3pPr marL="685800" indent="0">
              <a:buNone/>
              <a:defRPr sz="1200">
                <a:solidFill>
                  <a:schemeClr val="bg1"/>
                </a:solidFill>
              </a:defRPr>
            </a:lvl3pPr>
          </a:lstStyle>
          <a:p>
            <a:pPr lvl="0"/>
            <a:r>
              <a:rPr lang="da-DK" dirty="0"/>
              <a:t>Klik for at redigere teksttypografierne i masteren</a:t>
            </a:r>
          </a:p>
          <a:p>
            <a:pPr lvl="1"/>
            <a:r>
              <a:rPr lang="da-DK" dirty="0"/>
              <a:t>Underpunkt 1</a:t>
            </a:r>
          </a:p>
          <a:p>
            <a:pPr lvl="1"/>
            <a:endParaRPr lang="da-DK" dirty="0"/>
          </a:p>
          <a:p>
            <a:pPr lvl="2"/>
            <a:endParaRPr lang="da-DK" dirty="0"/>
          </a:p>
          <a:p>
            <a:pPr lvl="1"/>
            <a:endParaRPr lang="da-DK" dirty="0"/>
          </a:p>
        </p:txBody>
      </p:sp>
      <p:pic>
        <p:nvPicPr>
          <p:cNvPr id="11" name="Picture 12">
            <a:extLst>
              <a:ext uri="{FF2B5EF4-FFF2-40B4-BE49-F238E27FC236}">
                <a16:creationId xmlns:a16="http://schemas.microsoft.com/office/drawing/2014/main" id="{C9713C72-65DC-1049-B280-8F0E62126044}"/>
              </a:ext>
            </a:extLst>
          </p:cNvPr>
          <p:cNvPicPr/>
          <p:nvPr userDrawn="1"/>
        </p:nvPicPr>
        <p:blipFill>
          <a:blip r:embed="rId2" cstate="print">
            <a:extLst>
              <a:ext uri="{28A0092B-C50C-407E-A947-70E740481C1C}">
                <a14:useLocalDpi xmlns:a14="http://schemas.microsoft.com/office/drawing/2010/main" val="0"/>
              </a:ext>
            </a:extLst>
          </a:blip>
          <a:srcRect/>
          <a:stretch/>
        </p:blipFill>
        <p:spPr>
          <a:xfrm>
            <a:off x="7361297" y="386427"/>
            <a:ext cx="1415696" cy="498216"/>
          </a:xfrm>
          <a:prstGeom prst="rect">
            <a:avLst/>
          </a:prstGeom>
          <a:ln>
            <a:noFill/>
          </a:ln>
        </p:spPr>
      </p:pic>
      <p:sp>
        <p:nvSpPr>
          <p:cNvPr id="10" name="Date Placeholder 3">
            <a:extLst>
              <a:ext uri="{FF2B5EF4-FFF2-40B4-BE49-F238E27FC236}">
                <a16:creationId xmlns:a16="http://schemas.microsoft.com/office/drawing/2014/main" id="{1E978337-65D7-4244-8545-C7DA32C3465E}"/>
              </a:ext>
            </a:extLst>
          </p:cNvPr>
          <p:cNvSpPr>
            <a:spLocks noGrp="1"/>
          </p:cNvSpPr>
          <p:nvPr>
            <p:ph type="dt" sz="half" idx="15"/>
          </p:nvPr>
        </p:nvSpPr>
        <p:spPr>
          <a:xfrm>
            <a:off x="904875" y="4857750"/>
            <a:ext cx="1771650" cy="285750"/>
          </a:xfrm>
          <a:prstGeom prst="rect">
            <a:avLst/>
          </a:prstGeom>
        </p:spPr>
        <p:txBody>
          <a:bodyPr vert="horz" lIns="0" tIns="45720" rIns="91440" bIns="45720" rtlCol="0" anchor="ctr"/>
          <a:lstStyle>
            <a:lvl1pPr algn="l">
              <a:defRPr sz="500" cap="none" baseline="0">
                <a:solidFill>
                  <a:srgbClr val="0078E1"/>
                </a:solidFill>
              </a:defRPr>
            </a:lvl1pPr>
          </a:lstStyle>
          <a:p>
            <a:pPr>
              <a:defRPr/>
            </a:pPr>
            <a:fld id="{51BB634E-3CCC-6645-A71D-5A1711960C3F}" type="datetime2">
              <a:rPr lang="da-DK" smtClean="0"/>
              <a:pPr>
                <a:defRPr/>
              </a:pPr>
              <a:t>24. marts 2021</a:t>
            </a:fld>
            <a:endParaRPr lang="da-DK" dirty="0"/>
          </a:p>
        </p:txBody>
      </p:sp>
      <p:sp>
        <p:nvSpPr>
          <p:cNvPr id="13" name="Footer Placeholder 4">
            <a:extLst>
              <a:ext uri="{FF2B5EF4-FFF2-40B4-BE49-F238E27FC236}">
                <a16:creationId xmlns:a16="http://schemas.microsoft.com/office/drawing/2014/main" id="{9204F320-A615-9C4E-AE4B-DA1383C16302}"/>
              </a:ext>
            </a:extLst>
          </p:cNvPr>
          <p:cNvSpPr>
            <a:spLocks noGrp="1"/>
          </p:cNvSpPr>
          <p:nvPr>
            <p:ph type="ftr" sz="quarter" idx="3"/>
          </p:nvPr>
        </p:nvSpPr>
        <p:spPr>
          <a:xfrm>
            <a:off x="2743200" y="4857750"/>
            <a:ext cx="5029200" cy="285750"/>
          </a:xfrm>
          <a:prstGeom prst="rect">
            <a:avLst/>
          </a:prstGeom>
          <a:ln>
            <a:noFill/>
          </a:ln>
        </p:spPr>
        <p:txBody>
          <a:bodyPr vert="horz" lIns="91440" tIns="45720" rIns="91440" bIns="45720" rtlCol="0" anchor="ctr"/>
          <a:lstStyle>
            <a:lvl1pPr algn="l">
              <a:defRPr sz="500" cap="none" baseline="0">
                <a:solidFill>
                  <a:srgbClr val="0078E1"/>
                </a:solidFill>
              </a:defRPr>
            </a:lvl1pPr>
          </a:lstStyle>
          <a:p>
            <a:pPr>
              <a:defRPr/>
            </a:pPr>
            <a:endParaRPr lang="da-DK" dirty="0"/>
          </a:p>
        </p:txBody>
      </p:sp>
      <p:sp>
        <p:nvSpPr>
          <p:cNvPr id="14" name="Slide Number Placeholder 5">
            <a:extLst>
              <a:ext uri="{FF2B5EF4-FFF2-40B4-BE49-F238E27FC236}">
                <a16:creationId xmlns:a16="http://schemas.microsoft.com/office/drawing/2014/main" id="{2919D322-AAC0-E340-8390-953093837BDE}"/>
              </a:ext>
            </a:extLst>
          </p:cNvPr>
          <p:cNvSpPr>
            <a:spLocks noGrp="1"/>
          </p:cNvSpPr>
          <p:nvPr>
            <p:ph type="sldNum" sz="quarter" idx="4"/>
          </p:nvPr>
        </p:nvSpPr>
        <p:spPr>
          <a:xfrm>
            <a:off x="304800" y="4857750"/>
            <a:ext cx="533400" cy="285750"/>
          </a:xfrm>
          <a:prstGeom prst="rect">
            <a:avLst/>
          </a:prstGeom>
        </p:spPr>
        <p:txBody>
          <a:bodyPr vert="horz" lIns="0" tIns="45720" rIns="0" bIns="45720" rtlCol="0" anchor="ctr"/>
          <a:lstStyle>
            <a:lvl1pPr algn="l">
              <a:defRPr sz="600" b="1" i="0" cap="none" baseline="0">
                <a:solidFill>
                  <a:srgbClr val="22323F"/>
                </a:solidFill>
                <a:latin typeface="Arial" panose="020B0604020202020204" pitchFamily="34" charset="0"/>
                <a:cs typeface="Arial" panose="020B0604020202020204" pitchFamily="34" charset="0"/>
              </a:defRPr>
            </a:lvl1pPr>
          </a:lstStyle>
          <a:p>
            <a:fld id="{0F35BBE3-FBE0-4A68-BD0C-A9A7746FB9AE}" type="slidenum">
              <a:rPr lang="da-DK" altLang="da-DK" smtClean="0"/>
              <a:pPr/>
              <a:t>‹#›</a:t>
            </a:fld>
            <a:endParaRPr lang="da-DK" altLang="da-DK" dirty="0"/>
          </a:p>
        </p:txBody>
      </p:sp>
    </p:spTree>
    <p:extLst>
      <p:ext uri="{BB962C8B-B14F-4D97-AF65-F5344CB8AC3E}">
        <p14:creationId xmlns:p14="http://schemas.microsoft.com/office/powerpoint/2010/main" val="413411220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Autofit/>
          </a:bodyPr>
          <a:lstStyle/>
          <a:p>
            <a:r>
              <a:rPr lang="da-DK" dirty="0"/>
              <a:t>Klik for at redigere titeltypografien i masteren</a:t>
            </a:r>
            <a:endParaRPr lang="en-US" dirty="0"/>
          </a:p>
        </p:txBody>
      </p:sp>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Autofit/>
          </a:bodyPr>
          <a:lstStyle/>
          <a:p>
            <a:pPr lvl="0"/>
            <a:r>
              <a:rPr lang="da-DK" dirty="0"/>
              <a:t>Klik for at redigere teksttypografierne i masteren</a:t>
            </a:r>
          </a:p>
          <a:p>
            <a:pPr lvl="1"/>
            <a:r>
              <a:rPr lang="da-DK" dirty="0"/>
              <a:t>Andet niveau</a:t>
            </a:r>
          </a:p>
          <a:p>
            <a:pPr lvl="2"/>
            <a:r>
              <a:rPr lang="da-DK" dirty="0"/>
              <a:t>Tredje niveau</a:t>
            </a:r>
          </a:p>
        </p:txBody>
      </p:sp>
      <p:sp>
        <p:nvSpPr>
          <p:cNvPr id="7" name="Date Placeholder 3">
            <a:extLst>
              <a:ext uri="{FF2B5EF4-FFF2-40B4-BE49-F238E27FC236}">
                <a16:creationId xmlns:a16="http://schemas.microsoft.com/office/drawing/2014/main" id="{5DD634F2-8BF3-D44E-A19B-836248EAEB37}"/>
              </a:ext>
            </a:extLst>
          </p:cNvPr>
          <p:cNvSpPr>
            <a:spLocks noGrp="1"/>
          </p:cNvSpPr>
          <p:nvPr>
            <p:ph type="dt" sz="half" idx="2"/>
          </p:nvPr>
        </p:nvSpPr>
        <p:spPr>
          <a:xfrm>
            <a:off x="904875" y="4857750"/>
            <a:ext cx="1771650" cy="285750"/>
          </a:xfrm>
          <a:prstGeom prst="rect">
            <a:avLst/>
          </a:prstGeom>
        </p:spPr>
        <p:txBody>
          <a:bodyPr vert="horz" lIns="0" tIns="45720" rIns="91440" bIns="45720" rtlCol="0" anchor="ctr"/>
          <a:lstStyle>
            <a:lvl1pPr algn="l">
              <a:defRPr sz="500" cap="none" baseline="0">
                <a:solidFill>
                  <a:srgbClr val="0078E1"/>
                </a:solidFill>
              </a:defRPr>
            </a:lvl1pPr>
          </a:lstStyle>
          <a:p>
            <a:pPr>
              <a:defRPr/>
            </a:pPr>
            <a:fld id="{51BB634E-3CCC-6645-A71D-5A1711960C3F}" type="datetime2">
              <a:rPr lang="da-DK" smtClean="0"/>
              <a:pPr>
                <a:defRPr/>
              </a:pPr>
              <a:t>24. marts 2021</a:t>
            </a:fld>
            <a:endParaRPr lang="da-DK" dirty="0"/>
          </a:p>
        </p:txBody>
      </p:sp>
      <p:sp>
        <p:nvSpPr>
          <p:cNvPr id="8" name="Footer Placeholder 4">
            <a:extLst>
              <a:ext uri="{FF2B5EF4-FFF2-40B4-BE49-F238E27FC236}">
                <a16:creationId xmlns:a16="http://schemas.microsoft.com/office/drawing/2014/main" id="{73F462F7-4DC3-8341-B772-E06862DF318D}"/>
              </a:ext>
            </a:extLst>
          </p:cNvPr>
          <p:cNvSpPr>
            <a:spLocks noGrp="1"/>
          </p:cNvSpPr>
          <p:nvPr>
            <p:ph type="ftr" sz="quarter" idx="3"/>
          </p:nvPr>
        </p:nvSpPr>
        <p:spPr>
          <a:xfrm>
            <a:off x="2743200" y="4857750"/>
            <a:ext cx="5029200" cy="285750"/>
          </a:xfrm>
          <a:prstGeom prst="rect">
            <a:avLst/>
          </a:prstGeom>
          <a:ln>
            <a:noFill/>
          </a:ln>
        </p:spPr>
        <p:txBody>
          <a:bodyPr vert="horz" lIns="91440" tIns="45720" rIns="91440" bIns="45720" rtlCol="0" anchor="ctr"/>
          <a:lstStyle>
            <a:lvl1pPr algn="l">
              <a:defRPr sz="500" cap="none" baseline="0">
                <a:solidFill>
                  <a:srgbClr val="0078E1"/>
                </a:solidFill>
              </a:defRPr>
            </a:lvl1pPr>
          </a:lstStyle>
          <a:p>
            <a:pPr>
              <a:defRPr/>
            </a:pPr>
            <a:endParaRPr lang="da-DK" dirty="0"/>
          </a:p>
        </p:txBody>
      </p:sp>
      <p:sp>
        <p:nvSpPr>
          <p:cNvPr id="9" name="Slide Number Placeholder 5">
            <a:extLst>
              <a:ext uri="{FF2B5EF4-FFF2-40B4-BE49-F238E27FC236}">
                <a16:creationId xmlns:a16="http://schemas.microsoft.com/office/drawing/2014/main" id="{60027DA9-BCC7-774C-97B2-B71AB20E12DE}"/>
              </a:ext>
            </a:extLst>
          </p:cNvPr>
          <p:cNvSpPr>
            <a:spLocks noGrp="1"/>
          </p:cNvSpPr>
          <p:nvPr>
            <p:ph type="sldNum" sz="quarter" idx="4"/>
          </p:nvPr>
        </p:nvSpPr>
        <p:spPr>
          <a:xfrm>
            <a:off x="304800" y="4857750"/>
            <a:ext cx="533400" cy="285750"/>
          </a:xfrm>
          <a:prstGeom prst="rect">
            <a:avLst/>
          </a:prstGeom>
        </p:spPr>
        <p:txBody>
          <a:bodyPr vert="horz" lIns="0" tIns="45720" rIns="0" bIns="45720" rtlCol="0" anchor="ctr"/>
          <a:lstStyle>
            <a:lvl1pPr algn="l">
              <a:defRPr sz="600" b="1" i="0" cap="none" baseline="0">
                <a:solidFill>
                  <a:srgbClr val="22323F"/>
                </a:solidFill>
                <a:latin typeface="Arial" panose="020B0604020202020204" pitchFamily="34" charset="0"/>
                <a:cs typeface="Arial" panose="020B0604020202020204" pitchFamily="34" charset="0"/>
              </a:defRPr>
            </a:lvl1pPr>
          </a:lstStyle>
          <a:p>
            <a:fld id="{0F35BBE3-FBE0-4A68-BD0C-A9A7746FB9AE}" type="slidenum">
              <a:rPr lang="da-DK" altLang="da-DK" smtClean="0"/>
              <a:pPr/>
              <a:t>‹#›</a:t>
            </a:fld>
            <a:endParaRPr lang="da-DK" altLang="da-DK" dirty="0"/>
          </a:p>
        </p:txBody>
      </p:sp>
    </p:spTree>
    <p:extLst>
      <p:ext uri="{BB962C8B-B14F-4D97-AF65-F5344CB8AC3E}">
        <p14:creationId xmlns:p14="http://schemas.microsoft.com/office/powerpoint/2010/main" val="4098124416"/>
      </p:ext>
    </p:extLst>
  </p:cSld>
  <p:clrMap bg1="lt1" tx1="dk1" bg2="lt2" tx2="dk2" accent1="accent1" accent2="accent2" accent3="accent3" accent4="accent4" accent5="accent5" accent6="accent6" hlink="hlink" folHlink="folHlink"/>
  <p:sldLayoutIdLst>
    <p:sldLayoutId id="2147483745" r:id="rId1"/>
    <p:sldLayoutId id="2147483708" r:id="rId2"/>
    <p:sldLayoutId id="2147483747" r:id="rId3"/>
    <p:sldLayoutId id="2147483707" r:id="rId4"/>
    <p:sldLayoutId id="2147483705" r:id="rId5"/>
  </p:sldLayoutIdLst>
  <p:hf hdr="0"/>
  <p:txStyles>
    <p:titleStyle>
      <a:lvl1pPr algn="l" defTabSz="685800" rtl="0" eaLnBrk="1" latinLnBrk="0" hangingPunct="1">
        <a:lnSpc>
          <a:spcPct val="90000"/>
        </a:lnSpc>
        <a:spcBef>
          <a:spcPct val="0"/>
        </a:spcBef>
        <a:buNone/>
        <a:defRPr sz="2400" b="1"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14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2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1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png"/><Relationship Id="rId1" Type="http://schemas.openxmlformats.org/officeDocument/2006/relationships/slideLayout" Target="../slideLayouts/slideLayout3.xml"/><Relationship Id="rId4" Type="http://schemas.openxmlformats.org/officeDocument/2006/relationships/image" Target="../media/image6.e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7.emf"/><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0BCBC2C-A3E0-1F4A-868B-152EEBF4A007}"/>
              </a:ext>
            </a:extLst>
          </p:cNvPr>
          <p:cNvSpPr>
            <a:spLocks noGrp="1"/>
          </p:cNvSpPr>
          <p:nvPr>
            <p:ph type="title"/>
          </p:nvPr>
        </p:nvSpPr>
        <p:spPr>
          <a:xfrm>
            <a:off x="328612" y="1189515"/>
            <a:ext cx="8419851" cy="682117"/>
          </a:xfrm>
        </p:spPr>
        <p:txBody>
          <a:bodyPr/>
          <a:lstStyle/>
          <a:p>
            <a:r>
              <a:rPr lang="en-GB" sz="2400" dirty="0"/>
              <a:t>Socio-economic analysis of a Voluntary Agreement (VA) scheme for energy efficiency in industry in Ukraine</a:t>
            </a:r>
            <a:endParaRPr lang="en-DK" sz="2400" dirty="0"/>
          </a:p>
        </p:txBody>
      </p:sp>
      <p:sp>
        <p:nvSpPr>
          <p:cNvPr id="3" name="Text Placeholder 2">
            <a:extLst>
              <a:ext uri="{FF2B5EF4-FFF2-40B4-BE49-F238E27FC236}">
                <a16:creationId xmlns:a16="http://schemas.microsoft.com/office/drawing/2014/main" id="{08E515E3-22D3-4BAD-9E28-23AE35B487E0}"/>
              </a:ext>
            </a:extLst>
          </p:cNvPr>
          <p:cNvSpPr>
            <a:spLocks noGrp="1"/>
          </p:cNvSpPr>
          <p:nvPr>
            <p:ph type="body" sz="quarter" idx="14"/>
          </p:nvPr>
        </p:nvSpPr>
        <p:spPr>
          <a:xfrm>
            <a:off x="328613" y="2427734"/>
            <a:ext cx="8510587" cy="241109"/>
          </a:xfrm>
        </p:spPr>
        <p:txBody>
          <a:bodyPr>
            <a:normAutofit fontScale="92500" lnSpcReduction="20000"/>
          </a:bodyPr>
          <a:lstStyle/>
          <a:p>
            <a:r>
              <a:rPr lang="en-GB" dirty="0"/>
              <a:t>Draft final CBA model, 24 March 2021</a:t>
            </a:r>
          </a:p>
        </p:txBody>
      </p:sp>
    </p:spTree>
    <p:extLst>
      <p:ext uri="{BB962C8B-B14F-4D97-AF65-F5344CB8AC3E}">
        <p14:creationId xmlns:p14="http://schemas.microsoft.com/office/powerpoint/2010/main" val="24511703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ladsholder til slidenummer 5">
            <a:extLst>
              <a:ext uri="{FF2B5EF4-FFF2-40B4-BE49-F238E27FC236}">
                <a16:creationId xmlns:a16="http://schemas.microsoft.com/office/drawing/2014/main" id="{7A53FA76-588B-6341-BE36-D67FDC206E6B}"/>
              </a:ext>
            </a:extLst>
          </p:cNvPr>
          <p:cNvSpPr>
            <a:spLocks noGrp="1"/>
          </p:cNvSpPr>
          <p:nvPr>
            <p:ph type="sldNum" sz="quarter" idx="4"/>
          </p:nvPr>
        </p:nvSpPr>
        <p:spPr/>
        <p:txBody>
          <a:bodyPr/>
          <a:lstStyle/>
          <a:p>
            <a:fld id="{0F35BBE3-FBE0-4A68-BD0C-A9A7746FB9AE}" type="slidenum">
              <a:rPr lang="da-DK" altLang="da-DK" smtClean="0"/>
              <a:pPr/>
              <a:t>10</a:t>
            </a:fld>
            <a:endParaRPr lang="da-DK" altLang="da-DK" dirty="0"/>
          </a:p>
        </p:txBody>
      </p:sp>
      <p:sp>
        <p:nvSpPr>
          <p:cNvPr id="26" name="Titel 1">
            <a:extLst>
              <a:ext uri="{FF2B5EF4-FFF2-40B4-BE49-F238E27FC236}">
                <a16:creationId xmlns:a16="http://schemas.microsoft.com/office/drawing/2014/main" id="{A939D27E-FA21-4ADA-9E8F-4863167061C5}"/>
              </a:ext>
            </a:extLst>
          </p:cNvPr>
          <p:cNvSpPr>
            <a:spLocks noGrp="1"/>
          </p:cNvSpPr>
          <p:nvPr>
            <p:ph type="title"/>
          </p:nvPr>
        </p:nvSpPr>
        <p:spPr>
          <a:xfrm>
            <a:off x="328612" y="590550"/>
            <a:ext cx="7513637" cy="420456"/>
          </a:xfrm>
        </p:spPr>
        <p:txBody>
          <a:bodyPr>
            <a:noAutofit/>
          </a:bodyPr>
          <a:lstStyle/>
          <a:p>
            <a:r>
              <a:rPr lang="en-US" dirty="0"/>
              <a:t>Data background and assumptions</a:t>
            </a:r>
            <a:endParaRPr lang="en-US" sz="2400" b="1" dirty="0"/>
          </a:p>
        </p:txBody>
      </p:sp>
      <p:sp>
        <p:nvSpPr>
          <p:cNvPr id="11" name="Pladsholder til tekst 2">
            <a:extLst>
              <a:ext uri="{FF2B5EF4-FFF2-40B4-BE49-F238E27FC236}">
                <a16:creationId xmlns:a16="http://schemas.microsoft.com/office/drawing/2014/main" id="{023F71F0-4B8F-4A9E-B5CC-1E78383B07F6}"/>
              </a:ext>
            </a:extLst>
          </p:cNvPr>
          <p:cNvSpPr txBox="1">
            <a:spLocks/>
          </p:cNvSpPr>
          <p:nvPr/>
        </p:nvSpPr>
        <p:spPr>
          <a:xfrm>
            <a:off x="423342" y="1274400"/>
            <a:ext cx="4040188" cy="285750"/>
          </a:xfrm>
          <a:prstGeom prst="rect">
            <a:avLst/>
          </a:prstGeom>
        </p:spPr>
        <p:txBody>
          <a:bodyPr/>
          <a:lstStyle>
            <a:lvl1pPr marL="171450" indent="-171450" algn="l" defTabSz="685800" rtl="0" eaLnBrk="1" latinLnBrk="0" hangingPunct="1">
              <a:lnSpc>
                <a:spcPct val="90000"/>
              </a:lnSpc>
              <a:spcBef>
                <a:spcPts val="750"/>
              </a:spcBef>
              <a:buFont typeface="Arial" panose="020B0604020202020204" pitchFamily="34" charset="0"/>
              <a:buChar char="•"/>
              <a:defRPr sz="14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2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1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None/>
            </a:pPr>
            <a:r>
              <a:rPr lang="en-US" dirty="0"/>
              <a:t>Energy consumption by industry</a:t>
            </a:r>
          </a:p>
        </p:txBody>
      </p:sp>
      <p:sp>
        <p:nvSpPr>
          <p:cNvPr id="12" name="Pladsholder til tekst 2">
            <a:extLst>
              <a:ext uri="{FF2B5EF4-FFF2-40B4-BE49-F238E27FC236}">
                <a16:creationId xmlns:a16="http://schemas.microsoft.com/office/drawing/2014/main" id="{C7404010-7854-4E6D-A7B5-48B5FBA002A8}"/>
              </a:ext>
            </a:extLst>
          </p:cNvPr>
          <p:cNvSpPr txBox="1">
            <a:spLocks/>
          </p:cNvSpPr>
          <p:nvPr/>
        </p:nvSpPr>
        <p:spPr>
          <a:xfrm>
            <a:off x="4060204" y="1274400"/>
            <a:ext cx="4040188" cy="285750"/>
          </a:xfrm>
          <a:prstGeom prst="rect">
            <a:avLst/>
          </a:prstGeom>
        </p:spPr>
        <p:txBody>
          <a:bodyPr/>
          <a:lstStyle>
            <a:lvl1pPr marL="171450" indent="-171450" algn="l" defTabSz="685800" rtl="0" eaLnBrk="1" latinLnBrk="0" hangingPunct="1">
              <a:lnSpc>
                <a:spcPct val="90000"/>
              </a:lnSpc>
              <a:spcBef>
                <a:spcPts val="750"/>
              </a:spcBef>
              <a:buFont typeface="Arial" panose="020B0604020202020204" pitchFamily="34" charset="0"/>
              <a:buChar char="•"/>
              <a:defRPr sz="14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2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1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None/>
            </a:pPr>
            <a:r>
              <a:rPr lang="en-US" dirty="0"/>
              <a:t>Energy prices </a:t>
            </a:r>
          </a:p>
        </p:txBody>
      </p:sp>
      <p:graphicFrame>
        <p:nvGraphicFramePr>
          <p:cNvPr id="3" name="Table 2">
            <a:extLst>
              <a:ext uri="{FF2B5EF4-FFF2-40B4-BE49-F238E27FC236}">
                <a16:creationId xmlns:a16="http://schemas.microsoft.com/office/drawing/2014/main" id="{2AF9E7C2-E23F-431D-9F80-0059FC00B8A2}"/>
              </a:ext>
            </a:extLst>
          </p:cNvPr>
          <p:cNvGraphicFramePr>
            <a:graphicFrameLocks noGrp="1"/>
          </p:cNvGraphicFramePr>
          <p:nvPr>
            <p:extLst>
              <p:ext uri="{D42A27DB-BD31-4B8C-83A1-F6EECF244321}">
                <p14:modId xmlns:p14="http://schemas.microsoft.com/office/powerpoint/2010/main" val="3564816718"/>
              </p:ext>
            </p:extLst>
          </p:nvPr>
        </p:nvGraphicFramePr>
        <p:xfrm>
          <a:off x="4146549" y="1697156"/>
          <a:ext cx="3695700" cy="1143000"/>
        </p:xfrm>
        <a:graphic>
          <a:graphicData uri="http://schemas.openxmlformats.org/drawingml/2006/table">
            <a:tbl>
              <a:tblPr/>
              <a:tblGrid>
                <a:gridCol w="1649583">
                  <a:extLst>
                    <a:ext uri="{9D8B030D-6E8A-4147-A177-3AD203B41FA5}">
                      <a16:colId xmlns:a16="http://schemas.microsoft.com/office/drawing/2014/main" val="663892163"/>
                    </a:ext>
                  </a:extLst>
                </a:gridCol>
                <a:gridCol w="2046117">
                  <a:extLst>
                    <a:ext uri="{9D8B030D-6E8A-4147-A177-3AD203B41FA5}">
                      <a16:colId xmlns:a16="http://schemas.microsoft.com/office/drawing/2014/main" val="3853955422"/>
                    </a:ext>
                  </a:extLst>
                </a:gridCol>
              </a:tblGrid>
              <a:tr h="190500">
                <a:tc>
                  <a:txBody>
                    <a:bodyPr/>
                    <a:lstStyle/>
                    <a:p>
                      <a:pPr algn="ctr" fontAlgn="ctr"/>
                      <a:r>
                        <a:rPr lang="en-GB" sz="1000" b="1" i="0" u="none" strike="noStrike" dirty="0">
                          <a:solidFill>
                            <a:srgbClr val="FFFFFF"/>
                          </a:solidFill>
                          <a:effectLst/>
                          <a:latin typeface="Calibri" panose="020F0502020204030204" pitchFamily="34" charset="0"/>
                        </a:rPr>
                        <a:t>Year</a:t>
                      </a:r>
                      <a:endParaRPr lang="en-DK" sz="1000" b="1" i="0" u="none" strike="noStrike" dirty="0">
                        <a:solidFill>
                          <a:srgbClr val="FFFFFF"/>
                        </a:solidFill>
                        <a:effectLst/>
                        <a:latin typeface="Calibri" panose="020F0502020204030204" pitchFamily="34" charset="0"/>
                      </a:endParaRPr>
                    </a:p>
                  </a:txBody>
                  <a:tcPr marL="9525" marR="9525" marT="9525" marB="0" anchor="ctr">
                    <a:lnL w="12700" cap="flat" cmpd="sng" algn="ctr">
                      <a:solidFill>
                        <a:srgbClr val="0078E1"/>
                      </a:solidFill>
                      <a:prstDash val="solid"/>
                      <a:round/>
                      <a:headEnd type="none" w="med" len="med"/>
                      <a:tailEnd type="none" w="med" len="med"/>
                    </a:lnL>
                    <a:lnR>
                      <a:noFill/>
                    </a:lnR>
                    <a:lnT w="12700" cap="flat" cmpd="sng" algn="ctr">
                      <a:solidFill>
                        <a:srgbClr val="0078E1"/>
                      </a:solidFill>
                      <a:prstDash val="solid"/>
                      <a:round/>
                      <a:headEnd type="none" w="med" len="med"/>
                      <a:tailEnd type="none" w="med" len="med"/>
                    </a:lnT>
                    <a:lnB w="12700" cap="flat" cmpd="sng" algn="ctr">
                      <a:solidFill>
                        <a:srgbClr val="0078E1"/>
                      </a:solidFill>
                      <a:prstDash val="solid"/>
                      <a:round/>
                      <a:headEnd type="none" w="med" len="med"/>
                      <a:tailEnd type="none" w="med" len="med"/>
                    </a:lnB>
                    <a:solidFill>
                      <a:srgbClr val="0078E1"/>
                    </a:solidFill>
                  </a:tcPr>
                </a:tc>
                <a:tc>
                  <a:txBody>
                    <a:bodyPr/>
                    <a:lstStyle/>
                    <a:p>
                      <a:pPr algn="ctr" fontAlgn="ctr"/>
                      <a:r>
                        <a:rPr lang="en-DK" sz="1000" b="1" i="0" u="none" strike="noStrike">
                          <a:solidFill>
                            <a:srgbClr val="FFFFFF"/>
                          </a:solidFill>
                          <a:effectLst/>
                          <a:latin typeface="Calibri" panose="020F0502020204030204" pitchFamily="34" charset="0"/>
                        </a:rPr>
                        <a:t>Prices (EUR/MWh equivalent)</a:t>
                      </a:r>
                    </a:p>
                  </a:txBody>
                  <a:tcPr marL="9525" marR="9525" marT="9525" marB="0" anchor="ctr">
                    <a:lnL>
                      <a:noFill/>
                    </a:lnL>
                    <a:lnR>
                      <a:noFill/>
                    </a:lnR>
                    <a:lnT w="12700" cap="flat" cmpd="sng" algn="ctr">
                      <a:solidFill>
                        <a:srgbClr val="0078E1"/>
                      </a:solidFill>
                      <a:prstDash val="solid"/>
                      <a:round/>
                      <a:headEnd type="none" w="med" len="med"/>
                      <a:tailEnd type="none" w="med" len="med"/>
                    </a:lnT>
                    <a:lnB w="12700" cap="flat" cmpd="sng" algn="ctr">
                      <a:solidFill>
                        <a:srgbClr val="0078E1"/>
                      </a:solidFill>
                      <a:prstDash val="solid"/>
                      <a:round/>
                      <a:headEnd type="none" w="med" len="med"/>
                      <a:tailEnd type="none" w="med" len="med"/>
                    </a:lnB>
                    <a:solidFill>
                      <a:srgbClr val="0078E1"/>
                    </a:solidFill>
                  </a:tcPr>
                </a:tc>
                <a:extLst>
                  <a:ext uri="{0D108BD9-81ED-4DB2-BD59-A6C34878D82A}">
                    <a16:rowId xmlns:a16="http://schemas.microsoft.com/office/drawing/2014/main" val="894991286"/>
                  </a:ext>
                </a:extLst>
              </a:tr>
              <a:tr h="190500">
                <a:tc>
                  <a:txBody>
                    <a:bodyPr/>
                    <a:lstStyle/>
                    <a:p>
                      <a:pPr algn="ctr" fontAlgn="ctr"/>
                      <a:r>
                        <a:rPr lang="en-DK" sz="1000" b="0" i="0" u="none" strike="noStrike">
                          <a:solidFill>
                            <a:srgbClr val="000000"/>
                          </a:solidFill>
                          <a:effectLst/>
                          <a:latin typeface="Calibri" panose="020F0502020204030204" pitchFamily="34" charset="0"/>
                        </a:rPr>
                        <a:t>Fuel oil</a:t>
                      </a:r>
                    </a:p>
                  </a:txBody>
                  <a:tcPr marL="9525" marR="9525" marT="9525" marB="0" anchor="ctr">
                    <a:lnL w="12700" cap="flat" cmpd="sng" algn="ctr">
                      <a:solidFill>
                        <a:srgbClr val="54AFFF"/>
                      </a:solidFill>
                      <a:prstDash val="solid"/>
                      <a:round/>
                      <a:headEnd type="none" w="med" len="med"/>
                      <a:tailEnd type="none" w="med" len="med"/>
                    </a:lnL>
                    <a:lnR w="12700" cap="flat" cmpd="sng" algn="ctr">
                      <a:solidFill>
                        <a:srgbClr val="54AFFF"/>
                      </a:solidFill>
                      <a:prstDash val="solid"/>
                      <a:round/>
                      <a:headEnd type="none" w="med" len="med"/>
                      <a:tailEnd type="none" w="med" len="med"/>
                    </a:lnR>
                    <a:lnT w="12700" cap="flat" cmpd="sng" algn="ctr">
                      <a:solidFill>
                        <a:srgbClr val="0078E1"/>
                      </a:solidFill>
                      <a:prstDash val="solid"/>
                      <a:round/>
                      <a:headEnd type="none" w="med" len="med"/>
                      <a:tailEnd type="none" w="med" len="med"/>
                    </a:lnT>
                    <a:lnB w="12700" cap="flat" cmpd="sng" algn="ctr">
                      <a:solidFill>
                        <a:srgbClr val="54AFFF"/>
                      </a:solidFill>
                      <a:prstDash val="solid"/>
                      <a:round/>
                      <a:headEnd type="none" w="med" len="med"/>
                      <a:tailEnd type="none" w="med" len="med"/>
                    </a:lnB>
                    <a:solidFill>
                      <a:srgbClr val="FFFFFF"/>
                    </a:solidFill>
                  </a:tcPr>
                </a:tc>
                <a:tc>
                  <a:txBody>
                    <a:bodyPr/>
                    <a:lstStyle/>
                    <a:p>
                      <a:pPr algn="ctr" fontAlgn="ctr"/>
                      <a:r>
                        <a:rPr lang="en-DK" sz="1000" b="0" i="0" u="none" strike="noStrike" dirty="0">
                          <a:solidFill>
                            <a:srgbClr val="000000"/>
                          </a:solidFill>
                          <a:effectLst/>
                          <a:latin typeface="Calibri" panose="020F0502020204030204" pitchFamily="34" charset="0"/>
                        </a:rPr>
                        <a:t>37.2</a:t>
                      </a:r>
                    </a:p>
                  </a:txBody>
                  <a:tcPr marL="9525" marR="9525" marT="9525" marB="0" anchor="ctr">
                    <a:lnL w="12700" cap="flat" cmpd="sng" algn="ctr">
                      <a:solidFill>
                        <a:srgbClr val="54AFFF"/>
                      </a:solidFill>
                      <a:prstDash val="solid"/>
                      <a:round/>
                      <a:headEnd type="none" w="med" len="med"/>
                      <a:tailEnd type="none" w="med" len="med"/>
                    </a:lnL>
                    <a:lnR w="12700" cap="flat" cmpd="sng" algn="ctr">
                      <a:solidFill>
                        <a:srgbClr val="54AFFF"/>
                      </a:solidFill>
                      <a:prstDash val="solid"/>
                      <a:round/>
                      <a:headEnd type="none" w="med" len="med"/>
                      <a:tailEnd type="none" w="med" len="med"/>
                    </a:lnR>
                    <a:lnT w="12700" cap="flat" cmpd="sng" algn="ctr">
                      <a:solidFill>
                        <a:srgbClr val="0078E1"/>
                      </a:solidFill>
                      <a:prstDash val="solid"/>
                      <a:round/>
                      <a:headEnd type="none" w="med" len="med"/>
                      <a:tailEnd type="none" w="med" len="med"/>
                    </a:lnT>
                    <a:lnB w="12700" cap="flat" cmpd="sng" algn="ctr">
                      <a:solidFill>
                        <a:srgbClr val="54AFFF"/>
                      </a:solidFill>
                      <a:prstDash val="solid"/>
                      <a:round/>
                      <a:headEnd type="none" w="med" len="med"/>
                      <a:tailEnd type="none" w="med" len="med"/>
                    </a:lnB>
                    <a:solidFill>
                      <a:srgbClr val="FFFFFF"/>
                    </a:solidFill>
                  </a:tcPr>
                </a:tc>
                <a:extLst>
                  <a:ext uri="{0D108BD9-81ED-4DB2-BD59-A6C34878D82A}">
                    <a16:rowId xmlns:a16="http://schemas.microsoft.com/office/drawing/2014/main" val="1100428645"/>
                  </a:ext>
                </a:extLst>
              </a:tr>
              <a:tr h="190500">
                <a:tc>
                  <a:txBody>
                    <a:bodyPr/>
                    <a:lstStyle/>
                    <a:p>
                      <a:pPr algn="ctr" fontAlgn="ctr"/>
                      <a:r>
                        <a:rPr lang="en-DK" sz="1000" b="0" i="0" u="none" strike="noStrike">
                          <a:solidFill>
                            <a:srgbClr val="000000"/>
                          </a:solidFill>
                          <a:effectLst/>
                          <a:latin typeface="Calibri" panose="020F0502020204030204" pitchFamily="34" charset="0"/>
                        </a:rPr>
                        <a:t>Coal/stone</a:t>
                      </a:r>
                    </a:p>
                  </a:txBody>
                  <a:tcPr marL="9525" marR="9525" marT="9525" marB="0" anchor="ctr">
                    <a:lnL w="12700" cap="flat" cmpd="sng" algn="ctr">
                      <a:solidFill>
                        <a:srgbClr val="54AFFF"/>
                      </a:solidFill>
                      <a:prstDash val="solid"/>
                      <a:round/>
                      <a:headEnd type="none" w="med" len="med"/>
                      <a:tailEnd type="none" w="med" len="med"/>
                    </a:lnL>
                    <a:lnR w="12700" cap="flat" cmpd="sng" algn="ctr">
                      <a:solidFill>
                        <a:srgbClr val="54AFFF"/>
                      </a:solidFill>
                      <a:prstDash val="solid"/>
                      <a:round/>
                      <a:headEnd type="none" w="med" len="med"/>
                      <a:tailEnd type="none" w="med" len="med"/>
                    </a:lnR>
                    <a:lnT w="12700" cap="flat" cmpd="sng" algn="ctr">
                      <a:solidFill>
                        <a:srgbClr val="54AFFF"/>
                      </a:solidFill>
                      <a:prstDash val="solid"/>
                      <a:round/>
                      <a:headEnd type="none" w="med" len="med"/>
                      <a:tailEnd type="none" w="med" len="med"/>
                    </a:lnT>
                    <a:lnB w="12700" cap="flat" cmpd="sng" algn="ctr">
                      <a:solidFill>
                        <a:srgbClr val="54AFFF"/>
                      </a:solidFill>
                      <a:prstDash val="solid"/>
                      <a:round/>
                      <a:headEnd type="none" w="med" len="med"/>
                      <a:tailEnd type="none" w="med" len="med"/>
                    </a:lnB>
                    <a:solidFill>
                      <a:srgbClr val="FFFFFF"/>
                    </a:solidFill>
                  </a:tcPr>
                </a:tc>
                <a:tc>
                  <a:txBody>
                    <a:bodyPr/>
                    <a:lstStyle/>
                    <a:p>
                      <a:pPr algn="ctr" fontAlgn="ctr"/>
                      <a:r>
                        <a:rPr lang="en-DK" sz="1000" b="0" i="0" u="none" strike="noStrike">
                          <a:solidFill>
                            <a:srgbClr val="000000"/>
                          </a:solidFill>
                          <a:effectLst/>
                          <a:latin typeface="Calibri" panose="020F0502020204030204" pitchFamily="34" charset="0"/>
                        </a:rPr>
                        <a:t>12.7</a:t>
                      </a:r>
                    </a:p>
                  </a:txBody>
                  <a:tcPr marL="9525" marR="9525" marT="9525" marB="0" anchor="ctr">
                    <a:lnL w="12700" cap="flat" cmpd="sng" algn="ctr">
                      <a:solidFill>
                        <a:srgbClr val="54AFFF"/>
                      </a:solidFill>
                      <a:prstDash val="solid"/>
                      <a:round/>
                      <a:headEnd type="none" w="med" len="med"/>
                      <a:tailEnd type="none" w="med" len="med"/>
                    </a:lnL>
                    <a:lnR w="12700" cap="flat" cmpd="sng" algn="ctr">
                      <a:solidFill>
                        <a:srgbClr val="54AFFF"/>
                      </a:solidFill>
                      <a:prstDash val="solid"/>
                      <a:round/>
                      <a:headEnd type="none" w="med" len="med"/>
                      <a:tailEnd type="none" w="med" len="med"/>
                    </a:lnR>
                    <a:lnT w="12700" cap="flat" cmpd="sng" algn="ctr">
                      <a:solidFill>
                        <a:srgbClr val="54AFFF"/>
                      </a:solidFill>
                      <a:prstDash val="solid"/>
                      <a:round/>
                      <a:headEnd type="none" w="med" len="med"/>
                      <a:tailEnd type="none" w="med" len="med"/>
                    </a:lnT>
                    <a:lnB w="12700" cap="flat" cmpd="sng" algn="ctr">
                      <a:solidFill>
                        <a:srgbClr val="54AFFF"/>
                      </a:solidFill>
                      <a:prstDash val="solid"/>
                      <a:round/>
                      <a:headEnd type="none" w="med" len="med"/>
                      <a:tailEnd type="none" w="med" len="med"/>
                    </a:lnB>
                    <a:solidFill>
                      <a:srgbClr val="FFFFFF"/>
                    </a:solidFill>
                  </a:tcPr>
                </a:tc>
                <a:extLst>
                  <a:ext uri="{0D108BD9-81ED-4DB2-BD59-A6C34878D82A}">
                    <a16:rowId xmlns:a16="http://schemas.microsoft.com/office/drawing/2014/main" val="2642501611"/>
                  </a:ext>
                </a:extLst>
              </a:tr>
              <a:tr h="190500">
                <a:tc>
                  <a:txBody>
                    <a:bodyPr/>
                    <a:lstStyle/>
                    <a:p>
                      <a:pPr algn="ctr" fontAlgn="ctr"/>
                      <a:r>
                        <a:rPr lang="en-DK" sz="1000" b="0" i="0" u="none" strike="noStrike">
                          <a:solidFill>
                            <a:srgbClr val="000000"/>
                          </a:solidFill>
                          <a:effectLst/>
                          <a:latin typeface="Calibri" panose="020F0502020204030204" pitchFamily="34" charset="0"/>
                        </a:rPr>
                        <a:t>Natural gas</a:t>
                      </a:r>
                    </a:p>
                  </a:txBody>
                  <a:tcPr marL="9525" marR="9525" marT="9525" marB="0" anchor="ctr">
                    <a:lnL w="12700" cap="flat" cmpd="sng" algn="ctr">
                      <a:solidFill>
                        <a:srgbClr val="54AFFF"/>
                      </a:solidFill>
                      <a:prstDash val="solid"/>
                      <a:round/>
                      <a:headEnd type="none" w="med" len="med"/>
                      <a:tailEnd type="none" w="med" len="med"/>
                    </a:lnL>
                    <a:lnR w="12700" cap="flat" cmpd="sng" algn="ctr">
                      <a:solidFill>
                        <a:srgbClr val="54AFFF"/>
                      </a:solidFill>
                      <a:prstDash val="solid"/>
                      <a:round/>
                      <a:headEnd type="none" w="med" len="med"/>
                      <a:tailEnd type="none" w="med" len="med"/>
                    </a:lnR>
                    <a:lnT w="12700" cap="flat" cmpd="sng" algn="ctr">
                      <a:solidFill>
                        <a:srgbClr val="54AFFF"/>
                      </a:solidFill>
                      <a:prstDash val="solid"/>
                      <a:round/>
                      <a:headEnd type="none" w="med" len="med"/>
                      <a:tailEnd type="none" w="med" len="med"/>
                    </a:lnT>
                    <a:lnB w="12700" cap="flat" cmpd="sng" algn="ctr">
                      <a:solidFill>
                        <a:srgbClr val="54AFFF"/>
                      </a:solidFill>
                      <a:prstDash val="solid"/>
                      <a:round/>
                      <a:headEnd type="none" w="med" len="med"/>
                      <a:tailEnd type="none" w="med" len="med"/>
                    </a:lnB>
                    <a:solidFill>
                      <a:srgbClr val="FFFFFF"/>
                    </a:solidFill>
                  </a:tcPr>
                </a:tc>
                <a:tc>
                  <a:txBody>
                    <a:bodyPr/>
                    <a:lstStyle/>
                    <a:p>
                      <a:pPr algn="ctr" fontAlgn="ctr"/>
                      <a:r>
                        <a:rPr lang="en-DK" sz="1000" b="0" i="0" u="none" strike="noStrike">
                          <a:solidFill>
                            <a:srgbClr val="000000"/>
                          </a:solidFill>
                          <a:effectLst/>
                          <a:latin typeface="Calibri" panose="020F0502020204030204" pitchFamily="34" charset="0"/>
                        </a:rPr>
                        <a:t>24.8</a:t>
                      </a:r>
                    </a:p>
                  </a:txBody>
                  <a:tcPr marL="9525" marR="9525" marT="9525" marB="0" anchor="ctr">
                    <a:lnL w="12700" cap="flat" cmpd="sng" algn="ctr">
                      <a:solidFill>
                        <a:srgbClr val="54AFFF"/>
                      </a:solidFill>
                      <a:prstDash val="solid"/>
                      <a:round/>
                      <a:headEnd type="none" w="med" len="med"/>
                      <a:tailEnd type="none" w="med" len="med"/>
                    </a:lnL>
                    <a:lnR w="12700" cap="flat" cmpd="sng" algn="ctr">
                      <a:solidFill>
                        <a:srgbClr val="54AFFF"/>
                      </a:solidFill>
                      <a:prstDash val="solid"/>
                      <a:round/>
                      <a:headEnd type="none" w="med" len="med"/>
                      <a:tailEnd type="none" w="med" len="med"/>
                    </a:lnR>
                    <a:lnT w="12700" cap="flat" cmpd="sng" algn="ctr">
                      <a:solidFill>
                        <a:srgbClr val="54AFFF"/>
                      </a:solidFill>
                      <a:prstDash val="solid"/>
                      <a:round/>
                      <a:headEnd type="none" w="med" len="med"/>
                      <a:tailEnd type="none" w="med" len="med"/>
                    </a:lnT>
                    <a:lnB w="12700" cap="flat" cmpd="sng" algn="ctr">
                      <a:solidFill>
                        <a:srgbClr val="54AFFF"/>
                      </a:solidFill>
                      <a:prstDash val="solid"/>
                      <a:round/>
                      <a:headEnd type="none" w="med" len="med"/>
                      <a:tailEnd type="none" w="med" len="med"/>
                    </a:lnB>
                    <a:solidFill>
                      <a:srgbClr val="FFFFFF"/>
                    </a:solidFill>
                  </a:tcPr>
                </a:tc>
                <a:extLst>
                  <a:ext uri="{0D108BD9-81ED-4DB2-BD59-A6C34878D82A}">
                    <a16:rowId xmlns:a16="http://schemas.microsoft.com/office/drawing/2014/main" val="234691586"/>
                  </a:ext>
                </a:extLst>
              </a:tr>
              <a:tr h="190500">
                <a:tc>
                  <a:txBody>
                    <a:bodyPr/>
                    <a:lstStyle/>
                    <a:p>
                      <a:pPr algn="ctr" fontAlgn="ctr"/>
                      <a:r>
                        <a:rPr lang="en-DK" sz="1000" b="0" i="0" u="none" strike="noStrike">
                          <a:solidFill>
                            <a:srgbClr val="000000"/>
                          </a:solidFill>
                          <a:effectLst/>
                          <a:latin typeface="Calibri" panose="020F0502020204030204" pitchFamily="34" charset="0"/>
                        </a:rPr>
                        <a:t>Electric power</a:t>
                      </a:r>
                    </a:p>
                  </a:txBody>
                  <a:tcPr marL="9525" marR="9525" marT="9525" marB="0" anchor="ctr">
                    <a:lnL w="12700" cap="flat" cmpd="sng" algn="ctr">
                      <a:solidFill>
                        <a:srgbClr val="54AFFF"/>
                      </a:solidFill>
                      <a:prstDash val="solid"/>
                      <a:round/>
                      <a:headEnd type="none" w="med" len="med"/>
                      <a:tailEnd type="none" w="med" len="med"/>
                    </a:lnL>
                    <a:lnR w="12700" cap="flat" cmpd="sng" algn="ctr">
                      <a:solidFill>
                        <a:srgbClr val="54AFFF"/>
                      </a:solidFill>
                      <a:prstDash val="solid"/>
                      <a:round/>
                      <a:headEnd type="none" w="med" len="med"/>
                      <a:tailEnd type="none" w="med" len="med"/>
                    </a:lnR>
                    <a:lnT w="12700" cap="flat" cmpd="sng" algn="ctr">
                      <a:solidFill>
                        <a:srgbClr val="54AFFF"/>
                      </a:solidFill>
                      <a:prstDash val="solid"/>
                      <a:round/>
                      <a:headEnd type="none" w="med" len="med"/>
                      <a:tailEnd type="none" w="med" len="med"/>
                    </a:lnT>
                    <a:lnB w="12700" cap="flat" cmpd="sng" algn="ctr">
                      <a:solidFill>
                        <a:srgbClr val="54AFFF"/>
                      </a:solidFill>
                      <a:prstDash val="solid"/>
                      <a:round/>
                      <a:headEnd type="none" w="med" len="med"/>
                      <a:tailEnd type="none" w="med" len="med"/>
                    </a:lnB>
                    <a:solidFill>
                      <a:srgbClr val="FFFFFF"/>
                    </a:solidFill>
                  </a:tcPr>
                </a:tc>
                <a:tc>
                  <a:txBody>
                    <a:bodyPr/>
                    <a:lstStyle/>
                    <a:p>
                      <a:pPr algn="ctr" fontAlgn="ctr"/>
                      <a:r>
                        <a:rPr lang="en-DK" sz="1000" b="0" i="0" u="none" strike="noStrike">
                          <a:solidFill>
                            <a:srgbClr val="000000"/>
                          </a:solidFill>
                          <a:effectLst/>
                          <a:latin typeface="Calibri" panose="020F0502020204030204" pitchFamily="34" charset="0"/>
                        </a:rPr>
                        <a:t>109.2</a:t>
                      </a:r>
                    </a:p>
                  </a:txBody>
                  <a:tcPr marL="9525" marR="9525" marT="9525" marB="0" anchor="ctr">
                    <a:lnL w="12700" cap="flat" cmpd="sng" algn="ctr">
                      <a:solidFill>
                        <a:srgbClr val="54AFFF"/>
                      </a:solidFill>
                      <a:prstDash val="solid"/>
                      <a:round/>
                      <a:headEnd type="none" w="med" len="med"/>
                      <a:tailEnd type="none" w="med" len="med"/>
                    </a:lnL>
                    <a:lnR w="12700" cap="flat" cmpd="sng" algn="ctr">
                      <a:solidFill>
                        <a:srgbClr val="54AFFF"/>
                      </a:solidFill>
                      <a:prstDash val="solid"/>
                      <a:round/>
                      <a:headEnd type="none" w="med" len="med"/>
                      <a:tailEnd type="none" w="med" len="med"/>
                    </a:lnR>
                    <a:lnT w="12700" cap="flat" cmpd="sng" algn="ctr">
                      <a:solidFill>
                        <a:srgbClr val="54AFFF"/>
                      </a:solidFill>
                      <a:prstDash val="solid"/>
                      <a:round/>
                      <a:headEnd type="none" w="med" len="med"/>
                      <a:tailEnd type="none" w="med" len="med"/>
                    </a:lnT>
                    <a:lnB w="12700" cap="flat" cmpd="sng" algn="ctr">
                      <a:solidFill>
                        <a:srgbClr val="54AFFF"/>
                      </a:solidFill>
                      <a:prstDash val="solid"/>
                      <a:round/>
                      <a:headEnd type="none" w="med" len="med"/>
                      <a:tailEnd type="none" w="med" len="med"/>
                    </a:lnB>
                    <a:solidFill>
                      <a:srgbClr val="FFFFFF"/>
                    </a:solidFill>
                  </a:tcPr>
                </a:tc>
                <a:extLst>
                  <a:ext uri="{0D108BD9-81ED-4DB2-BD59-A6C34878D82A}">
                    <a16:rowId xmlns:a16="http://schemas.microsoft.com/office/drawing/2014/main" val="1333233098"/>
                  </a:ext>
                </a:extLst>
              </a:tr>
              <a:tr h="190500">
                <a:tc>
                  <a:txBody>
                    <a:bodyPr/>
                    <a:lstStyle/>
                    <a:p>
                      <a:pPr algn="ctr" fontAlgn="ctr"/>
                      <a:r>
                        <a:rPr lang="en-DK" sz="1000" b="0" i="0" u="none" strike="noStrike">
                          <a:solidFill>
                            <a:srgbClr val="000000"/>
                          </a:solidFill>
                          <a:effectLst/>
                          <a:latin typeface="Calibri" panose="020F0502020204030204" pitchFamily="34" charset="0"/>
                        </a:rPr>
                        <a:t>Thermal power</a:t>
                      </a:r>
                    </a:p>
                  </a:txBody>
                  <a:tcPr marL="9525" marR="9525" marT="9525" marB="0" anchor="ctr">
                    <a:lnL w="12700" cap="flat" cmpd="sng" algn="ctr">
                      <a:solidFill>
                        <a:srgbClr val="54AFFF"/>
                      </a:solidFill>
                      <a:prstDash val="solid"/>
                      <a:round/>
                      <a:headEnd type="none" w="med" len="med"/>
                      <a:tailEnd type="none" w="med" len="med"/>
                    </a:lnL>
                    <a:lnR w="12700" cap="flat" cmpd="sng" algn="ctr">
                      <a:solidFill>
                        <a:srgbClr val="54AFFF"/>
                      </a:solidFill>
                      <a:prstDash val="solid"/>
                      <a:round/>
                      <a:headEnd type="none" w="med" len="med"/>
                      <a:tailEnd type="none" w="med" len="med"/>
                    </a:lnR>
                    <a:lnT w="12700" cap="flat" cmpd="sng" algn="ctr">
                      <a:solidFill>
                        <a:srgbClr val="54AFFF"/>
                      </a:solidFill>
                      <a:prstDash val="solid"/>
                      <a:round/>
                      <a:headEnd type="none" w="med" len="med"/>
                      <a:tailEnd type="none" w="med" len="med"/>
                    </a:lnT>
                    <a:lnB w="12700" cap="flat" cmpd="sng" algn="ctr">
                      <a:solidFill>
                        <a:srgbClr val="54AFFF"/>
                      </a:solidFill>
                      <a:prstDash val="solid"/>
                      <a:round/>
                      <a:headEnd type="none" w="med" len="med"/>
                      <a:tailEnd type="none" w="med" len="med"/>
                    </a:lnB>
                    <a:solidFill>
                      <a:srgbClr val="FFFFFF"/>
                    </a:solidFill>
                  </a:tcPr>
                </a:tc>
                <a:tc>
                  <a:txBody>
                    <a:bodyPr/>
                    <a:lstStyle/>
                    <a:p>
                      <a:pPr algn="ctr" fontAlgn="ctr"/>
                      <a:r>
                        <a:rPr lang="en-DK" sz="1000" b="0" i="0" u="none" strike="noStrike" dirty="0">
                          <a:solidFill>
                            <a:srgbClr val="000000"/>
                          </a:solidFill>
                          <a:effectLst/>
                          <a:latin typeface="Calibri" panose="020F0502020204030204" pitchFamily="34" charset="0"/>
                        </a:rPr>
                        <a:t>56.9</a:t>
                      </a:r>
                    </a:p>
                  </a:txBody>
                  <a:tcPr marL="9525" marR="9525" marT="9525" marB="0" anchor="ctr">
                    <a:lnL w="12700" cap="flat" cmpd="sng" algn="ctr">
                      <a:solidFill>
                        <a:srgbClr val="54AFFF"/>
                      </a:solidFill>
                      <a:prstDash val="solid"/>
                      <a:round/>
                      <a:headEnd type="none" w="med" len="med"/>
                      <a:tailEnd type="none" w="med" len="med"/>
                    </a:lnL>
                    <a:lnR w="12700" cap="flat" cmpd="sng" algn="ctr">
                      <a:solidFill>
                        <a:srgbClr val="54AFFF"/>
                      </a:solidFill>
                      <a:prstDash val="solid"/>
                      <a:round/>
                      <a:headEnd type="none" w="med" len="med"/>
                      <a:tailEnd type="none" w="med" len="med"/>
                    </a:lnR>
                    <a:lnT w="12700" cap="flat" cmpd="sng" algn="ctr">
                      <a:solidFill>
                        <a:srgbClr val="54AFFF"/>
                      </a:solidFill>
                      <a:prstDash val="solid"/>
                      <a:round/>
                      <a:headEnd type="none" w="med" len="med"/>
                      <a:tailEnd type="none" w="med" len="med"/>
                    </a:lnT>
                    <a:lnB w="12700" cap="flat" cmpd="sng" algn="ctr">
                      <a:solidFill>
                        <a:srgbClr val="54AFFF"/>
                      </a:solidFill>
                      <a:prstDash val="solid"/>
                      <a:round/>
                      <a:headEnd type="none" w="med" len="med"/>
                      <a:tailEnd type="none" w="med" len="med"/>
                    </a:lnB>
                    <a:solidFill>
                      <a:srgbClr val="FFFFFF"/>
                    </a:solidFill>
                  </a:tcPr>
                </a:tc>
                <a:extLst>
                  <a:ext uri="{0D108BD9-81ED-4DB2-BD59-A6C34878D82A}">
                    <a16:rowId xmlns:a16="http://schemas.microsoft.com/office/drawing/2014/main" val="1139230342"/>
                  </a:ext>
                </a:extLst>
              </a:tr>
            </a:tbl>
          </a:graphicData>
        </a:graphic>
      </p:graphicFrame>
      <p:pic>
        <p:nvPicPr>
          <p:cNvPr id="7" name="Picture 6">
            <a:extLst>
              <a:ext uri="{FF2B5EF4-FFF2-40B4-BE49-F238E27FC236}">
                <a16:creationId xmlns:a16="http://schemas.microsoft.com/office/drawing/2014/main" id="{99899A66-F3C9-4E5A-B875-7FAE0C9540DE}"/>
              </a:ext>
            </a:extLst>
          </p:cNvPr>
          <p:cNvPicPr>
            <a:picLocks noChangeAspect="1"/>
          </p:cNvPicPr>
          <p:nvPr/>
        </p:nvPicPr>
        <p:blipFill>
          <a:blip r:embed="rId2"/>
          <a:stretch>
            <a:fillRect/>
          </a:stretch>
        </p:blipFill>
        <p:spPr>
          <a:xfrm>
            <a:off x="611560" y="1714310"/>
            <a:ext cx="3133342" cy="2154790"/>
          </a:xfrm>
          <a:prstGeom prst="rect">
            <a:avLst/>
          </a:prstGeom>
        </p:spPr>
      </p:pic>
    </p:spTree>
    <p:extLst>
      <p:ext uri="{BB962C8B-B14F-4D97-AF65-F5344CB8AC3E}">
        <p14:creationId xmlns:p14="http://schemas.microsoft.com/office/powerpoint/2010/main" val="41350537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ladsholder til slidenummer 5">
            <a:extLst>
              <a:ext uri="{FF2B5EF4-FFF2-40B4-BE49-F238E27FC236}">
                <a16:creationId xmlns:a16="http://schemas.microsoft.com/office/drawing/2014/main" id="{7A53FA76-588B-6341-BE36-D67FDC206E6B}"/>
              </a:ext>
            </a:extLst>
          </p:cNvPr>
          <p:cNvSpPr>
            <a:spLocks noGrp="1"/>
          </p:cNvSpPr>
          <p:nvPr>
            <p:ph type="sldNum" sz="quarter" idx="4"/>
          </p:nvPr>
        </p:nvSpPr>
        <p:spPr/>
        <p:txBody>
          <a:bodyPr/>
          <a:lstStyle/>
          <a:p>
            <a:fld id="{0F35BBE3-FBE0-4A68-BD0C-A9A7746FB9AE}" type="slidenum">
              <a:rPr lang="da-DK" altLang="da-DK" smtClean="0"/>
              <a:pPr/>
              <a:t>2</a:t>
            </a:fld>
            <a:endParaRPr lang="da-DK" altLang="da-DK" dirty="0"/>
          </a:p>
        </p:txBody>
      </p:sp>
      <p:sp>
        <p:nvSpPr>
          <p:cNvPr id="26" name="Titel 1">
            <a:extLst>
              <a:ext uri="{FF2B5EF4-FFF2-40B4-BE49-F238E27FC236}">
                <a16:creationId xmlns:a16="http://schemas.microsoft.com/office/drawing/2014/main" id="{A939D27E-FA21-4ADA-9E8F-4863167061C5}"/>
              </a:ext>
            </a:extLst>
          </p:cNvPr>
          <p:cNvSpPr>
            <a:spLocks noGrp="1"/>
          </p:cNvSpPr>
          <p:nvPr>
            <p:ph type="title"/>
          </p:nvPr>
        </p:nvSpPr>
        <p:spPr>
          <a:xfrm>
            <a:off x="328612" y="590550"/>
            <a:ext cx="7513637" cy="420456"/>
          </a:xfrm>
        </p:spPr>
        <p:txBody>
          <a:bodyPr>
            <a:noAutofit/>
          </a:bodyPr>
          <a:lstStyle/>
          <a:p>
            <a:r>
              <a:rPr lang="en-US" dirty="0"/>
              <a:t>Introduction and key results</a:t>
            </a:r>
            <a:endParaRPr lang="en-US" sz="2400" b="1" dirty="0"/>
          </a:p>
        </p:txBody>
      </p:sp>
      <p:sp>
        <p:nvSpPr>
          <p:cNvPr id="29" name="Pladsholder til indhold 6">
            <a:extLst>
              <a:ext uri="{FF2B5EF4-FFF2-40B4-BE49-F238E27FC236}">
                <a16:creationId xmlns:a16="http://schemas.microsoft.com/office/drawing/2014/main" id="{8992756E-079C-44DA-A8FD-B49F17D7F34D}"/>
              </a:ext>
            </a:extLst>
          </p:cNvPr>
          <p:cNvSpPr>
            <a:spLocks noGrp="1"/>
          </p:cNvSpPr>
          <p:nvPr>
            <p:ph sz="half" idx="15"/>
          </p:nvPr>
        </p:nvSpPr>
        <p:spPr>
          <a:xfrm>
            <a:off x="328613" y="1275606"/>
            <a:ext cx="7843787" cy="3448984"/>
          </a:xfrm>
        </p:spPr>
        <p:txBody>
          <a:bodyPr/>
          <a:lstStyle/>
          <a:p>
            <a:pPr marL="0" indent="0">
              <a:buNone/>
            </a:pPr>
            <a:r>
              <a:rPr lang="en-GB" dirty="0"/>
              <a:t>The socio-economic analysis of a Voluntary Agreement (VA) scheme for energy efficiency in industry in Ukraine includes an excel-based Cost Benefit Assessment (CBA) model of the scheme.</a:t>
            </a:r>
          </a:p>
          <a:p>
            <a:pPr marL="0" indent="0">
              <a:buNone/>
            </a:pPr>
            <a:r>
              <a:rPr lang="en-GB" dirty="0"/>
              <a:t>A preliminary version of the model was established in October 2017 during the initial analysis of a possible VA scheme for Ukraine. The model was updated in March 2021 to reflect the expected final structure of the scheme in accordance with recent political decision and take into account changes in energy prices, energy consumption and CO2 emissions. </a:t>
            </a:r>
          </a:p>
          <a:p>
            <a:pPr marL="0" indent="0">
              <a:buNone/>
            </a:pPr>
            <a:r>
              <a:rPr lang="en-GB" dirty="0"/>
              <a:t>The results show a socio-economic surplus from incentivizing enterprises to implement energy efficiency improvements under the VA-scheme. The surplus accrues to both enterprises (through energy savings) and broader society (through reductions in CO2 emissions).</a:t>
            </a:r>
          </a:p>
          <a:p>
            <a:pPr marL="0" indent="0">
              <a:buNone/>
            </a:pPr>
            <a:r>
              <a:rPr lang="en-GB" dirty="0"/>
              <a:t>Furthermore, a number of additional benefits (not quantified in the model) accrue to society, enterprises and the financial sector in Ukraine from implementation of the VA scheme.</a:t>
            </a:r>
          </a:p>
        </p:txBody>
      </p:sp>
    </p:spTree>
    <p:extLst>
      <p:ext uri="{BB962C8B-B14F-4D97-AF65-F5344CB8AC3E}">
        <p14:creationId xmlns:p14="http://schemas.microsoft.com/office/powerpoint/2010/main" val="33495493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ladsholder til slidenummer 5">
            <a:extLst>
              <a:ext uri="{FF2B5EF4-FFF2-40B4-BE49-F238E27FC236}">
                <a16:creationId xmlns:a16="http://schemas.microsoft.com/office/drawing/2014/main" id="{7A53FA76-588B-6341-BE36-D67FDC206E6B}"/>
              </a:ext>
            </a:extLst>
          </p:cNvPr>
          <p:cNvSpPr>
            <a:spLocks noGrp="1"/>
          </p:cNvSpPr>
          <p:nvPr>
            <p:ph type="sldNum" sz="quarter" idx="4"/>
          </p:nvPr>
        </p:nvSpPr>
        <p:spPr/>
        <p:txBody>
          <a:bodyPr/>
          <a:lstStyle/>
          <a:p>
            <a:fld id="{0F35BBE3-FBE0-4A68-BD0C-A9A7746FB9AE}" type="slidenum">
              <a:rPr lang="da-DK" altLang="da-DK" smtClean="0"/>
              <a:pPr/>
              <a:t>3</a:t>
            </a:fld>
            <a:endParaRPr lang="da-DK" altLang="da-DK" dirty="0"/>
          </a:p>
        </p:txBody>
      </p:sp>
      <p:sp>
        <p:nvSpPr>
          <p:cNvPr id="26" name="Titel 1">
            <a:extLst>
              <a:ext uri="{FF2B5EF4-FFF2-40B4-BE49-F238E27FC236}">
                <a16:creationId xmlns:a16="http://schemas.microsoft.com/office/drawing/2014/main" id="{A939D27E-FA21-4ADA-9E8F-4863167061C5}"/>
              </a:ext>
            </a:extLst>
          </p:cNvPr>
          <p:cNvSpPr>
            <a:spLocks noGrp="1"/>
          </p:cNvSpPr>
          <p:nvPr>
            <p:ph type="title"/>
          </p:nvPr>
        </p:nvSpPr>
        <p:spPr>
          <a:xfrm>
            <a:off x="328612" y="590550"/>
            <a:ext cx="7513637" cy="420456"/>
          </a:xfrm>
        </p:spPr>
        <p:txBody>
          <a:bodyPr>
            <a:noAutofit/>
          </a:bodyPr>
          <a:lstStyle/>
          <a:p>
            <a:r>
              <a:rPr lang="en-US" dirty="0"/>
              <a:t>Methodology</a:t>
            </a:r>
            <a:endParaRPr lang="en-US" sz="2400" b="1" dirty="0"/>
          </a:p>
        </p:txBody>
      </p:sp>
      <p:sp>
        <p:nvSpPr>
          <p:cNvPr id="39" name="Rektangel 3">
            <a:extLst>
              <a:ext uri="{FF2B5EF4-FFF2-40B4-BE49-F238E27FC236}">
                <a16:creationId xmlns:a16="http://schemas.microsoft.com/office/drawing/2014/main" id="{90F647DC-798A-4985-AAB3-6F6B4F277F1D}"/>
              </a:ext>
            </a:extLst>
          </p:cNvPr>
          <p:cNvSpPr/>
          <p:nvPr/>
        </p:nvSpPr>
        <p:spPr>
          <a:xfrm>
            <a:off x="456381" y="2847524"/>
            <a:ext cx="7811716" cy="201622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1200" dirty="0" err="1"/>
              <a:t>Cost</a:t>
            </a:r>
            <a:r>
              <a:rPr lang="da-DK" sz="1200" dirty="0"/>
              <a:t> Benefit Analysis (CBA) model</a:t>
            </a:r>
          </a:p>
          <a:p>
            <a:pPr algn="ctr"/>
            <a:endParaRPr lang="da-DK" sz="1200" dirty="0"/>
          </a:p>
          <a:p>
            <a:pPr algn="ctr"/>
            <a:endParaRPr lang="da-DK" sz="1200" dirty="0"/>
          </a:p>
          <a:p>
            <a:pPr algn="ctr"/>
            <a:endParaRPr lang="da-DK" sz="1200" dirty="0"/>
          </a:p>
          <a:p>
            <a:pPr algn="ctr"/>
            <a:endParaRPr lang="da-DK" sz="1200" dirty="0"/>
          </a:p>
          <a:p>
            <a:pPr algn="ctr"/>
            <a:endParaRPr lang="da-DK" sz="1200" dirty="0"/>
          </a:p>
          <a:p>
            <a:pPr algn="ctr"/>
            <a:endParaRPr lang="en-DK" sz="1200" dirty="0"/>
          </a:p>
        </p:txBody>
      </p:sp>
      <p:sp>
        <p:nvSpPr>
          <p:cNvPr id="40" name="Tekstfelt 4">
            <a:extLst>
              <a:ext uri="{FF2B5EF4-FFF2-40B4-BE49-F238E27FC236}">
                <a16:creationId xmlns:a16="http://schemas.microsoft.com/office/drawing/2014/main" id="{EA1DE2E7-47FE-4943-AC97-A5F0B7E5199A}"/>
              </a:ext>
            </a:extLst>
          </p:cNvPr>
          <p:cNvSpPr txBox="1"/>
          <p:nvPr/>
        </p:nvSpPr>
        <p:spPr>
          <a:xfrm>
            <a:off x="456381" y="1075175"/>
            <a:ext cx="3995292" cy="276999"/>
          </a:xfrm>
          <a:prstGeom prst="rect">
            <a:avLst/>
          </a:prstGeom>
          <a:solidFill>
            <a:schemeClr val="accent2"/>
          </a:solidFill>
        </p:spPr>
        <p:txBody>
          <a:bodyPr wrap="square" rtlCol="0">
            <a:spAutoFit/>
          </a:bodyPr>
          <a:lstStyle/>
          <a:p>
            <a:r>
              <a:rPr lang="en-US" sz="1200" dirty="0"/>
              <a:t>GHG Inventory and Energy Balances</a:t>
            </a:r>
            <a:endParaRPr lang="en-DK" sz="1200" dirty="0"/>
          </a:p>
        </p:txBody>
      </p:sp>
      <p:sp>
        <p:nvSpPr>
          <p:cNvPr id="41" name="Tekstfelt 9">
            <a:extLst>
              <a:ext uri="{FF2B5EF4-FFF2-40B4-BE49-F238E27FC236}">
                <a16:creationId xmlns:a16="http://schemas.microsoft.com/office/drawing/2014/main" id="{F9B83A45-EE07-4E77-8CA7-3A9915EC8918}"/>
              </a:ext>
            </a:extLst>
          </p:cNvPr>
          <p:cNvSpPr txBox="1"/>
          <p:nvPr/>
        </p:nvSpPr>
        <p:spPr>
          <a:xfrm>
            <a:off x="4667697" y="1075175"/>
            <a:ext cx="3600400" cy="276999"/>
          </a:xfrm>
          <a:prstGeom prst="rect">
            <a:avLst/>
          </a:prstGeom>
          <a:solidFill>
            <a:schemeClr val="accent2"/>
          </a:solidFill>
        </p:spPr>
        <p:txBody>
          <a:bodyPr wrap="square" rtlCol="0">
            <a:spAutoFit/>
          </a:bodyPr>
          <a:lstStyle/>
          <a:p>
            <a:r>
              <a:rPr lang="en-US" sz="1200" dirty="0"/>
              <a:t>Danish and EU experience data</a:t>
            </a:r>
            <a:endParaRPr lang="en-DK" sz="1200" dirty="0"/>
          </a:p>
        </p:txBody>
      </p:sp>
      <p:sp>
        <p:nvSpPr>
          <p:cNvPr id="42" name="Tekstfelt 10">
            <a:extLst>
              <a:ext uri="{FF2B5EF4-FFF2-40B4-BE49-F238E27FC236}">
                <a16:creationId xmlns:a16="http://schemas.microsoft.com/office/drawing/2014/main" id="{0A8EBCDB-FCEA-40B9-ADDC-00D7EED9A7D0}"/>
              </a:ext>
            </a:extLst>
          </p:cNvPr>
          <p:cNvSpPr txBox="1"/>
          <p:nvPr/>
        </p:nvSpPr>
        <p:spPr>
          <a:xfrm>
            <a:off x="456381" y="1653833"/>
            <a:ext cx="3995292" cy="461665"/>
          </a:xfrm>
          <a:prstGeom prst="rect">
            <a:avLst/>
          </a:prstGeom>
          <a:solidFill>
            <a:srgbClr val="92D050"/>
          </a:solidFill>
        </p:spPr>
        <p:txBody>
          <a:bodyPr wrap="square" rtlCol="0">
            <a:spAutoFit/>
          </a:bodyPr>
          <a:lstStyle/>
          <a:p>
            <a:r>
              <a:rPr lang="en-US" sz="1200" dirty="0"/>
              <a:t>Energy prices, energy consumption and CO2 emissions in industry</a:t>
            </a:r>
            <a:endParaRPr lang="en-DK" sz="1200" dirty="0"/>
          </a:p>
        </p:txBody>
      </p:sp>
      <p:sp>
        <p:nvSpPr>
          <p:cNvPr id="43" name="Tekstfelt 11">
            <a:extLst>
              <a:ext uri="{FF2B5EF4-FFF2-40B4-BE49-F238E27FC236}">
                <a16:creationId xmlns:a16="http://schemas.microsoft.com/office/drawing/2014/main" id="{E8737B66-364A-4457-A212-758DEEDDA2BA}"/>
              </a:ext>
            </a:extLst>
          </p:cNvPr>
          <p:cNvSpPr txBox="1"/>
          <p:nvPr/>
        </p:nvSpPr>
        <p:spPr>
          <a:xfrm>
            <a:off x="4667697" y="1653833"/>
            <a:ext cx="3600400" cy="461665"/>
          </a:xfrm>
          <a:prstGeom prst="rect">
            <a:avLst/>
          </a:prstGeom>
          <a:solidFill>
            <a:srgbClr val="92D050"/>
          </a:solidFill>
        </p:spPr>
        <p:txBody>
          <a:bodyPr wrap="square" rtlCol="0">
            <a:spAutoFit/>
          </a:bodyPr>
          <a:lstStyle/>
          <a:p>
            <a:r>
              <a:rPr lang="da-DK" sz="1200" dirty="0"/>
              <a:t>EE </a:t>
            </a:r>
            <a:r>
              <a:rPr lang="da-DK" sz="1200" dirty="0" err="1"/>
              <a:t>savings</a:t>
            </a:r>
            <a:r>
              <a:rPr lang="da-DK" sz="1200" dirty="0"/>
              <a:t> potentials, </a:t>
            </a:r>
            <a:r>
              <a:rPr lang="da-DK" sz="1200" dirty="0" err="1"/>
              <a:t>payback</a:t>
            </a:r>
            <a:r>
              <a:rPr lang="da-DK" sz="1200" dirty="0"/>
              <a:t> times and unit </a:t>
            </a:r>
            <a:r>
              <a:rPr lang="da-DK" sz="1200" dirty="0" err="1"/>
              <a:t>costs</a:t>
            </a:r>
            <a:endParaRPr lang="en-DK" sz="1200" dirty="0"/>
          </a:p>
        </p:txBody>
      </p:sp>
      <p:sp>
        <p:nvSpPr>
          <p:cNvPr id="44" name="Tekstfelt 12">
            <a:extLst>
              <a:ext uri="{FF2B5EF4-FFF2-40B4-BE49-F238E27FC236}">
                <a16:creationId xmlns:a16="http://schemas.microsoft.com/office/drawing/2014/main" id="{20DFEBEA-7D3D-4D55-832C-AFBDD11F24EC}"/>
              </a:ext>
            </a:extLst>
          </p:cNvPr>
          <p:cNvSpPr txBox="1"/>
          <p:nvPr/>
        </p:nvSpPr>
        <p:spPr>
          <a:xfrm>
            <a:off x="3055936" y="2282713"/>
            <a:ext cx="2880320" cy="276999"/>
          </a:xfrm>
          <a:prstGeom prst="rect">
            <a:avLst/>
          </a:prstGeom>
          <a:solidFill>
            <a:srgbClr val="FFC000"/>
          </a:solidFill>
        </p:spPr>
        <p:txBody>
          <a:bodyPr wrap="square" rtlCol="0">
            <a:spAutoFit/>
          </a:bodyPr>
          <a:lstStyle/>
          <a:p>
            <a:pPr algn="ctr"/>
            <a:r>
              <a:rPr lang="en-US" sz="1200" dirty="0"/>
              <a:t>VA scheme design parameters</a:t>
            </a:r>
            <a:endParaRPr lang="en-DK" sz="1200" dirty="0"/>
          </a:p>
        </p:txBody>
      </p:sp>
      <p:cxnSp>
        <p:nvCxnSpPr>
          <p:cNvPr id="45" name="Lige pilforbindelse 7">
            <a:extLst>
              <a:ext uri="{FF2B5EF4-FFF2-40B4-BE49-F238E27FC236}">
                <a16:creationId xmlns:a16="http://schemas.microsoft.com/office/drawing/2014/main" id="{E4B8D4E0-2EC7-405D-BD7C-F4B07FEB7394}"/>
              </a:ext>
            </a:extLst>
          </p:cNvPr>
          <p:cNvCxnSpPr>
            <a:stCxn id="40" idx="2"/>
            <a:endCxn id="42" idx="0"/>
          </p:cNvCxnSpPr>
          <p:nvPr/>
        </p:nvCxnSpPr>
        <p:spPr>
          <a:xfrm>
            <a:off x="2454027" y="1352174"/>
            <a:ext cx="0" cy="301659"/>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46" name="Lige pilforbindelse 14">
            <a:extLst>
              <a:ext uri="{FF2B5EF4-FFF2-40B4-BE49-F238E27FC236}">
                <a16:creationId xmlns:a16="http://schemas.microsoft.com/office/drawing/2014/main" id="{E0D51E4A-275A-4879-AF6C-9FC51B5D89CC}"/>
              </a:ext>
            </a:extLst>
          </p:cNvPr>
          <p:cNvCxnSpPr>
            <a:cxnSpLocks/>
            <a:stCxn id="41" idx="2"/>
            <a:endCxn id="43" idx="0"/>
          </p:cNvCxnSpPr>
          <p:nvPr/>
        </p:nvCxnSpPr>
        <p:spPr>
          <a:xfrm>
            <a:off x="6467897" y="1352174"/>
            <a:ext cx="0" cy="301659"/>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47" name="Lige pilforbindelse 17">
            <a:extLst>
              <a:ext uri="{FF2B5EF4-FFF2-40B4-BE49-F238E27FC236}">
                <a16:creationId xmlns:a16="http://schemas.microsoft.com/office/drawing/2014/main" id="{2DAE3062-8D01-40CE-930F-0380914A7F95}"/>
              </a:ext>
            </a:extLst>
          </p:cNvPr>
          <p:cNvCxnSpPr>
            <a:cxnSpLocks/>
            <a:stCxn id="42" idx="2"/>
          </p:cNvCxnSpPr>
          <p:nvPr/>
        </p:nvCxnSpPr>
        <p:spPr>
          <a:xfrm>
            <a:off x="2454027" y="2115498"/>
            <a:ext cx="0" cy="715262"/>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48" name="Lige pilforbindelse 19">
            <a:extLst>
              <a:ext uri="{FF2B5EF4-FFF2-40B4-BE49-F238E27FC236}">
                <a16:creationId xmlns:a16="http://schemas.microsoft.com/office/drawing/2014/main" id="{7A2F440B-723C-4BA4-8782-F335A713E27B}"/>
              </a:ext>
            </a:extLst>
          </p:cNvPr>
          <p:cNvCxnSpPr>
            <a:cxnSpLocks/>
            <a:stCxn id="43" idx="2"/>
          </p:cNvCxnSpPr>
          <p:nvPr/>
        </p:nvCxnSpPr>
        <p:spPr>
          <a:xfrm>
            <a:off x="6467897" y="2115498"/>
            <a:ext cx="0" cy="715262"/>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49" name="Lige pilforbindelse 22">
            <a:extLst>
              <a:ext uri="{FF2B5EF4-FFF2-40B4-BE49-F238E27FC236}">
                <a16:creationId xmlns:a16="http://schemas.microsoft.com/office/drawing/2014/main" id="{3623B86F-45FE-45B9-A7D1-C5A86321F0CD}"/>
              </a:ext>
            </a:extLst>
          </p:cNvPr>
          <p:cNvCxnSpPr>
            <a:cxnSpLocks/>
            <a:stCxn id="44" idx="2"/>
          </p:cNvCxnSpPr>
          <p:nvPr/>
        </p:nvCxnSpPr>
        <p:spPr>
          <a:xfrm>
            <a:off x="4496096" y="2559712"/>
            <a:ext cx="0" cy="281814"/>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pic>
        <p:nvPicPr>
          <p:cNvPr id="50" name="Billede 23">
            <a:extLst>
              <a:ext uri="{FF2B5EF4-FFF2-40B4-BE49-F238E27FC236}">
                <a16:creationId xmlns:a16="http://schemas.microsoft.com/office/drawing/2014/main" id="{49D83169-10ED-4653-A5CF-8A62A9B23024}"/>
              </a:ext>
            </a:extLst>
          </p:cNvPr>
          <p:cNvPicPr>
            <a:picLocks noChangeAspect="1"/>
          </p:cNvPicPr>
          <p:nvPr/>
        </p:nvPicPr>
        <p:blipFill>
          <a:blip r:embed="rId2"/>
          <a:stretch>
            <a:fillRect/>
          </a:stretch>
        </p:blipFill>
        <p:spPr>
          <a:xfrm>
            <a:off x="3541538" y="3686425"/>
            <a:ext cx="1362075" cy="600075"/>
          </a:xfrm>
          <a:prstGeom prst="rect">
            <a:avLst/>
          </a:prstGeom>
        </p:spPr>
      </p:pic>
      <p:pic>
        <p:nvPicPr>
          <p:cNvPr id="9" name="Picture 8">
            <a:extLst>
              <a:ext uri="{FF2B5EF4-FFF2-40B4-BE49-F238E27FC236}">
                <a16:creationId xmlns:a16="http://schemas.microsoft.com/office/drawing/2014/main" id="{7F389E03-9149-42F4-B684-FA8B8FC15C87}"/>
              </a:ext>
            </a:extLst>
          </p:cNvPr>
          <p:cNvPicPr>
            <a:picLocks noChangeAspect="1"/>
          </p:cNvPicPr>
          <p:nvPr/>
        </p:nvPicPr>
        <p:blipFill>
          <a:blip r:embed="rId3"/>
          <a:stretch>
            <a:fillRect/>
          </a:stretch>
        </p:blipFill>
        <p:spPr>
          <a:xfrm>
            <a:off x="5659462" y="3435846"/>
            <a:ext cx="2520280" cy="1001878"/>
          </a:xfrm>
          <a:prstGeom prst="rect">
            <a:avLst/>
          </a:prstGeom>
        </p:spPr>
      </p:pic>
      <p:pic>
        <p:nvPicPr>
          <p:cNvPr id="2" name="Picture 1">
            <a:extLst>
              <a:ext uri="{FF2B5EF4-FFF2-40B4-BE49-F238E27FC236}">
                <a16:creationId xmlns:a16="http://schemas.microsoft.com/office/drawing/2014/main" id="{48FDBDE4-D747-41DB-AA65-32B6C28A77B4}"/>
              </a:ext>
            </a:extLst>
          </p:cNvPr>
          <p:cNvPicPr>
            <a:picLocks noChangeAspect="1"/>
          </p:cNvPicPr>
          <p:nvPr/>
        </p:nvPicPr>
        <p:blipFill>
          <a:blip r:embed="rId4"/>
          <a:stretch>
            <a:fillRect/>
          </a:stretch>
        </p:blipFill>
        <p:spPr>
          <a:xfrm>
            <a:off x="755576" y="3021232"/>
            <a:ext cx="1457888" cy="1714971"/>
          </a:xfrm>
          <a:prstGeom prst="rect">
            <a:avLst/>
          </a:prstGeom>
        </p:spPr>
      </p:pic>
    </p:spTree>
    <p:extLst>
      <p:ext uri="{BB962C8B-B14F-4D97-AF65-F5344CB8AC3E}">
        <p14:creationId xmlns:p14="http://schemas.microsoft.com/office/powerpoint/2010/main" val="24159960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ladsholder til slidenummer 5">
            <a:extLst>
              <a:ext uri="{FF2B5EF4-FFF2-40B4-BE49-F238E27FC236}">
                <a16:creationId xmlns:a16="http://schemas.microsoft.com/office/drawing/2014/main" id="{7A53FA76-588B-6341-BE36-D67FDC206E6B}"/>
              </a:ext>
            </a:extLst>
          </p:cNvPr>
          <p:cNvSpPr>
            <a:spLocks noGrp="1"/>
          </p:cNvSpPr>
          <p:nvPr>
            <p:ph type="sldNum" sz="quarter" idx="4"/>
          </p:nvPr>
        </p:nvSpPr>
        <p:spPr/>
        <p:txBody>
          <a:bodyPr/>
          <a:lstStyle/>
          <a:p>
            <a:fld id="{0F35BBE3-FBE0-4A68-BD0C-A9A7746FB9AE}" type="slidenum">
              <a:rPr lang="da-DK" altLang="da-DK" smtClean="0"/>
              <a:pPr/>
              <a:t>4</a:t>
            </a:fld>
            <a:endParaRPr lang="da-DK" altLang="da-DK" dirty="0"/>
          </a:p>
        </p:txBody>
      </p:sp>
      <p:sp>
        <p:nvSpPr>
          <p:cNvPr id="26" name="Titel 1">
            <a:extLst>
              <a:ext uri="{FF2B5EF4-FFF2-40B4-BE49-F238E27FC236}">
                <a16:creationId xmlns:a16="http://schemas.microsoft.com/office/drawing/2014/main" id="{A939D27E-FA21-4ADA-9E8F-4863167061C5}"/>
              </a:ext>
            </a:extLst>
          </p:cNvPr>
          <p:cNvSpPr>
            <a:spLocks noGrp="1"/>
          </p:cNvSpPr>
          <p:nvPr>
            <p:ph type="title"/>
          </p:nvPr>
        </p:nvSpPr>
        <p:spPr>
          <a:xfrm>
            <a:off x="328612" y="590550"/>
            <a:ext cx="7513637" cy="420456"/>
          </a:xfrm>
        </p:spPr>
        <p:txBody>
          <a:bodyPr>
            <a:noAutofit/>
          </a:bodyPr>
          <a:lstStyle/>
          <a:p>
            <a:r>
              <a:rPr lang="en-US" dirty="0"/>
              <a:t>Key parameters in CBA model</a:t>
            </a:r>
            <a:endParaRPr lang="en-US" sz="2400" b="1" dirty="0"/>
          </a:p>
        </p:txBody>
      </p:sp>
      <p:sp>
        <p:nvSpPr>
          <p:cNvPr id="11" name="Pladsholder til tekst 2">
            <a:extLst>
              <a:ext uri="{FF2B5EF4-FFF2-40B4-BE49-F238E27FC236}">
                <a16:creationId xmlns:a16="http://schemas.microsoft.com/office/drawing/2014/main" id="{D49B2403-D396-4E3D-BE35-81B4A3B68D46}"/>
              </a:ext>
            </a:extLst>
          </p:cNvPr>
          <p:cNvSpPr txBox="1">
            <a:spLocks/>
          </p:cNvSpPr>
          <p:nvPr/>
        </p:nvSpPr>
        <p:spPr>
          <a:xfrm>
            <a:off x="423342" y="2211710"/>
            <a:ext cx="4040188" cy="285750"/>
          </a:xfrm>
          <a:prstGeom prst="rect">
            <a:avLst/>
          </a:prstGeom>
        </p:spPr>
        <p:txBody>
          <a:bodyPr/>
          <a:lstStyle>
            <a:lvl1pPr marL="171450" indent="-171450" algn="l" defTabSz="685800" rtl="0" eaLnBrk="1" latinLnBrk="0" hangingPunct="1">
              <a:lnSpc>
                <a:spcPct val="90000"/>
              </a:lnSpc>
              <a:spcBef>
                <a:spcPts val="750"/>
              </a:spcBef>
              <a:buFont typeface="Arial" panose="020B0604020202020204" pitchFamily="34" charset="0"/>
              <a:buChar char="•"/>
              <a:defRPr sz="14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2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1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None/>
            </a:pPr>
            <a:r>
              <a:rPr lang="da-DK" b="1" dirty="0"/>
              <a:t>VA design parameters</a:t>
            </a:r>
            <a:endParaRPr lang="en-DK" b="1" dirty="0"/>
          </a:p>
        </p:txBody>
      </p:sp>
      <p:sp>
        <p:nvSpPr>
          <p:cNvPr id="12" name="Pladsholder til indhold 4">
            <a:extLst>
              <a:ext uri="{FF2B5EF4-FFF2-40B4-BE49-F238E27FC236}">
                <a16:creationId xmlns:a16="http://schemas.microsoft.com/office/drawing/2014/main" id="{4DCBB5CE-6F7C-478A-B77F-A736073C08AE}"/>
              </a:ext>
            </a:extLst>
          </p:cNvPr>
          <p:cNvSpPr txBox="1">
            <a:spLocks/>
          </p:cNvSpPr>
          <p:nvPr/>
        </p:nvSpPr>
        <p:spPr>
          <a:xfrm>
            <a:off x="571500" y="2497460"/>
            <a:ext cx="4040188" cy="1873018"/>
          </a:xfrm>
          <a:prstGeom prst="rect">
            <a:avLst/>
          </a:prstGeom>
        </p:spPr>
        <p:txBody>
          <a:bodyPr vert="horz" lIns="0" tIns="45720" rIns="91440" bIns="45720" rtlCol="0" anchor="t"/>
          <a:lstStyle>
            <a:defPPr>
              <a:defRPr lang="en-US"/>
            </a:defPPr>
            <a:lvl1pPr marL="0" algn="l" defTabSz="457200" rtl="0" eaLnBrk="1" latinLnBrk="0" hangingPunct="1">
              <a:defRPr sz="500" kern="1200" cap="none" baseline="0">
                <a:solidFill>
                  <a:srgbClr val="0078E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285750" indent="-285750">
              <a:buFont typeface="Arial" panose="020B0604020202020204" pitchFamily="34" charset="0"/>
              <a:buChar char="•"/>
            </a:pPr>
            <a:r>
              <a:rPr lang="en-GB" sz="1300" dirty="0">
                <a:solidFill>
                  <a:schemeClr val="tx1"/>
                </a:solidFill>
              </a:rPr>
              <a:t>Share of industrial energy use included in VA scheme</a:t>
            </a:r>
            <a:endParaRPr lang="x-none" sz="1300" dirty="0">
              <a:solidFill>
                <a:schemeClr val="tx1"/>
              </a:solidFill>
            </a:endParaRPr>
          </a:p>
          <a:p>
            <a:pPr marL="285750" indent="-285750">
              <a:buFont typeface="Arial" panose="020B0604020202020204" pitchFamily="34" charset="0"/>
              <a:buChar char="•"/>
            </a:pPr>
            <a:r>
              <a:rPr lang="en-GB" sz="1300" dirty="0">
                <a:solidFill>
                  <a:schemeClr val="tx1"/>
                </a:solidFill>
              </a:rPr>
              <a:t>Number of enterprises included</a:t>
            </a:r>
            <a:endParaRPr lang="x-none" sz="1300" dirty="0">
              <a:solidFill>
                <a:schemeClr val="tx1"/>
              </a:solidFill>
            </a:endParaRPr>
          </a:p>
          <a:p>
            <a:pPr marL="285750" indent="-285750">
              <a:buFont typeface="Arial" panose="020B0604020202020204" pitchFamily="34" charset="0"/>
              <a:buChar char="•"/>
            </a:pPr>
            <a:r>
              <a:rPr lang="en-GB" sz="1300" dirty="0">
                <a:solidFill>
                  <a:schemeClr val="tx1"/>
                </a:solidFill>
              </a:rPr>
              <a:t>Number of years payback within which the VA scheme will require implementation of all identified EE measures</a:t>
            </a:r>
            <a:endParaRPr lang="x-none" sz="1300" dirty="0">
              <a:solidFill>
                <a:schemeClr val="tx1"/>
              </a:solidFill>
            </a:endParaRPr>
          </a:p>
          <a:p>
            <a:pPr marL="285750" indent="-285750">
              <a:buFont typeface="Arial" panose="020B0604020202020204" pitchFamily="34" charset="0"/>
              <a:buChar char="•"/>
            </a:pPr>
            <a:r>
              <a:rPr lang="en-GB" sz="1300" dirty="0">
                <a:solidFill>
                  <a:schemeClr val="tx1"/>
                </a:solidFill>
              </a:rPr>
              <a:t>CO2 tax before VA scheme</a:t>
            </a:r>
            <a:endParaRPr lang="x-none" sz="1300" dirty="0">
              <a:solidFill>
                <a:schemeClr val="tx1"/>
              </a:solidFill>
            </a:endParaRPr>
          </a:p>
          <a:p>
            <a:pPr marL="285750" indent="-285750">
              <a:buFont typeface="Arial" panose="020B0604020202020204" pitchFamily="34" charset="0"/>
              <a:buChar char="•"/>
            </a:pPr>
            <a:r>
              <a:rPr lang="en-GB" sz="1300" dirty="0">
                <a:solidFill>
                  <a:schemeClr val="tx1"/>
                </a:solidFill>
              </a:rPr>
              <a:t>Percentage reduction in CO2 tax under VA scheme</a:t>
            </a:r>
            <a:endParaRPr lang="x-none" sz="1300" dirty="0">
              <a:solidFill>
                <a:schemeClr val="tx1"/>
              </a:solidFill>
            </a:endParaRPr>
          </a:p>
          <a:p>
            <a:pPr marL="285750" indent="-285750">
              <a:buFont typeface="Arial" panose="020B0604020202020204" pitchFamily="34" charset="0"/>
              <a:buChar char="•"/>
            </a:pPr>
            <a:r>
              <a:rPr lang="en-GB" sz="1300" dirty="0">
                <a:solidFill>
                  <a:schemeClr val="tx1"/>
                </a:solidFill>
              </a:rPr>
              <a:t>Expected energy saving under VA scheme</a:t>
            </a:r>
            <a:endParaRPr lang="x-none" sz="1300" dirty="0">
              <a:solidFill>
                <a:schemeClr val="tx1"/>
              </a:solidFill>
            </a:endParaRPr>
          </a:p>
          <a:p>
            <a:pPr marL="285750" indent="-285750">
              <a:buFont typeface="Arial" panose="020B0604020202020204" pitchFamily="34" charset="0"/>
              <a:buChar char="•"/>
            </a:pPr>
            <a:r>
              <a:rPr lang="en-GB" sz="1300" dirty="0">
                <a:solidFill>
                  <a:schemeClr val="tx1"/>
                </a:solidFill>
              </a:rPr>
              <a:t>Average EE investment</a:t>
            </a:r>
            <a:endParaRPr lang="en-US" sz="1300" dirty="0">
              <a:solidFill>
                <a:schemeClr val="tx1"/>
              </a:solidFill>
            </a:endParaRPr>
          </a:p>
        </p:txBody>
      </p:sp>
      <p:sp>
        <p:nvSpPr>
          <p:cNvPr id="14" name="Pladsholder til tekst 2">
            <a:extLst>
              <a:ext uri="{FF2B5EF4-FFF2-40B4-BE49-F238E27FC236}">
                <a16:creationId xmlns:a16="http://schemas.microsoft.com/office/drawing/2014/main" id="{2D19557D-BB81-401E-92A4-8689F310C54D}"/>
              </a:ext>
            </a:extLst>
          </p:cNvPr>
          <p:cNvSpPr txBox="1">
            <a:spLocks/>
          </p:cNvSpPr>
          <p:nvPr/>
        </p:nvSpPr>
        <p:spPr>
          <a:xfrm>
            <a:off x="4670952" y="2211710"/>
            <a:ext cx="4040188" cy="285750"/>
          </a:xfrm>
          <a:prstGeom prst="rect">
            <a:avLst/>
          </a:prstGeom>
        </p:spPr>
        <p:txBody>
          <a:bodyPr/>
          <a:lstStyle>
            <a:lvl1pPr marL="171450" indent="-171450" algn="l" defTabSz="685800" rtl="0" eaLnBrk="1" latinLnBrk="0" hangingPunct="1">
              <a:lnSpc>
                <a:spcPct val="90000"/>
              </a:lnSpc>
              <a:spcBef>
                <a:spcPts val="750"/>
              </a:spcBef>
              <a:buFont typeface="Arial" panose="020B0604020202020204" pitchFamily="34" charset="0"/>
              <a:buChar char="•"/>
              <a:defRPr sz="14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2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1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None/>
            </a:pPr>
            <a:r>
              <a:rPr lang="en-US" b="1" dirty="0"/>
              <a:t>Other assumptions</a:t>
            </a:r>
          </a:p>
        </p:txBody>
      </p:sp>
      <p:sp>
        <p:nvSpPr>
          <p:cNvPr id="15" name="Pladsholder til indhold 4">
            <a:extLst>
              <a:ext uri="{FF2B5EF4-FFF2-40B4-BE49-F238E27FC236}">
                <a16:creationId xmlns:a16="http://schemas.microsoft.com/office/drawing/2014/main" id="{A526C8C5-2321-4310-9B77-DAE4E0BEEFF6}"/>
              </a:ext>
            </a:extLst>
          </p:cNvPr>
          <p:cNvSpPr txBox="1">
            <a:spLocks/>
          </p:cNvSpPr>
          <p:nvPr/>
        </p:nvSpPr>
        <p:spPr>
          <a:xfrm>
            <a:off x="4780284" y="2497460"/>
            <a:ext cx="4040188" cy="1873018"/>
          </a:xfrm>
          <a:prstGeom prst="rect">
            <a:avLst/>
          </a:prstGeom>
        </p:spPr>
        <p:txBody>
          <a:bodyPr vert="horz" lIns="0" tIns="45720" rIns="91440" bIns="45720" rtlCol="0" anchor="t"/>
          <a:lstStyle>
            <a:defPPr>
              <a:defRPr lang="en-US"/>
            </a:defPPr>
            <a:lvl1pPr marL="0" algn="l" defTabSz="457200" rtl="0" eaLnBrk="1" latinLnBrk="0" hangingPunct="1">
              <a:defRPr sz="500" kern="1200" cap="none" baseline="0">
                <a:solidFill>
                  <a:srgbClr val="0078E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285750" lvl="0" indent="-285750">
              <a:buFont typeface="Arial" panose="020B0604020202020204" pitchFamily="34" charset="0"/>
              <a:buChar char="•"/>
            </a:pPr>
            <a:r>
              <a:rPr lang="en-GB" sz="1300" dirty="0">
                <a:solidFill>
                  <a:schemeClr val="tx1"/>
                </a:solidFill>
              </a:rPr>
              <a:t>Baseline energy consumption in industry (from GHG inventory and Energy Balance)</a:t>
            </a:r>
            <a:endParaRPr lang="x-none" sz="1300" dirty="0">
              <a:solidFill>
                <a:schemeClr val="tx1"/>
              </a:solidFill>
            </a:endParaRPr>
          </a:p>
          <a:p>
            <a:pPr marL="285750" lvl="0" indent="-285750">
              <a:buFont typeface="Arial" panose="020B0604020202020204" pitchFamily="34" charset="0"/>
              <a:buChar char="•"/>
            </a:pPr>
            <a:r>
              <a:rPr lang="en-GB" sz="1300" dirty="0">
                <a:solidFill>
                  <a:schemeClr val="tx1"/>
                </a:solidFill>
              </a:rPr>
              <a:t>Industry emission factors (from GHG inventory)</a:t>
            </a:r>
            <a:endParaRPr lang="x-none" sz="1300" dirty="0">
              <a:solidFill>
                <a:schemeClr val="tx1"/>
              </a:solidFill>
            </a:endParaRPr>
          </a:p>
          <a:p>
            <a:pPr marL="285750" lvl="0" indent="-285750">
              <a:buFont typeface="Arial" panose="020B0604020202020204" pitchFamily="34" charset="0"/>
              <a:buChar char="•"/>
            </a:pPr>
            <a:r>
              <a:rPr lang="en-GB" sz="1300" dirty="0">
                <a:solidFill>
                  <a:schemeClr val="tx1"/>
                </a:solidFill>
              </a:rPr>
              <a:t>Energy price in industry (weighted average price for Ukraine)</a:t>
            </a:r>
            <a:endParaRPr lang="x-none" sz="1300" dirty="0">
              <a:solidFill>
                <a:schemeClr val="tx1"/>
              </a:solidFill>
            </a:endParaRPr>
          </a:p>
          <a:p>
            <a:pPr marL="285750" lvl="0" indent="-285750">
              <a:buFont typeface="Arial" panose="020B0604020202020204" pitchFamily="34" charset="0"/>
              <a:buChar char="•"/>
            </a:pPr>
            <a:r>
              <a:rPr lang="en-GB" sz="1300" dirty="0">
                <a:solidFill>
                  <a:schemeClr val="tx1"/>
                </a:solidFill>
              </a:rPr>
              <a:t>Discount rate</a:t>
            </a:r>
            <a:endParaRPr lang="x-none" sz="1300" dirty="0">
              <a:solidFill>
                <a:schemeClr val="tx1"/>
              </a:solidFill>
            </a:endParaRPr>
          </a:p>
          <a:p>
            <a:pPr marL="285750" lvl="0" indent="-285750">
              <a:buFont typeface="Arial" panose="020B0604020202020204" pitchFamily="34" charset="0"/>
              <a:buChar char="•"/>
            </a:pPr>
            <a:r>
              <a:rPr lang="en-GB" sz="1300" dirty="0">
                <a:solidFill>
                  <a:schemeClr val="tx1"/>
                </a:solidFill>
              </a:rPr>
              <a:t>Exchange rate</a:t>
            </a:r>
            <a:endParaRPr lang="x-none" sz="1300" dirty="0">
              <a:solidFill>
                <a:schemeClr val="tx1"/>
              </a:solidFill>
            </a:endParaRPr>
          </a:p>
          <a:p>
            <a:pPr marL="285750" lvl="0" indent="-285750">
              <a:buFont typeface="Arial" panose="020B0604020202020204" pitchFamily="34" charset="0"/>
              <a:buChar char="•"/>
            </a:pPr>
            <a:r>
              <a:rPr lang="en-GB" sz="1300" dirty="0">
                <a:solidFill>
                  <a:schemeClr val="tx1"/>
                </a:solidFill>
              </a:rPr>
              <a:t>SAEE administrative resource need</a:t>
            </a:r>
          </a:p>
          <a:p>
            <a:pPr marL="285750" indent="-285750">
              <a:buFont typeface="Arial" panose="020B0604020202020204" pitchFamily="34" charset="0"/>
              <a:buChar char="•"/>
            </a:pPr>
            <a:r>
              <a:rPr lang="en-GB" sz="1300" dirty="0">
                <a:solidFill>
                  <a:schemeClr val="tx1"/>
                </a:solidFill>
              </a:rPr>
              <a:t>Enterprise EMS resource need</a:t>
            </a:r>
            <a:endParaRPr lang="x-none" sz="1300" dirty="0">
              <a:solidFill>
                <a:schemeClr val="tx1"/>
              </a:solidFill>
            </a:endParaRPr>
          </a:p>
          <a:p>
            <a:pPr marL="285750" lvl="0" indent="-285750">
              <a:buFont typeface="Arial" panose="020B0604020202020204" pitchFamily="34" charset="0"/>
              <a:buChar char="•"/>
            </a:pPr>
            <a:r>
              <a:rPr lang="en-GB" sz="1300" dirty="0">
                <a:solidFill>
                  <a:schemeClr val="tx1"/>
                </a:solidFill>
              </a:rPr>
              <a:t>External consultants/specialists</a:t>
            </a:r>
          </a:p>
          <a:p>
            <a:pPr marL="285750" lvl="0" indent="-285750">
              <a:buFont typeface="Arial" panose="020B0604020202020204" pitchFamily="34" charset="0"/>
              <a:buChar char="•"/>
            </a:pPr>
            <a:r>
              <a:rPr lang="en-GB" sz="1300" dirty="0">
                <a:solidFill>
                  <a:schemeClr val="tx1"/>
                </a:solidFill>
              </a:rPr>
              <a:t>Cost of energy audit and certification</a:t>
            </a:r>
            <a:r>
              <a:rPr lang="da-DK" sz="1300" dirty="0">
                <a:solidFill>
                  <a:schemeClr val="tx1"/>
                </a:solidFill>
              </a:rPr>
              <a:t> (</a:t>
            </a:r>
            <a:r>
              <a:rPr lang="da-DK" sz="1300" dirty="0" err="1">
                <a:solidFill>
                  <a:schemeClr val="tx1"/>
                </a:solidFill>
              </a:rPr>
              <a:t>if</a:t>
            </a:r>
            <a:r>
              <a:rPr lang="da-DK" sz="1300" dirty="0">
                <a:solidFill>
                  <a:schemeClr val="tx1"/>
                </a:solidFill>
              </a:rPr>
              <a:t> </a:t>
            </a:r>
            <a:r>
              <a:rPr lang="da-DK" sz="1300" dirty="0" err="1">
                <a:solidFill>
                  <a:schemeClr val="tx1"/>
                </a:solidFill>
              </a:rPr>
              <a:t>required</a:t>
            </a:r>
            <a:r>
              <a:rPr lang="da-DK" sz="1300" dirty="0">
                <a:solidFill>
                  <a:schemeClr val="tx1"/>
                </a:solidFill>
              </a:rPr>
              <a:t>)</a:t>
            </a:r>
            <a:endParaRPr lang="en-US" sz="1300" dirty="0">
              <a:solidFill>
                <a:schemeClr val="tx1"/>
              </a:solidFill>
            </a:endParaRPr>
          </a:p>
        </p:txBody>
      </p:sp>
      <p:sp>
        <p:nvSpPr>
          <p:cNvPr id="8" name="Pladsholder til indhold 6">
            <a:extLst>
              <a:ext uri="{FF2B5EF4-FFF2-40B4-BE49-F238E27FC236}">
                <a16:creationId xmlns:a16="http://schemas.microsoft.com/office/drawing/2014/main" id="{51F972D0-8ED4-47C8-9FB5-DAB9E333A445}"/>
              </a:ext>
            </a:extLst>
          </p:cNvPr>
          <p:cNvSpPr>
            <a:spLocks noGrp="1"/>
          </p:cNvSpPr>
          <p:nvPr>
            <p:ph sz="half" idx="15"/>
          </p:nvPr>
        </p:nvSpPr>
        <p:spPr>
          <a:xfrm>
            <a:off x="328613" y="1131590"/>
            <a:ext cx="7987803" cy="420456"/>
          </a:xfrm>
        </p:spPr>
        <p:txBody>
          <a:bodyPr/>
          <a:lstStyle/>
          <a:p>
            <a:pPr marL="0" indent="0">
              <a:buNone/>
            </a:pPr>
            <a:r>
              <a:rPr lang="en-US" dirty="0"/>
              <a:t>The model inputs describe the energy consumption and CO2 emissions, the design of the VA scheme and the socio-economic factors. To facilitate usability default values based on publicly available Ukrainian or international reference data are provided. </a:t>
            </a:r>
          </a:p>
          <a:p>
            <a:pPr marL="0" indent="0">
              <a:buNone/>
            </a:pPr>
            <a:endParaRPr lang="da-DK" dirty="0"/>
          </a:p>
        </p:txBody>
      </p:sp>
    </p:spTree>
    <p:extLst>
      <p:ext uri="{BB962C8B-B14F-4D97-AF65-F5344CB8AC3E}">
        <p14:creationId xmlns:p14="http://schemas.microsoft.com/office/powerpoint/2010/main" val="30305559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ladsholder til slidenummer 5">
            <a:extLst>
              <a:ext uri="{FF2B5EF4-FFF2-40B4-BE49-F238E27FC236}">
                <a16:creationId xmlns:a16="http://schemas.microsoft.com/office/drawing/2014/main" id="{7A53FA76-588B-6341-BE36-D67FDC206E6B}"/>
              </a:ext>
            </a:extLst>
          </p:cNvPr>
          <p:cNvSpPr>
            <a:spLocks noGrp="1"/>
          </p:cNvSpPr>
          <p:nvPr>
            <p:ph type="sldNum" sz="quarter" idx="4"/>
          </p:nvPr>
        </p:nvSpPr>
        <p:spPr/>
        <p:txBody>
          <a:bodyPr/>
          <a:lstStyle/>
          <a:p>
            <a:fld id="{0F35BBE3-FBE0-4A68-BD0C-A9A7746FB9AE}" type="slidenum">
              <a:rPr lang="da-DK" altLang="da-DK" smtClean="0"/>
              <a:pPr/>
              <a:t>5</a:t>
            </a:fld>
            <a:endParaRPr lang="da-DK" altLang="da-DK" dirty="0"/>
          </a:p>
        </p:txBody>
      </p:sp>
      <p:sp>
        <p:nvSpPr>
          <p:cNvPr id="26" name="Titel 1">
            <a:extLst>
              <a:ext uri="{FF2B5EF4-FFF2-40B4-BE49-F238E27FC236}">
                <a16:creationId xmlns:a16="http://schemas.microsoft.com/office/drawing/2014/main" id="{A939D27E-FA21-4ADA-9E8F-4863167061C5}"/>
              </a:ext>
            </a:extLst>
          </p:cNvPr>
          <p:cNvSpPr>
            <a:spLocks noGrp="1"/>
          </p:cNvSpPr>
          <p:nvPr>
            <p:ph type="title"/>
          </p:nvPr>
        </p:nvSpPr>
        <p:spPr>
          <a:xfrm>
            <a:off x="328612" y="590550"/>
            <a:ext cx="7513637" cy="420456"/>
          </a:xfrm>
        </p:spPr>
        <p:txBody>
          <a:bodyPr>
            <a:noAutofit/>
          </a:bodyPr>
          <a:lstStyle/>
          <a:p>
            <a:r>
              <a:rPr lang="en-US" dirty="0"/>
              <a:t>Key outputs of the CBA model</a:t>
            </a:r>
            <a:endParaRPr lang="en-US" sz="2400" b="1" dirty="0"/>
          </a:p>
        </p:txBody>
      </p:sp>
      <p:sp>
        <p:nvSpPr>
          <p:cNvPr id="29" name="Pladsholder til indhold 6">
            <a:extLst>
              <a:ext uri="{FF2B5EF4-FFF2-40B4-BE49-F238E27FC236}">
                <a16:creationId xmlns:a16="http://schemas.microsoft.com/office/drawing/2014/main" id="{8992756E-079C-44DA-A8FD-B49F17D7F34D}"/>
              </a:ext>
            </a:extLst>
          </p:cNvPr>
          <p:cNvSpPr>
            <a:spLocks noGrp="1"/>
          </p:cNvSpPr>
          <p:nvPr>
            <p:ph sz="half" idx="15"/>
          </p:nvPr>
        </p:nvSpPr>
        <p:spPr>
          <a:xfrm>
            <a:off x="328613" y="1275606"/>
            <a:ext cx="7555755" cy="3448984"/>
          </a:xfrm>
        </p:spPr>
        <p:txBody>
          <a:bodyPr/>
          <a:lstStyle/>
          <a:p>
            <a:pPr marL="0" indent="0">
              <a:buNone/>
            </a:pPr>
            <a:r>
              <a:rPr lang="en-US" dirty="0"/>
              <a:t>Based on user selected parameters and assumptions, the model calculates:</a:t>
            </a:r>
          </a:p>
          <a:p>
            <a:pPr marL="285750" lvl="1" indent="-285750">
              <a:lnSpc>
                <a:spcPct val="120000"/>
              </a:lnSpc>
              <a:spcBef>
                <a:spcPts val="750"/>
              </a:spcBef>
              <a:buSzPct val="100000"/>
            </a:pPr>
            <a:r>
              <a:rPr lang="en-GB" sz="1300" dirty="0"/>
              <a:t>the annual socio-economic costs and benefits for the VA scheme</a:t>
            </a:r>
          </a:p>
          <a:p>
            <a:pPr marL="285750" lvl="1" indent="-285750">
              <a:lnSpc>
                <a:spcPct val="120000"/>
              </a:lnSpc>
              <a:spcBef>
                <a:spcPts val="750"/>
              </a:spcBef>
              <a:buSzPct val="100000"/>
            </a:pPr>
            <a:r>
              <a:rPr lang="en-US" sz="1300" dirty="0"/>
              <a:t>the Net Present Value (NPV) for enterprises included under the VA-scheme, government and society as a whole</a:t>
            </a:r>
          </a:p>
          <a:p>
            <a:pPr marL="285750" lvl="1" indent="-285750">
              <a:lnSpc>
                <a:spcPct val="120000"/>
              </a:lnSpc>
              <a:spcBef>
                <a:spcPts val="750"/>
              </a:spcBef>
              <a:buSzPct val="100000"/>
            </a:pPr>
            <a:r>
              <a:rPr lang="en-US" sz="1300" dirty="0"/>
              <a:t>the required disbursements from the Decarbonization Fund </a:t>
            </a:r>
          </a:p>
          <a:p>
            <a:pPr marL="0" indent="0">
              <a:buNone/>
            </a:pPr>
            <a:r>
              <a:rPr lang="en-GB" dirty="0"/>
              <a:t>The results indicate a significant socio-economic surplus of almost 100 Mill. EUR that will result from the scheme </a:t>
            </a:r>
            <a:r>
              <a:rPr lang="en-US" dirty="0"/>
              <a:t>benefitting from low administrative costs combined with energy efficiency projects with short payback periods and significant reductions in CO2 emissions.</a:t>
            </a:r>
          </a:p>
          <a:p>
            <a:pPr marL="0" indent="0">
              <a:buNone/>
            </a:pPr>
            <a:r>
              <a:rPr lang="en-US" dirty="0"/>
              <a:t>However, the scheme will incur administrative and investment costs during the first years. The accumulated costs will be more than offset by the benefits in 2027 when the energy savings are fully phased in and the resulting CO2 reductions are realized.</a:t>
            </a:r>
          </a:p>
          <a:p>
            <a:pPr marL="0" indent="0">
              <a:buNone/>
            </a:pPr>
            <a:endParaRPr lang="en-US" dirty="0"/>
          </a:p>
          <a:p>
            <a:pPr marL="0" indent="0">
              <a:buNone/>
            </a:pPr>
            <a:r>
              <a:rPr lang="en-US" dirty="0"/>
              <a:t> </a:t>
            </a:r>
            <a:endParaRPr lang="da-DK" b="1" dirty="0"/>
          </a:p>
        </p:txBody>
      </p:sp>
    </p:spTree>
    <p:extLst>
      <p:ext uri="{BB962C8B-B14F-4D97-AF65-F5344CB8AC3E}">
        <p14:creationId xmlns:p14="http://schemas.microsoft.com/office/powerpoint/2010/main" val="36027942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ladsholder til slidenummer 5">
            <a:extLst>
              <a:ext uri="{FF2B5EF4-FFF2-40B4-BE49-F238E27FC236}">
                <a16:creationId xmlns:a16="http://schemas.microsoft.com/office/drawing/2014/main" id="{7A53FA76-588B-6341-BE36-D67FDC206E6B}"/>
              </a:ext>
            </a:extLst>
          </p:cNvPr>
          <p:cNvSpPr>
            <a:spLocks noGrp="1"/>
          </p:cNvSpPr>
          <p:nvPr>
            <p:ph type="sldNum" sz="quarter" idx="4"/>
          </p:nvPr>
        </p:nvSpPr>
        <p:spPr/>
        <p:txBody>
          <a:bodyPr/>
          <a:lstStyle/>
          <a:p>
            <a:fld id="{0F35BBE3-FBE0-4A68-BD0C-A9A7746FB9AE}" type="slidenum">
              <a:rPr lang="da-DK" altLang="da-DK" smtClean="0"/>
              <a:pPr/>
              <a:t>6</a:t>
            </a:fld>
            <a:endParaRPr lang="da-DK" altLang="da-DK" dirty="0"/>
          </a:p>
        </p:txBody>
      </p:sp>
      <p:sp>
        <p:nvSpPr>
          <p:cNvPr id="26" name="Titel 1">
            <a:extLst>
              <a:ext uri="{FF2B5EF4-FFF2-40B4-BE49-F238E27FC236}">
                <a16:creationId xmlns:a16="http://schemas.microsoft.com/office/drawing/2014/main" id="{A939D27E-FA21-4ADA-9E8F-4863167061C5}"/>
              </a:ext>
            </a:extLst>
          </p:cNvPr>
          <p:cNvSpPr>
            <a:spLocks noGrp="1"/>
          </p:cNvSpPr>
          <p:nvPr>
            <p:ph type="title"/>
          </p:nvPr>
        </p:nvSpPr>
        <p:spPr>
          <a:xfrm>
            <a:off x="341715" y="624812"/>
            <a:ext cx="7513637" cy="420456"/>
          </a:xfrm>
        </p:spPr>
        <p:txBody>
          <a:bodyPr>
            <a:noAutofit/>
          </a:bodyPr>
          <a:lstStyle/>
          <a:p>
            <a:r>
              <a:rPr lang="en-US" dirty="0"/>
              <a:t>Key outputs of the CBA model</a:t>
            </a:r>
            <a:endParaRPr lang="en-US" sz="2400" b="1" dirty="0"/>
          </a:p>
        </p:txBody>
      </p:sp>
      <p:pic>
        <p:nvPicPr>
          <p:cNvPr id="4" name="Picture 3">
            <a:extLst>
              <a:ext uri="{FF2B5EF4-FFF2-40B4-BE49-F238E27FC236}">
                <a16:creationId xmlns:a16="http://schemas.microsoft.com/office/drawing/2014/main" id="{E4125760-4B5E-4464-A86F-CA2B3F574935}"/>
              </a:ext>
            </a:extLst>
          </p:cNvPr>
          <p:cNvPicPr>
            <a:picLocks noChangeAspect="1"/>
          </p:cNvPicPr>
          <p:nvPr/>
        </p:nvPicPr>
        <p:blipFill>
          <a:blip r:embed="rId2"/>
          <a:stretch>
            <a:fillRect/>
          </a:stretch>
        </p:blipFill>
        <p:spPr>
          <a:xfrm>
            <a:off x="341715" y="1104369"/>
            <a:ext cx="7310642" cy="3555613"/>
          </a:xfrm>
          <a:prstGeom prst="rect">
            <a:avLst/>
          </a:prstGeom>
          <a:ln>
            <a:noFill/>
          </a:ln>
          <a:effectLst>
            <a:outerShdw blurRad="292100" dist="139700" dir="2700000" algn="tl" rotWithShape="0">
              <a:srgbClr val="333333">
                <a:alpha val="65000"/>
              </a:srgbClr>
            </a:outerShdw>
          </a:effectLst>
        </p:spPr>
      </p:pic>
      <p:pic>
        <p:nvPicPr>
          <p:cNvPr id="9" name="Picture 8">
            <a:extLst>
              <a:ext uri="{FF2B5EF4-FFF2-40B4-BE49-F238E27FC236}">
                <a16:creationId xmlns:a16="http://schemas.microsoft.com/office/drawing/2014/main" id="{3D52845A-29E9-4863-B56E-52C8A568904A}"/>
              </a:ext>
            </a:extLst>
          </p:cNvPr>
          <p:cNvPicPr>
            <a:picLocks noChangeAspect="1"/>
          </p:cNvPicPr>
          <p:nvPr/>
        </p:nvPicPr>
        <p:blipFill>
          <a:blip r:embed="rId3"/>
          <a:stretch>
            <a:fillRect/>
          </a:stretch>
        </p:blipFill>
        <p:spPr>
          <a:xfrm>
            <a:off x="3707904" y="4029660"/>
            <a:ext cx="5206722" cy="923865"/>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1001271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ladsholder til slidenummer 5">
            <a:extLst>
              <a:ext uri="{FF2B5EF4-FFF2-40B4-BE49-F238E27FC236}">
                <a16:creationId xmlns:a16="http://schemas.microsoft.com/office/drawing/2014/main" id="{7A53FA76-588B-6341-BE36-D67FDC206E6B}"/>
              </a:ext>
            </a:extLst>
          </p:cNvPr>
          <p:cNvSpPr>
            <a:spLocks noGrp="1"/>
          </p:cNvSpPr>
          <p:nvPr>
            <p:ph type="sldNum" sz="quarter" idx="4"/>
          </p:nvPr>
        </p:nvSpPr>
        <p:spPr/>
        <p:txBody>
          <a:bodyPr/>
          <a:lstStyle/>
          <a:p>
            <a:fld id="{0F35BBE3-FBE0-4A68-BD0C-A9A7746FB9AE}" type="slidenum">
              <a:rPr lang="da-DK" altLang="da-DK" smtClean="0"/>
              <a:pPr/>
              <a:t>7</a:t>
            </a:fld>
            <a:endParaRPr lang="da-DK" altLang="da-DK" dirty="0"/>
          </a:p>
        </p:txBody>
      </p:sp>
      <p:sp>
        <p:nvSpPr>
          <p:cNvPr id="26" name="Titel 1">
            <a:extLst>
              <a:ext uri="{FF2B5EF4-FFF2-40B4-BE49-F238E27FC236}">
                <a16:creationId xmlns:a16="http://schemas.microsoft.com/office/drawing/2014/main" id="{A939D27E-FA21-4ADA-9E8F-4863167061C5}"/>
              </a:ext>
            </a:extLst>
          </p:cNvPr>
          <p:cNvSpPr>
            <a:spLocks noGrp="1"/>
          </p:cNvSpPr>
          <p:nvPr>
            <p:ph type="title"/>
          </p:nvPr>
        </p:nvSpPr>
        <p:spPr>
          <a:xfrm>
            <a:off x="328612" y="590550"/>
            <a:ext cx="7513637" cy="420456"/>
          </a:xfrm>
        </p:spPr>
        <p:txBody>
          <a:bodyPr>
            <a:noAutofit/>
          </a:bodyPr>
          <a:lstStyle/>
          <a:p>
            <a:r>
              <a:rPr lang="en-US" dirty="0"/>
              <a:t>Key outputs of the CBA model</a:t>
            </a:r>
            <a:endParaRPr lang="en-US" sz="2400" b="1" dirty="0"/>
          </a:p>
        </p:txBody>
      </p:sp>
      <p:pic>
        <p:nvPicPr>
          <p:cNvPr id="2" name="Picture 1">
            <a:extLst>
              <a:ext uri="{FF2B5EF4-FFF2-40B4-BE49-F238E27FC236}">
                <a16:creationId xmlns:a16="http://schemas.microsoft.com/office/drawing/2014/main" id="{06A61D8D-C445-42B8-AE23-AA39EDC951A0}"/>
              </a:ext>
            </a:extLst>
          </p:cNvPr>
          <p:cNvPicPr>
            <a:picLocks noChangeAspect="1"/>
          </p:cNvPicPr>
          <p:nvPr/>
        </p:nvPicPr>
        <p:blipFill>
          <a:blip r:embed="rId2"/>
          <a:stretch>
            <a:fillRect/>
          </a:stretch>
        </p:blipFill>
        <p:spPr>
          <a:xfrm>
            <a:off x="1043608" y="1125440"/>
            <a:ext cx="6084851" cy="3427510"/>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5924548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ladsholder til slidenummer 5">
            <a:extLst>
              <a:ext uri="{FF2B5EF4-FFF2-40B4-BE49-F238E27FC236}">
                <a16:creationId xmlns:a16="http://schemas.microsoft.com/office/drawing/2014/main" id="{7A53FA76-588B-6341-BE36-D67FDC206E6B}"/>
              </a:ext>
            </a:extLst>
          </p:cNvPr>
          <p:cNvSpPr>
            <a:spLocks noGrp="1"/>
          </p:cNvSpPr>
          <p:nvPr>
            <p:ph type="sldNum" sz="quarter" idx="4"/>
          </p:nvPr>
        </p:nvSpPr>
        <p:spPr/>
        <p:txBody>
          <a:bodyPr/>
          <a:lstStyle/>
          <a:p>
            <a:fld id="{0F35BBE3-FBE0-4A68-BD0C-A9A7746FB9AE}" type="slidenum">
              <a:rPr lang="da-DK" altLang="da-DK" smtClean="0"/>
              <a:pPr/>
              <a:t>8</a:t>
            </a:fld>
            <a:endParaRPr lang="da-DK" altLang="da-DK" dirty="0"/>
          </a:p>
        </p:txBody>
      </p:sp>
      <p:sp>
        <p:nvSpPr>
          <p:cNvPr id="26" name="Titel 1">
            <a:extLst>
              <a:ext uri="{FF2B5EF4-FFF2-40B4-BE49-F238E27FC236}">
                <a16:creationId xmlns:a16="http://schemas.microsoft.com/office/drawing/2014/main" id="{A939D27E-FA21-4ADA-9E8F-4863167061C5}"/>
              </a:ext>
            </a:extLst>
          </p:cNvPr>
          <p:cNvSpPr>
            <a:spLocks noGrp="1"/>
          </p:cNvSpPr>
          <p:nvPr>
            <p:ph type="title"/>
          </p:nvPr>
        </p:nvSpPr>
        <p:spPr>
          <a:xfrm>
            <a:off x="328612" y="590550"/>
            <a:ext cx="7513637" cy="420456"/>
          </a:xfrm>
        </p:spPr>
        <p:txBody>
          <a:bodyPr>
            <a:noAutofit/>
          </a:bodyPr>
          <a:lstStyle/>
          <a:p>
            <a:r>
              <a:rPr lang="en-US" dirty="0"/>
              <a:t>Additional benefits</a:t>
            </a:r>
            <a:endParaRPr lang="en-US" sz="2400" b="1" dirty="0"/>
          </a:p>
        </p:txBody>
      </p:sp>
      <p:sp>
        <p:nvSpPr>
          <p:cNvPr id="29" name="Pladsholder til indhold 6">
            <a:extLst>
              <a:ext uri="{FF2B5EF4-FFF2-40B4-BE49-F238E27FC236}">
                <a16:creationId xmlns:a16="http://schemas.microsoft.com/office/drawing/2014/main" id="{8992756E-079C-44DA-A8FD-B49F17D7F34D}"/>
              </a:ext>
            </a:extLst>
          </p:cNvPr>
          <p:cNvSpPr>
            <a:spLocks noGrp="1"/>
          </p:cNvSpPr>
          <p:nvPr>
            <p:ph sz="half" idx="15"/>
          </p:nvPr>
        </p:nvSpPr>
        <p:spPr>
          <a:xfrm>
            <a:off x="328613" y="1275606"/>
            <a:ext cx="8059811" cy="3448984"/>
          </a:xfrm>
        </p:spPr>
        <p:txBody>
          <a:bodyPr/>
          <a:lstStyle/>
          <a:p>
            <a:pPr marL="0" indent="0">
              <a:buNone/>
            </a:pPr>
            <a:r>
              <a:rPr lang="en-US" sz="1600" dirty="0"/>
              <a:t>It should be noted that the calculated NPV only includes monetized costs and benefits (i.e. costs and benefits for which a monetary value has been assigned).</a:t>
            </a:r>
          </a:p>
          <a:p>
            <a:pPr marL="0" indent="0">
              <a:buNone/>
            </a:pPr>
            <a:r>
              <a:rPr lang="en-US" sz="1600" dirty="0"/>
              <a:t>A number of additional (non-monetized) benefits accrue to the stakeholders:</a:t>
            </a:r>
          </a:p>
          <a:p>
            <a:pPr marL="446088" lvl="1" indent="-177800"/>
            <a:r>
              <a:rPr lang="en-GB" sz="1300" dirty="0"/>
              <a:t>Enterprises - Co-benefits resulting from energy efficiency investments (reduced maintenance costs, improved process productivity, more efficient raw material use)</a:t>
            </a:r>
            <a:endParaRPr lang="da-DK" sz="1300" dirty="0"/>
          </a:p>
          <a:p>
            <a:pPr marL="446088" lvl="1" indent="-177800"/>
            <a:r>
              <a:rPr lang="en-US" sz="1300" dirty="0"/>
              <a:t>Financial sector - Business creation through participation in VA scheme</a:t>
            </a:r>
            <a:endParaRPr lang="en-GB" sz="1300" dirty="0"/>
          </a:p>
          <a:p>
            <a:pPr marL="446088" lvl="1" indent="-177800"/>
            <a:r>
              <a:rPr lang="en-GB" sz="1300" dirty="0"/>
              <a:t>Society - Environmental benefits (reductions in NOx and SO2 levels and particulate emissions)</a:t>
            </a:r>
            <a:endParaRPr lang="da-DK" sz="1300" dirty="0"/>
          </a:p>
          <a:p>
            <a:pPr marL="446088" lvl="1" indent="-177800"/>
            <a:r>
              <a:rPr lang="en-GB" sz="1300" dirty="0"/>
              <a:t>Society - Increased supply security</a:t>
            </a:r>
            <a:endParaRPr lang="da-DK" sz="1300" dirty="0"/>
          </a:p>
          <a:p>
            <a:pPr marL="446088" lvl="1" indent="-177800"/>
            <a:r>
              <a:rPr lang="en-GB" sz="1300" dirty="0"/>
              <a:t>Society - Reduced foreign exchange spent on fuels import</a:t>
            </a:r>
            <a:endParaRPr lang="da-DK" sz="1300" dirty="0"/>
          </a:p>
          <a:p>
            <a:pPr marL="446088" lvl="1" indent="-177800"/>
            <a:r>
              <a:rPr lang="en-GB" sz="1300" dirty="0"/>
              <a:t>Society - Job creation in enterprise EMS, energy consulting and ISO certification, as well as government administration </a:t>
            </a:r>
            <a:endParaRPr lang="x-none" sz="1300" dirty="0"/>
          </a:p>
          <a:p>
            <a:pPr marL="0" indent="0">
              <a:buNone/>
            </a:pPr>
            <a:r>
              <a:rPr lang="en-GB" sz="1600" dirty="0"/>
              <a:t>These additional benefits should be remembered when interpreting NPVs calculated by the model.</a:t>
            </a:r>
            <a:endParaRPr lang="x-none" sz="1600" dirty="0"/>
          </a:p>
        </p:txBody>
      </p:sp>
    </p:spTree>
    <p:extLst>
      <p:ext uri="{BB962C8B-B14F-4D97-AF65-F5344CB8AC3E}">
        <p14:creationId xmlns:p14="http://schemas.microsoft.com/office/powerpoint/2010/main" val="17000123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ladsholder til slidenummer 5">
            <a:extLst>
              <a:ext uri="{FF2B5EF4-FFF2-40B4-BE49-F238E27FC236}">
                <a16:creationId xmlns:a16="http://schemas.microsoft.com/office/drawing/2014/main" id="{7A53FA76-588B-6341-BE36-D67FDC206E6B}"/>
              </a:ext>
            </a:extLst>
          </p:cNvPr>
          <p:cNvSpPr>
            <a:spLocks noGrp="1"/>
          </p:cNvSpPr>
          <p:nvPr>
            <p:ph type="sldNum" sz="quarter" idx="4"/>
          </p:nvPr>
        </p:nvSpPr>
        <p:spPr/>
        <p:txBody>
          <a:bodyPr/>
          <a:lstStyle/>
          <a:p>
            <a:fld id="{0F35BBE3-FBE0-4A68-BD0C-A9A7746FB9AE}" type="slidenum">
              <a:rPr lang="da-DK" altLang="da-DK" smtClean="0"/>
              <a:pPr/>
              <a:t>9</a:t>
            </a:fld>
            <a:endParaRPr lang="da-DK" altLang="da-DK" dirty="0"/>
          </a:p>
        </p:txBody>
      </p:sp>
      <p:sp>
        <p:nvSpPr>
          <p:cNvPr id="26" name="Titel 1">
            <a:extLst>
              <a:ext uri="{FF2B5EF4-FFF2-40B4-BE49-F238E27FC236}">
                <a16:creationId xmlns:a16="http://schemas.microsoft.com/office/drawing/2014/main" id="{A939D27E-FA21-4ADA-9E8F-4863167061C5}"/>
              </a:ext>
            </a:extLst>
          </p:cNvPr>
          <p:cNvSpPr>
            <a:spLocks noGrp="1"/>
          </p:cNvSpPr>
          <p:nvPr>
            <p:ph type="title"/>
          </p:nvPr>
        </p:nvSpPr>
        <p:spPr>
          <a:xfrm>
            <a:off x="328612" y="590550"/>
            <a:ext cx="7513637" cy="420456"/>
          </a:xfrm>
        </p:spPr>
        <p:txBody>
          <a:bodyPr>
            <a:noAutofit/>
          </a:bodyPr>
          <a:lstStyle/>
          <a:p>
            <a:r>
              <a:rPr lang="en-US" dirty="0"/>
              <a:t>Data background and assumptions</a:t>
            </a:r>
            <a:endParaRPr lang="en-US" sz="2400" b="1" dirty="0"/>
          </a:p>
        </p:txBody>
      </p:sp>
      <p:sp>
        <p:nvSpPr>
          <p:cNvPr id="10" name="Pladsholder til tekst 2">
            <a:extLst>
              <a:ext uri="{FF2B5EF4-FFF2-40B4-BE49-F238E27FC236}">
                <a16:creationId xmlns:a16="http://schemas.microsoft.com/office/drawing/2014/main" id="{47D51F47-5456-4335-82A1-B9281B922442}"/>
              </a:ext>
            </a:extLst>
          </p:cNvPr>
          <p:cNvSpPr txBox="1">
            <a:spLocks/>
          </p:cNvSpPr>
          <p:nvPr/>
        </p:nvSpPr>
        <p:spPr>
          <a:xfrm>
            <a:off x="423342" y="1274400"/>
            <a:ext cx="8347286" cy="285750"/>
          </a:xfrm>
          <a:prstGeom prst="rect">
            <a:avLst/>
          </a:prstGeom>
        </p:spPr>
        <p:txBody>
          <a:bodyPr/>
          <a:lstStyle>
            <a:lvl1pPr marL="171450" indent="-171450" algn="l" defTabSz="685800" rtl="0" eaLnBrk="1" latinLnBrk="0" hangingPunct="1">
              <a:lnSpc>
                <a:spcPct val="90000"/>
              </a:lnSpc>
              <a:spcBef>
                <a:spcPts val="750"/>
              </a:spcBef>
              <a:buFont typeface="Arial" panose="020B0604020202020204" pitchFamily="34" charset="0"/>
              <a:buChar char="•"/>
              <a:defRPr sz="14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2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1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None/>
            </a:pPr>
            <a:r>
              <a:rPr lang="en-US" dirty="0"/>
              <a:t>Overview of inputs and assumptions applied in the model sheet “Cost Benefit Analysis” </a:t>
            </a:r>
          </a:p>
        </p:txBody>
      </p:sp>
      <p:pic>
        <p:nvPicPr>
          <p:cNvPr id="4" name="Picture 3">
            <a:extLst>
              <a:ext uri="{FF2B5EF4-FFF2-40B4-BE49-F238E27FC236}">
                <a16:creationId xmlns:a16="http://schemas.microsoft.com/office/drawing/2014/main" id="{1C605920-BE7B-48FE-A071-7EBB73224036}"/>
              </a:ext>
            </a:extLst>
          </p:cNvPr>
          <p:cNvPicPr>
            <a:picLocks noChangeAspect="1"/>
          </p:cNvPicPr>
          <p:nvPr/>
        </p:nvPicPr>
        <p:blipFill>
          <a:blip r:embed="rId2"/>
          <a:stretch>
            <a:fillRect/>
          </a:stretch>
        </p:blipFill>
        <p:spPr>
          <a:xfrm>
            <a:off x="423342" y="3315720"/>
            <a:ext cx="1954903" cy="1389630"/>
          </a:xfrm>
          <a:prstGeom prst="rect">
            <a:avLst/>
          </a:prstGeom>
          <a:ln>
            <a:noFill/>
          </a:ln>
          <a:effectLst>
            <a:outerShdw blurRad="292100" dist="139700" dir="2700000" algn="tl" rotWithShape="0">
              <a:srgbClr val="333333">
                <a:alpha val="65000"/>
              </a:srgbClr>
            </a:outerShdw>
          </a:effectLst>
        </p:spPr>
      </p:pic>
      <p:pic>
        <p:nvPicPr>
          <p:cNvPr id="2" name="Picture 1">
            <a:extLst>
              <a:ext uri="{FF2B5EF4-FFF2-40B4-BE49-F238E27FC236}">
                <a16:creationId xmlns:a16="http://schemas.microsoft.com/office/drawing/2014/main" id="{6E19E968-C90B-4898-810B-02C43B937603}"/>
              </a:ext>
            </a:extLst>
          </p:cNvPr>
          <p:cNvPicPr>
            <a:picLocks noChangeAspect="1"/>
          </p:cNvPicPr>
          <p:nvPr/>
        </p:nvPicPr>
        <p:blipFill>
          <a:blip r:embed="rId3"/>
          <a:stretch>
            <a:fillRect/>
          </a:stretch>
        </p:blipFill>
        <p:spPr>
          <a:xfrm>
            <a:off x="423342" y="1725401"/>
            <a:ext cx="8028384" cy="1437919"/>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485384366"/>
      </p:ext>
    </p:extLst>
  </p:cSld>
  <p:clrMapOvr>
    <a:masterClrMapping/>
  </p:clrMapOvr>
</p:sld>
</file>

<file path=ppt/theme/theme1.xml><?xml version="1.0" encoding="utf-8"?>
<a:theme xmlns:a="http://schemas.openxmlformats.org/drawingml/2006/main" name="VM Farvetema 2019 2">
  <a:themeElements>
    <a:clrScheme name="VM Farvetema 2019 2">
      <a:dk1>
        <a:srgbClr val="000000"/>
      </a:dk1>
      <a:lt1>
        <a:srgbClr val="FFFFFF"/>
      </a:lt1>
      <a:dk2>
        <a:srgbClr val="002C3E"/>
      </a:dk2>
      <a:lt2>
        <a:srgbClr val="FFFFFF"/>
      </a:lt2>
      <a:accent1>
        <a:srgbClr val="0078E1"/>
      </a:accent1>
      <a:accent2>
        <a:srgbClr val="D87E00"/>
      </a:accent2>
      <a:accent3>
        <a:srgbClr val="F5CC00"/>
      </a:accent3>
      <a:accent4>
        <a:srgbClr val="00882F"/>
      </a:accent4>
      <a:accent5>
        <a:srgbClr val="79B8DD"/>
      </a:accent5>
      <a:accent6>
        <a:srgbClr val="37B520"/>
      </a:accent6>
      <a:hlink>
        <a:srgbClr val="0078E1"/>
      </a:hlink>
      <a:folHlink>
        <a:srgbClr val="79B8DD"/>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0078E1"/>
        </a:solidFill>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objectDefaults>
  <a:extraClrSchemeLst/>
  <a:extLst>
    <a:ext uri="{05A4C25C-085E-4340-85A3-A5531E510DB2}">
      <thm15:themeFamily xmlns:thm15="http://schemas.microsoft.com/office/thememl/2012/main" name="VM_DK_16_9" id="{AF42FA69-8360-0142-9619-0BF062593330}" vid="{69E7D7F9-0832-C543-A748-E765FD775D3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Kontor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 ma:contentTypeID="0x010100BDF22F492AE8914D8B73C3E3C23F308D" ma:contentTypeVersion="35" ma:contentTypeDescription="Opret et nyt dokument." ma:contentTypeScope="" ma:versionID="afa73df244fcf30f3c1d69ef4429e531">
  <xsd:schema xmlns:xsd="http://www.w3.org/2001/XMLSchema" xmlns:xs="http://www.w3.org/2001/XMLSchema" xmlns:p="http://schemas.microsoft.com/office/2006/metadata/properties" xmlns:ns1="http://schemas.microsoft.com/sharepoint/v3" xmlns:ns2="b1cfadd8-d294-4d34-bc36-10edd03a80b3" xmlns:ns3="57e246f5-a181-4ddd-bcfa-8f2bd33c0c9c" targetNamespace="http://schemas.microsoft.com/office/2006/metadata/properties" ma:root="true" ma:fieldsID="7cc1265a29cc1620a4073d4c8e845e1e" ns1:_="" ns2:_="" ns3:_="">
    <xsd:import namespace="http://schemas.microsoft.com/sharepoint/v3"/>
    <xsd:import namespace="b1cfadd8-d294-4d34-bc36-10edd03a80b3"/>
    <xsd:import namespace="57e246f5-a181-4ddd-bcfa-8f2bd33c0c9c"/>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Filtype" minOccurs="0"/>
                <xsd:element ref="ns3:SharedWithUsers" minOccurs="0"/>
                <xsd:element ref="ns3:SharedWithDetails" minOccurs="0"/>
                <xsd:element ref="ns1:_ip_UnifiedCompliancePolicyProperties" minOccurs="0"/>
                <xsd:element ref="ns1:_ip_UnifiedCompliancePolicyUIAction" minOccurs="0"/>
                <xsd:element ref="ns2:MediaServiceLocation" minOccurs="0"/>
                <xsd:element ref="ns2:MediaLengthInSeconds" minOccurs="0"/>
                <xsd:element ref="ns2:lcf76f155ced4ddcb4097134ff3c332f" minOccurs="0"/>
                <xsd:element ref="ns3:TaxCatchAll" minOccurs="0"/>
                <xsd:element ref="ns2:MediaServiceObjectDetectorVersions" minOccurs="0"/>
                <xsd:element ref="ns2:Test" minOccurs="0"/>
                <xsd:element ref="ns2:MediaServiceSearchProperties" minOccurs="0"/>
                <xsd:element ref="ns2:Test_ContainsTool" minOccurs="0"/>
                <xsd:element ref="ns2:Subjects" minOccurs="0"/>
                <xsd:element ref="ns2:Shortdescription" minOccurs="0"/>
                <xsd:element ref="ns2:Tool_x002f_backgroun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Egenskaber for Unified Compliance Policy" ma:hidden="true" ma:internalName="_ip_UnifiedCompliancePolicyProperties">
      <xsd:simpleType>
        <xsd:restriction base="dms:Note"/>
      </xsd:simpleType>
    </xsd:element>
    <xsd:element name="_ip_UnifiedCompliancePolicyUIAction" ma:index="21" nillable="true" ma:displayName="Handling for Unified Compliance Policy-grænseflade"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1cfadd8-d294-4d34-bc36-10edd03a80b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description="" ma:indexed="true"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Filtype" ma:index="17" nillable="true" ma:displayName="Filtype" ma:format="Dropdown" ma:indexed="true" ma:internalName="Filtype">
      <xsd:simpleType>
        <xsd:restriction base="dms:Text">
          <xsd:maxLength value="255"/>
        </xsd:restriction>
      </xsd:simpleType>
    </xsd:element>
    <xsd:element name="MediaServiceLocation" ma:index="22" nillable="true" ma:displayName="Location" ma:internalName="MediaServiceLocation" ma:readOnly="true">
      <xsd:simpleType>
        <xsd:restriction base="dms:Text"/>
      </xsd:simpleType>
    </xsd:element>
    <xsd:element name="MediaLengthInSeconds" ma:index="23" nillable="true" ma:displayName="Length (seconds)" ma:internalName="MediaLengthInSeconds" ma:readOnly="true">
      <xsd:simpleType>
        <xsd:restriction base="dms:Unknown"/>
      </xsd:simpleType>
    </xsd:element>
    <xsd:element name="lcf76f155ced4ddcb4097134ff3c332f" ma:index="25" nillable="true" ma:taxonomy="true" ma:internalName="lcf76f155ced4ddcb4097134ff3c332f" ma:taxonomyFieldName="MediaServiceImageTags" ma:displayName="Billedmærker" ma:readOnly="false" ma:fieldId="{5cf76f15-5ced-4ddc-b409-7134ff3c332f}" ma:taxonomyMulti="true" ma:sspId="fcff2bff-98dc-460d-973e-03f7511429f0"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7" nillable="true" ma:displayName="MediaServiceObjectDetectorVersions" ma:description="" ma:hidden="true" ma:indexed="true" ma:internalName="MediaServiceObjectDetectorVersions" ma:readOnly="true">
      <xsd:simpleType>
        <xsd:restriction base="dms:Text"/>
      </xsd:simpleType>
    </xsd:element>
    <xsd:element name="Test" ma:index="28" nillable="true" ma:displayName="Test" ma:format="Dropdown" ma:list="UserInfo" ma:SharePointGroup="0" ma:internalName="Test">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SearchProperties" ma:index="29" nillable="true" ma:displayName="MediaServiceSearchProperties" ma:hidden="true" ma:internalName="MediaServiceSearchProperties" ma:readOnly="true">
      <xsd:simpleType>
        <xsd:restriction base="dms:Note"/>
      </xsd:simpleType>
    </xsd:element>
    <xsd:element name="Test_ContainsTool" ma:index="30" nillable="true" ma:displayName="Test_Contains Tool" ma:default="0" ma:description="Mark as 'yes' if this folder contains tool to add to the Tools Library" ma:format="Dropdown" ma:internalName="Test_ContainsTool">
      <xsd:simpleType>
        <xsd:restriction base="dms:Boolean"/>
      </xsd:simpleType>
    </xsd:element>
    <xsd:element name="Subjects" ma:index="31" nillable="true" ma:displayName="Subjects" ma:format="Dropdown" ma:internalName="Subjects">
      <xsd:complexType>
        <xsd:complexContent>
          <xsd:extension base="dms:MultiChoiceFillIn">
            <xsd:sequence>
              <xsd:element name="Value" maxOccurs="unbounded" minOccurs="0" nillable="true">
                <xsd:simpleType>
                  <xsd:union memberTypes="dms:Text">
                    <xsd:simpleType>
                      <xsd:restriction base="dms:Choice">
                        <xsd:enumeration value="ESG"/>
                        <xsd:enumeration value="Klimaregnskab"/>
                        <xsd:enumeration value="Energieffektivitet"/>
                      </xsd:restriction>
                    </xsd:simpleType>
                  </xsd:union>
                </xsd:simpleType>
              </xsd:element>
            </xsd:sequence>
          </xsd:extension>
        </xsd:complexContent>
      </xsd:complexType>
    </xsd:element>
    <xsd:element name="Shortdescription" ma:index="32" nillable="true" ma:displayName="Short description" ma:default="Please help your colleague by describing your tool" ma:description="Describe briefly what the tools is used for. You might include things like required user skill level or what problem the tool solves" ma:format="Dropdown" ma:internalName="Shortdescription">
      <xsd:simpleType>
        <xsd:restriction base="dms:Note">
          <xsd:maxLength value="255"/>
        </xsd:restriction>
      </xsd:simpleType>
    </xsd:element>
    <xsd:element name="Tool_x002f_background" ma:index="33" nillable="true" ma:displayName="Tool/background" ma:format="Dropdown" ma:indexed="true" ma:internalName="Tool_x002f_background">
      <xsd:simpleType>
        <xsd:restriction base="dms:Choice">
          <xsd:enumeration value="Tool"/>
          <xsd:enumeration value="Background"/>
          <xsd:enumeration value="Legislation"/>
        </xsd:restriction>
      </xsd:simpleType>
    </xsd:element>
  </xsd:schema>
  <xsd:schema xmlns:xsd="http://www.w3.org/2001/XMLSchema" xmlns:xs="http://www.w3.org/2001/XMLSchema" xmlns:dms="http://schemas.microsoft.com/office/2006/documentManagement/types" xmlns:pc="http://schemas.microsoft.com/office/infopath/2007/PartnerControls" targetNamespace="57e246f5-a181-4ddd-bcfa-8f2bd33c0c9c" elementFormDefault="qualified">
    <xsd:import namespace="http://schemas.microsoft.com/office/2006/documentManagement/types"/>
    <xsd:import namespace="http://schemas.microsoft.com/office/infopath/2007/PartnerControls"/>
    <xsd:element name="SharedWithUsers" ma:index="18" nillable="true" ma:displayName="Del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Delt med detaljer" ma:internalName="SharedWithDetails" ma:readOnly="true">
      <xsd:simpleType>
        <xsd:restriction base="dms:Note">
          <xsd:maxLength value="255"/>
        </xsd:restriction>
      </xsd:simpleType>
    </xsd:element>
    <xsd:element name="TaxCatchAll" ma:index="26" nillable="true" ma:displayName="Taxonomy Catch All Column" ma:hidden="true" ma:list="{4651abdf-1673-48e2-821d-f5cd0b68c3fe}" ma:internalName="TaxCatchAll" ma:showField="CatchAllData" ma:web="57e246f5-a181-4ddd-bcfa-8f2bd33c0c9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dhol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57e246f5-a181-4ddd-bcfa-8f2bd33c0c9c" xsi:nil="true"/>
    <_ip_UnifiedCompliancePolicyUIAction xmlns="http://schemas.microsoft.com/sharepoint/v3" xsi:nil="true"/>
    <lcf76f155ced4ddcb4097134ff3c332f xmlns="b1cfadd8-d294-4d34-bc36-10edd03a80b3">
      <Terms xmlns="http://schemas.microsoft.com/office/infopath/2007/PartnerControls"/>
    </lcf76f155ced4ddcb4097134ff3c332f>
    <Test xmlns="b1cfadd8-d294-4d34-bc36-10edd03a80b3">
      <UserInfo>
        <DisplayName/>
        <AccountId xsi:nil="true"/>
        <AccountType/>
      </UserInfo>
    </Test>
    <Filtype xmlns="b1cfadd8-d294-4d34-bc36-10edd03a80b3" xsi:nil="true"/>
    <Test_ContainsTool xmlns="b1cfadd8-d294-4d34-bc36-10edd03a80b3">false</Test_ContainsTool>
    <_ip_UnifiedCompliancePolicyProperties xmlns="http://schemas.microsoft.com/sharepoint/v3" xsi:nil="true"/>
    <Subjects xmlns="b1cfadd8-d294-4d34-bc36-10edd03a80b3" xsi:nil="true"/>
    <Shortdescription xmlns="b1cfadd8-d294-4d34-bc36-10edd03a80b3">Please help your colleague by describing your tool</Shortdescription>
    <Tool_x002f_background xmlns="b1cfadd8-d294-4d34-bc36-10edd03a80b3" xsi:nil="true"/>
  </documentManagement>
</p:properties>
</file>

<file path=customXml/itemProps1.xml><?xml version="1.0" encoding="utf-8"?>
<ds:datastoreItem xmlns:ds="http://schemas.openxmlformats.org/officeDocument/2006/customXml" ds:itemID="{758C993E-EF48-43CD-8B77-A6403AF9969C}">
  <ds:schemaRefs>
    <ds:schemaRef ds:uri="http://schemas.microsoft.com/sharepoint/v3/contenttype/forms"/>
  </ds:schemaRefs>
</ds:datastoreItem>
</file>

<file path=customXml/itemProps2.xml><?xml version="1.0" encoding="utf-8"?>
<ds:datastoreItem xmlns:ds="http://schemas.openxmlformats.org/officeDocument/2006/customXml" ds:itemID="{D357E7F6-AB75-406E-BAE1-567B9A137512}"/>
</file>

<file path=customXml/itemProps3.xml><?xml version="1.0" encoding="utf-8"?>
<ds:datastoreItem xmlns:ds="http://schemas.openxmlformats.org/officeDocument/2006/customXml" ds:itemID="{A002775B-5998-49CF-941C-174DD94C0CAC}">
  <ds:schemaRefs>
    <ds:schemaRef ds:uri="http://schemas.microsoft.com/office/2006/documentManagement/types"/>
    <ds:schemaRef ds:uri="http://purl.org/dc/terms/"/>
    <ds:schemaRef ds:uri="http://schemas.microsoft.com/office/2006/metadata/properties"/>
    <ds:schemaRef ds:uri="c40717a2-8922-4bca-8dff-26668dcd24d9"/>
    <ds:schemaRef ds:uri="http://purl.org/dc/dcmitype/"/>
    <ds:schemaRef ds:uri="http://schemas.openxmlformats.org/package/2006/metadata/core-properties"/>
    <ds:schemaRef ds:uri="http://www.w3.org/XML/1998/namespace"/>
    <ds:schemaRef ds:uri="http://schemas.microsoft.com/office/infopath/2007/PartnerControls"/>
    <ds:schemaRef ds:uri="9bf834d0-1b56-4de2-bc7b-7e1ae2bdc5ae"/>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VM_DK_16_9</Template>
  <TotalTime>6895</TotalTime>
  <Words>747</Words>
  <Application>Microsoft Office PowerPoint</Application>
  <PresentationFormat>On-screen Show (16:9)</PresentationFormat>
  <Paragraphs>85</Paragraphs>
  <Slides>10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Calibri</vt:lpstr>
      <vt:lpstr>VM Farvetema 2019 2</vt:lpstr>
      <vt:lpstr>Socio-economic analysis of a Voluntary Agreement (VA) scheme for energy efficiency in industry in Ukraine</vt:lpstr>
      <vt:lpstr>Introduction and key results</vt:lpstr>
      <vt:lpstr>Methodology</vt:lpstr>
      <vt:lpstr>Key parameters in CBA model</vt:lpstr>
      <vt:lpstr>Key outputs of the CBA model</vt:lpstr>
      <vt:lpstr>Key outputs of the CBA model</vt:lpstr>
      <vt:lpstr>Key outputs of the CBA model</vt:lpstr>
      <vt:lpstr>Additional benefits</vt:lpstr>
      <vt:lpstr>Data background and assumptions</vt:lpstr>
      <vt:lpstr>Data background and assumptions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Velkommen</dc:title>
  <dc:creator>Niklas Bagge Mogensen | Viegand Maagøe</dc:creator>
  <cp:lastModifiedBy>Carsten Glenting | Viegand Maagøe</cp:lastModifiedBy>
  <cp:revision>277</cp:revision>
  <cp:lastPrinted>2021-03-24T07:11:55Z</cp:lastPrinted>
  <dcterms:created xsi:type="dcterms:W3CDTF">2020-09-22T12:14:53Z</dcterms:created>
  <dcterms:modified xsi:type="dcterms:W3CDTF">2021-03-24T09:34:26Z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0x010100BDF22F492AE8914D8B73C3E3C23F308D</vt:lpwstr>
  </property>
</Properties>
</file>