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9" r:id="rId2"/>
    <p:sldMasterId id="2147483760" r:id="rId3"/>
    <p:sldMasterId id="2147483726" r:id="rId4"/>
    <p:sldMasterId id="2147483744" r:id="rId5"/>
    <p:sldMasterId id="2147483780" r:id="rId6"/>
    <p:sldMasterId id="2147483804" r:id="rId7"/>
    <p:sldMasterId id="2147483814" r:id="rId8"/>
    <p:sldMasterId id="2147483871" r:id="rId9"/>
  </p:sldMasterIdLst>
  <p:notesMasterIdLst>
    <p:notesMasterId r:id="rId74"/>
  </p:notesMasterIdLst>
  <p:handoutMasterIdLst>
    <p:handoutMasterId r:id="rId75"/>
  </p:handoutMasterIdLst>
  <p:sldIdLst>
    <p:sldId id="306" r:id="rId10"/>
    <p:sldId id="348" r:id="rId11"/>
    <p:sldId id="372" r:id="rId12"/>
    <p:sldId id="341" r:id="rId13"/>
    <p:sldId id="350" r:id="rId14"/>
    <p:sldId id="356" r:id="rId15"/>
    <p:sldId id="351" r:id="rId16"/>
    <p:sldId id="352" r:id="rId17"/>
    <p:sldId id="371" r:id="rId18"/>
    <p:sldId id="343" r:id="rId19"/>
    <p:sldId id="354" r:id="rId20"/>
    <p:sldId id="355" r:id="rId21"/>
    <p:sldId id="363" r:id="rId22"/>
    <p:sldId id="366" r:id="rId23"/>
    <p:sldId id="367" r:id="rId24"/>
    <p:sldId id="370" r:id="rId25"/>
    <p:sldId id="369" r:id="rId26"/>
    <p:sldId id="361" r:id="rId27"/>
    <p:sldId id="347" r:id="rId28"/>
    <p:sldId id="365" r:id="rId29"/>
    <p:sldId id="357" r:id="rId30"/>
    <p:sldId id="393" r:id="rId31"/>
    <p:sldId id="394" r:id="rId32"/>
    <p:sldId id="395" r:id="rId33"/>
    <p:sldId id="396" r:id="rId34"/>
    <p:sldId id="39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411" r:id="rId49"/>
    <p:sldId id="412" r:id="rId50"/>
    <p:sldId id="358" r:id="rId51"/>
    <p:sldId id="373" r:id="rId52"/>
    <p:sldId id="374" r:id="rId53"/>
    <p:sldId id="375" r:id="rId54"/>
    <p:sldId id="376" r:id="rId55"/>
    <p:sldId id="377" r:id="rId56"/>
    <p:sldId id="378" r:id="rId57"/>
    <p:sldId id="379" r:id="rId58"/>
    <p:sldId id="380" r:id="rId59"/>
    <p:sldId id="381" r:id="rId60"/>
    <p:sldId id="382" r:id="rId61"/>
    <p:sldId id="383" r:id="rId62"/>
    <p:sldId id="384" r:id="rId63"/>
    <p:sldId id="385" r:id="rId64"/>
    <p:sldId id="386" r:id="rId65"/>
    <p:sldId id="387" r:id="rId66"/>
    <p:sldId id="388" r:id="rId67"/>
    <p:sldId id="389" r:id="rId68"/>
    <p:sldId id="390" r:id="rId69"/>
    <p:sldId id="391" r:id="rId70"/>
    <p:sldId id="392" r:id="rId71"/>
    <p:sldId id="346" r:id="rId72"/>
    <p:sldId id="336" r:id="rId73"/>
  </p:sldIdLst>
  <p:sldSz cx="9144000" cy="5143500" type="screen16x9"/>
  <p:notesSz cx="6858000" cy="9144000"/>
  <p:defaultText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980" userDrawn="1">
          <p15:clr>
            <a:srgbClr val="A4A3A4"/>
          </p15:clr>
        </p15:guide>
        <p15:guide id="4" orient="horz" pos="17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45F65"/>
    <a:srgbClr val="5CB4BC"/>
    <a:srgbClr val="40A6B1"/>
    <a:srgbClr val="0097A7"/>
    <a:srgbClr val="E3F2F3"/>
    <a:srgbClr val="79C1C8"/>
    <a:srgbClr val="94CDD3"/>
    <a:srgbClr val="AED9DE"/>
    <a:srgbClr val="C9E6E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488" autoAdjust="0"/>
  </p:normalViewPr>
  <p:slideViewPr>
    <p:cSldViewPr>
      <p:cViewPr varScale="1">
        <p:scale>
          <a:sx n="103" d="100"/>
          <a:sy n="103" d="100"/>
        </p:scale>
        <p:origin x="859" y="72"/>
      </p:cViewPr>
      <p:guideLst>
        <p:guide orient="horz" pos="1620"/>
        <p:guide pos="2880"/>
        <p:guide pos="2980"/>
        <p:guide orient="horz" pos="1720"/>
      </p:guideLst>
    </p:cSldViewPr>
  </p:slideViewPr>
  <p:outlineViewPr>
    <p:cViewPr>
      <p:scale>
        <a:sx n="33" d="100"/>
        <a:sy n="33" d="100"/>
      </p:scale>
      <p:origin x="0" y="-1302"/>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3822"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FDB438-8DF8-461C-90A7-347653A0AEAF}" type="doc">
      <dgm:prSet loTypeId="urn:microsoft.com/office/officeart/2005/8/layout/chevron1" loCatId="process" qsTypeId="urn:microsoft.com/office/officeart/2005/8/quickstyle/simple1" qsCatId="simple" csTypeId="urn:microsoft.com/office/officeart/2005/8/colors/accent1_2" csCatId="accent1" phldr="1"/>
      <dgm:spPr/>
    </dgm:pt>
    <dgm:pt modelId="{A301196F-CDE6-499C-A077-11DC7E70A68B}">
      <dgm:prSet phldrT="[Tekst]"/>
      <dgm:spPr>
        <a:solidFill>
          <a:schemeClr val="bg2">
            <a:lumMod val="50000"/>
          </a:schemeClr>
        </a:solidFill>
      </dgm:spPr>
      <dgm:t>
        <a:bodyPr/>
        <a:lstStyle/>
        <a:p>
          <a:r>
            <a:rPr lang="da-DK" dirty="0" smtClean="0"/>
            <a:t>1. Høring</a:t>
          </a:r>
        </a:p>
        <a:p>
          <a:r>
            <a:rPr lang="da-DK" dirty="0" smtClean="0"/>
            <a:t>Afgrænsning af miljøvurderingen</a:t>
          </a:r>
          <a:endParaRPr lang="da-DK" dirty="0"/>
        </a:p>
      </dgm:t>
    </dgm:pt>
    <dgm:pt modelId="{72FBC709-75E7-4CA0-8B92-3680CA33FA9D}" type="parTrans" cxnId="{4AF45F10-0E70-4DA5-B7ED-F5B5FE0302E3}">
      <dgm:prSet/>
      <dgm:spPr/>
      <dgm:t>
        <a:bodyPr/>
        <a:lstStyle/>
        <a:p>
          <a:endParaRPr lang="da-DK"/>
        </a:p>
      </dgm:t>
    </dgm:pt>
    <dgm:pt modelId="{0C1EC977-D139-4FAF-BF82-12323BB6D61A}" type="sibTrans" cxnId="{4AF45F10-0E70-4DA5-B7ED-F5B5FE0302E3}">
      <dgm:prSet/>
      <dgm:spPr/>
      <dgm:t>
        <a:bodyPr/>
        <a:lstStyle/>
        <a:p>
          <a:endParaRPr lang="da-DK"/>
        </a:p>
      </dgm:t>
    </dgm:pt>
    <dgm:pt modelId="{BF59BC2F-05AF-4113-AE82-FB11655D6BB6}">
      <dgm:prSet phldrT="[Tekst]"/>
      <dgm:spPr>
        <a:solidFill>
          <a:schemeClr val="bg2">
            <a:lumMod val="50000"/>
          </a:schemeClr>
        </a:solidFill>
      </dgm:spPr>
      <dgm:t>
        <a:bodyPr/>
        <a:lstStyle/>
        <a:p>
          <a:r>
            <a:rPr lang="da-DK" dirty="0" smtClean="0"/>
            <a:t>2. Høring</a:t>
          </a:r>
        </a:p>
        <a:p>
          <a:r>
            <a:rPr lang="da-DK" dirty="0" smtClean="0"/>
            <a:t>Forslag til miljørapport</a:t>
          </a:r>
          <a:endParaRPr lang="da-DK" dirty="0"/>
        </a:p>
      </dgm:t>
    </dgm:pt>
    <dgm:pt modelId="{AE9ADCC3-F081-4CF6-AA16-CD0325529880}" type="parTrans" cxnId="{F5804622-3AD6-477A-892D-2CF9D13ADF20}">
      <dgm:prSet/>
      <dgm:spPr/>
      <dgm:t>
        <a:bodyPr/>
        <a:lstStyle/>
        <a:p>
          <a:endParaRPr lang="da-DK"/>
        </a:p>
      </dgm:t>
    </dgm:pt>
    <dgm:pt modelId="{A8B4FC4D-AF77-45BA-9417-71C6786B9753}" type="sibTrans" cxnId="{F5804622-3AD6-477A-892D-2CF9D13ADF20}">
      <dgm:prSet/>
      <dgm:spPr/>
      <dgm:t>
        <a:bodyPr/>
        <a:lstStyle/>
        <a:p>
          <a:endParaRPr lang="da-DK"/>
        </a:p>
      </dgm:t>
    </dgm:pt>
    <dgm:pt modelId="{0E151BB6-6EB6-469E-8A23-222C863A111E}">
      <dgm:prSet phldrT="[Tekst]"/>
      <dgm:spPr>
        <a:solidFill>
          <a:schemeClr val="bg2">
            <a:lumMod val="50000"/>
          </a:schemeClr>
        </a:solidFill>
      </dgm:spPr>
      <dgm:t>
        <a:bodyPr/>
        <a:lstStyle/>
        <a:p>
          <a:r>
            <a:rPr lang="da-DK" dirty="0" smtClean="0"/>
            <a:t>Behandling af høringssvar</a:t>
          </a:r>
          <a:endParaRPr lang="da-DK" dirty="0"/>
        </a:p>
      </dgm:t>
    </dgm:pt>
    <dgm:pt modelId="{6E225513-D21B-40CC-B119-DA0D992F3DBA}" type="parTrans" cxnId="{469FCFD7-E42F-4A60-9298-396E33EABBD2}">
      <dgm:prSet/>
      <dgm:spPr/>
      <dgm:t>
        <a:bodyPr/>
        <a:lstStyle/>
        <a:p>
          <a:endParaRPr lang="da-DK"/>
        </a:p>
      </dgm:t>
    </dgm:pt>
    <dgm:pt modelId="{7B82ABD2-B619-4FC0-81EE-E8B14D64D662}" type="sibTrans" cxnId="{469FCFD7-E42F-4A60-9298-396E33EABBD2}">
      <dgm:prSet/>
      <dgm:spPr/>
      <dgm:t>
        <a:bodyPr/>
        <a:lstStyle/>
        <a:p>
          <a:endParaRPr lang="da-DK"/>
        </a:p>
      </dgm:t>
    </dgm:pt>
    <dgm:pt modelId="{0BFFCCA0-940C-42DD-B994-7293C4DA419F}">
      <dgm:prSet phldrT="[Tekst]"/>
      <dgm:spPr>
        <a:solidFill>
          <a:schemeClr val="bg2">
            <a:lumMod val="50000"/>
          </a:schemeClr>
        </a:solidFill>
      </dgm:spPr>
      <dgm:t>
        <a:bodyPr/>
        <a:lstStyle/>
        <a:p>
          <a:r>
            <a:rPr lang="da-DK" dirty="0" smtClean="0"/>
            <a:t>Vurdering af potentielle miljøpåvirkninger</a:t>
          </a:r>
          <a:endParaRPr lang="da-DK" dirty="0"/>
        </a:p>
      </dgm:t>
    </dgm:pt>
    <dgm:pt modelId="{E9EE830D-EC0D-498B-9C1D-5DCFEB616E70}" type="parTrans" cxnId="{2D1F51B7-8E5D-4B3C-920F-D71AD91FEE9A}">
      <dgm:prSet/>
      <dgm:spPr/>
      <dgm:t>
        <a:bodyPr/>
        <a:lstStyle/>
        <a:p>
          <a:endParaRPr lang="da-DK"/>
        </a:p>
      </dgm:t>
    </dgm:pt>
    <dgm:pt modelId="{B470363D-EEB0-4BDA-9191-FF74C7AEC3C6}" type="sibTrans" cxnId="{2D1F51B7-8E5D-4B3C-920F-D71AD91FEE9A}">
      <dgm:prSet/>
      <dgm:spPr/>
      <dgm:t>
        <a:bodyPr/>
        <a:lstStyle/>
        <a:p>
          <a:endParaRPr lang="da-DK"/>
        </a:p>
      </dgm:t>
    </dgm:pt>
    <dgm:pt modelId="{45C4D7A9-A580-4900-B07E-8EAAB4CB9721}">
      <dgm:prSet phldrT="[Tekst]"/>
      <dgm:spPr>
        <a:solidFill>
          <a:schemeClr val="bg2">
            <a:lumMod val="50000"/>
          </a:schemeClr>
        </a:solidFill>
      </dgm:spPr>
      <dgm:t>
        <a:bodyPr/>
        <a:lstStyle/>
        <a:p>
          <a:r>
            <a:rPr lang="da-DK" dirty="0" smtClean="0"/>
            <a:t>Afgørelse og offentliggørelse</a:t>
          </a:r>
          <a:endParaRPr lang="da-DK" dirty="0"/>
        </a:p>
      </dgm:t>
    </dgm:pt>
    <dgm:pt modelId="{4913C31D-8AEA-44D0-8B08-43148F869004}" type="parTrans" cxnId="{176C03A2-A1FE-4D9D-8C50-9CD6EC9DAB62}">
      <dgm:prSet/>
      <dgm:spPr/>
      <dgm:t>
        <a:bodyPr/>
        <a:lstStyle/>
        <a:p>
          <a:endParaRPr lang="da-DK"/>
        </a:p>
      </dgm:t>
    </dgm:pt>
    <dgm:pt modelId="{52F22A51-C3B2-48C6-8DA4-C0E87E18B3A6}" type="sibTrans" cxnId="{176C03A2-A1FE-4D9D-8C50-9CD6EC9DAB62}">
      <dgm:prSet/>
      <dgm:spPr/>
      <dgm:t>
        <a:bodyPr/>
        <a:lstStyle/>
        <a:p>
          <a:endParaRPr lang="da-DK"/>
        </a:p>
      </dgm:t>
    </dgm:pt>
    <dgm:pt modelId="{3C57F8FD-234A-43F9-960D-A3770E1DA800}" type="pres">
      <dgm:prSet presAssocID="{20FDB438-8DF8-461C-90A7-347653A0AEAF}" presName="Name0" presStyleCnt="0">
        <dgm:presLayoutVars>
          <dgm:dir/>
          <dgm:animLvl val="lvl"/>
          <dgm:resizeHandles val="exact"/>
        </dgm:presLayoutVars>
      </dgm:prSet>
      <dgm:spPr/>
    </dgm:pt>
    <dgm:pt modelId="{CEB9C9D2-5B1E-49E3-8738-2E79E0DAB499}" type="pres">
      <dgm:prSet presAssocID="{A301196F-CDE6-499C-A077-11DC7E70A68B}" presName="parTxOnly" presStyleLbl="node1" presStyleIdx="0" presStyleCnt="5" custScaleY="72041">
        <dgm:presLayoutVars>
          <dgm:chMax val="0"/>
          <dgm:chPref val="0"/>
          <dgm:bulletEnabled val="1"/>
        </dgm:presLayoutVars>
      </dgm:prSet>
      <dgm:spPr/>
      <dgm:t>
        <a:bodyPr/>
        <a:lstStyle/>
        <a:p>
          <a:endParaRPr lang="da-DK"/>
        </a:p>
      </dgm:t>
    </dgm:pt>
    <dgm:pt modelId="{9EE86C28-F91C-42E5-B0D2-A6E33A5CBCC8}" type="pres">
      <dgm:prSet presAssocID="{0C1EC977-D139-4FAF-BF82-12323BB6D61A}" presName="parTxOnlySpace" presStyleCnt="0"/>
      <dgm:spPr/>
    </dgm:pt>
    <dgm:pt modelId="{5D6B6F99-3BB5-4A54-883F-1D30DACEB874}" type="pres">
      <dgm:prSet presAssocID="{0BFFCCA0-940C-42DD-B994-7293C4DA419F}" presName="parTxOnly" presStyleLbl="node1" presStyleIdx="1" presStyleCnt="5" custScaleY="72041">
        <dgm:presLayoutVars>
          <dgm:chMax val="0"/>
          <dgm:chPref val="0"/>
          <dgm:bulletEnabled val="1"/>
        </dgm:presLayoutVars>
      </dgm:prSet>
      <dgm:spPr/>
      <dgm:t>
        <a:bodyPr/>
        <a:lstStyle/>
        <a:p>
          <a:endParaRPr lang="da-DK"/>
        </a:p>
      </dgm:t>
    </dgm:pt>
    <dgm:pt modelId="{6CF908F7-973F-4417-A70B-BCDA6080D10C}" type="pres">
      <dgm:prSet presAssocID="{B470363D-EEB0-4BDA-9191-FF74C7AEC3C6}" presName="parTxOnlySpace" presStyleCnt="0"/>
      <dgm:spPr/>
    </dgm:pt>
    <dgm:pt modelId="{70EA08A5-188E-438A-B7CC-8DBD6657B839}" type="pres">
      <dgm:prSet presAssocID="{BF59BC2F-05AF-4113-AE82-FB11655D6BB6}" presName="parTxOnly" presStyleLbl="node1" presStyleIdx="2" presStyleCnt="5" custScaleY="72041">
        <dgm:presLayoutVars>
          <dgm:chMax val="0"/>
          <dgm:chPref val="0"/>
          <dgm:bulletEnabled val="1"/>
        </dgm:presLayoutVars>
      </dgm:prSet>
      <dgm:spPr/>
      <dgm:t>
        <a:bodyPr/>
        <a:lstStyle/>
        <a:p>
          <a:endParaRPr lang="da-DK"/>
        </a:p>
      </dgm:t>
    </dgm:pt>
    <dgm:pt modelId="{0FA62F8E-BF2E-44DF-803A-F1C69055B5E2}" type="pres">
      <dgm:prSet presAssocID="{A8B4FC4D-AF77-45BA-9417-71C6786B9753}" presName="parTxOnlySpace" presStyleCnt="0"/>
      <dgm:spPr/>
    </dgm:pt>
    <dgm:pt modelId="{95A13A85-1DE5-4212-BA49-FD2D5EDA7135}" type="pres">
      <dgm:prSet presAssocID="{0E151BB6-6EB6-469E-8A23-222C863A111E}" presName="parTxOnly" presStyleLbl="node1" presStyleIdx="3" presStyleCnt="5" custScaleY="72041">
        <dgm:presLayoutVars>
          <dgm:chMax val="0"/>
          <dgm:chPref val="0"/>
          <dgm:bulletEnabled val="1"/>
        </dgm:presLayoutVars>
      </dgm:prSet>
      <dgm:spPr/>
      <dgm:t>
        <a:bodyPr/>
        <a:lstStyle/>
        <a:p>
          <a:endParaRPr lang="da-DK"/>
        </a:p>
      </dgm:t>
    </dgm:pt>
    <dgm:pt modelId="{58DB40D4-B865-477F-8312-6BA391A2107B}" type="pres">
      <dgm:prSet presAssocID="{7B82ABD2-B619-4FC0-81EE-E8B14D64D662}" presName="parTxOnlySpace" presStyleCnt="0"/>
      <dgm:spPr/>
    </dgm:pt>
    <dgm:pt modelId="{9C301094-DC05-4E09-BCF5-9EA2C0846DB7}" type="pres">
      <dgm:prSet presAssocID="{45C4D7A9-A580-4900-B07E-8EAAB4CB9721}" presName="parTxOnly" presStyleLbl="node1" presStyleIdx="4" presStyleCnt="5" custScaleY="72041">
        <dgm:presLayoutVars>
          <dgm:chMax val="0"/>
          <dgm:chPref val="0"/>
          <dgm:bulletEnabled val="1"/>
        </dgm:presLayoutVars>
      </dgm:prSet>
      <dgm:spPr/>
      <dgm:t>
        <a:bodyPr/>
        <a:lstStyle/>
        <a:p>
          <a:endParaRPr lang="da-DK"/>
        </a:p>
      </dgm:t>
    </dgm:pt>
  </dgm:ptLst>
  <dgm:cxnLst>
    <dgm:cxn modelId="{2D1F51B7-8E5D-4B3C-920F-D71AD91FEE9A}" srcId="{20FDB438-8DF8-461C-90A7-347653A0AEAF}" destId="{0BFFCCA0-940C-42DD-B994-7293C4DA419F}" srcOrd="1" destOrd="0" parTransId="{E9EE830D-EC0D-498B-9C1D-5DCFEB616E70}" sibTransId="{B470363D-EEB0-4BDA-9191-FF74C7AEC3C6}"/>
    <dgm:cxn modelId="{469FCFD7-E42F-4A60-9298-396E33EABBD2}" srcId="{20FDB438-8DF8-461C-90A7-347653A0AEAF}" destId="{0E151BB6-6EB6-469E-8A23-222C863A111E}" srcOrd="3" destOrd="0" parTransId="{6E225513-D21B-40CC-B119-DA0D992F3DBA}" sibTransId="{7B82ABD2-B619-4FC0-81EE-E8B14D64D662}"/>
    <dgm:cxn modelId="{B77F7B88-4547-407C-AA1C-1D01630148A0}" type="presOf" srcId="{20FDB438-8DF8-461C-90A7-347653A0AEAF}" destId="{3C57F8FD-234A-43F9-960D-A3770E1DA800}" srcOrd="0" destOrd="0" presId="urn:microsoft.com/office/officeart/2005/8/layout/chevron1"/>
    <dgm:cxn modelId="{407BAAC5-DCF5-43A3-A4AB-0D5B6EDA2CC2}" type="presOf" srcId="{A301196F-CDE6-499C-A077-11DC7E70A68B}" destId="{CEB9C9D2-5B1E-49E3-8738-2E79E0DAB499}" srcOrd="0" destOrd="0" presId="urn:microsoft.com/office/officeart/2005/8/layout/chevron1"/>
    <dgm:cxn modelId="{266A9DA7-E7D4-48AB-BB53-3616F08C6BDD}" type="presOf" srcId="{45C4D7A9-A580-4900-B07E-8EAAB4CB9721}" destId="{9C301094-DC05-4E09-BCF5-9EA2C0846DB7}" srcOrd="0" destOrd="0" presId="urn:microsoft.com/office/officeart/2005/8/layout/chevron1"/>
    <dgm:cxn modelId="{227A8DD3-A922-4FB7-8CAD-740AEE5C072E}" type="presOf" srcId="{0E151BB6-6EB6-469E-8A23-222C863A111E}" destId="{95A13A85-1DE5-4212-BA49-FD2D5EDA7135}" srcOrd="0" destOrd="0" presId="urn:microsoft.com/office/officeart/2005/8/layout/chevron1"/>
    <dgm:cxn modelId="{176C03A2-A1FE-4D9D-8C50-9CD6EC9DAB62}" srcId="{20FDB438-8DF8-461C-90A7-347653A0AEAF}" destId="{45C4D7A9-A580-4900-B07E-8EAAB4CB9721}" srcOrd="4" destOrd="0" parTransId="{4913C31D-8AEA-44D0-8B08-43148F869004}" sibTransId="{52F22A51-C3B2-48C6-8DA4-C0E87E18B3A6}"/>
    <dgm:cxn modelId="{BB55E0FA-EDBC-4F5E-8896-9662FEDCC5EA}" type="presOf" srcId="{BF59BC2F-05AF-4113-AE82-FB11655D6BB6}" destId="{70EA08A5-188E-438A-B7CC-8DBD6657B839}" srcOrd="0" destOrd="0" presId="urn:microsoft.com/office/officeart/2005/8/layout/chevron1"/>
    <dgm:cxn modelId="{2FBE8BB3-E903-441B-A228-F81D91EDA0E5}" type="presOf" srcId="{0BFFCCA0-940C-42DD-B994-7293C4DA419F}" destId="{5D6B6F99-3BB5-4A54-883F-1D30DACEB874}" srcOrd="0" destOrd="0" presId="urn:microsoft.com/office/officeart/2005/8/layout/chevron1"/>
    <dgm:cxn modelId="{F5804622-3AD6-477A-892D-2CF9D13ADF20}" srcId="{20FDB438-8DF8-461C-90A7-347653A0AEAF}" destId="{BF59BC2F-05AF-4113-AE82-FB11655D6BB6}" srcOrd="2" destOrd="0" parTransId="{AE9ADCC3-F081-4CF6-AA16-CD0325529880}" sibTransId="{A8B4FC4D-AF77-45BA-9417-71C6786B9753}"/>
    <dgm:cxn modelId="{4AF45F10-0E70-4DA5-B7ED-F5B5FE0302E3}" srcId="{20FDB438-8DF8-461C-90A7-347653A0AEAF}" destId="{A301196F-CDE6-499C-A077-11DC7E70A68B}" srcOrd="0" destOrd="0" parTransId="{72FBC709-75E7-4CA0-8B92-3680CA33FA9D}" sibTransId="{0C1EC977-D139-4FAF-BF82-12323BB6D61A}"/>
    <dgm:cxn modelId="{E899BCB3-0F03-4556-8CE6-4EF557F9141A}" type="presParOf" srcId="{3C57F8FD-234A-43F9-960D-A3770E1DA800}" destId="{CEB9C9D2-5B1E-49E3-8738-2E79E0DAB499}" srcOrd="0" destOrd="0" presId="urn:microsoft.com/office/officeart/2005/8/layout/chevron1"/>
    <dgm:cxn modelId="{FEFA6BDF-D6A7-4B39-8EA3-6D64B3021466}" type="presParOf" srcId="{3C57F8FD-234A-43F9-960D-A3770E1DA800}" destId="{9EE86C28-F91C-42E5-B0D2-A6E33A5CBCC8}" srcOrd="1" destOrd="0" presId="urn:microsoft.com/office/officeart/2005/8/layout/chevron1"/>
    <dgm:cxn modelId="{930068B8-E081-4F43-914D-D1C193985BD8}" type="presParOf" srcId="{3C57F8FD-234A-43F9-960D-A3770E1DA800}" destId="{5D6B6F99-3BB5-4A54-883F-1D30DACEB874}" srcOrd="2" destOrd="0" presId="urn:microsoft.com/office/officeart/2005/8/layout/chevron1"/>
    <dgm:cxn modelId="{7068C0FB-9005-4991-948B-F2CA013A792F}" type="presParOf" srcId="{3C57F8FD-234A-43F9-960D-A3770E1DA800}" destId="{6CF908F7-973F-4417-A70B-BCDA6080D10C}" srcOrd="3" destOrd="0" presId="urn:microsoft.com/office/officeart/2005/8/layout/chevron1"/>
    <dgm:cxn modelId="{340F16EE-30E0-4530-9A30-8A623DB82579}" type="presParOf" srcId="{3C57F8FD-234A-43F9-960D-A3770E1DA800}" destId="{70EA08A5-188E-438A-B7CC-8DBD6657B839}" srcOrd="4" destOrd="0" presId="urn:microsoft.com/office/officeart/2005/8/layout/chevron1"/>
    <dgm:cxn modelId="{C341BAC0-72C1-4211-B964-2BCE504330A1}" type="presParOf" srcId="{3C57F8FD-234A-43F9-960D-A3770E1DA800}" destId="{0FA62F8E-BF2E-44DF-803A-F1C69055B5E2}" srcOrd="5" destOrd="0" presId="urn:microsoft.com/office/officeart/2005/8/layout/chevron1"/>
    <dgm:cxn modelId="{6DC56C82-78C4-4049-A3A6-FAF1A1B3FD5C}" type="presParOf" srcId="{3C57F8FD-234A-43F9-960D-A3770E1DA800}" destId="{95A13A85-1DE5-4212-BA49-FD2D5EDA7135}" srcOrd="6" destOrd="0" presId="urn:microsoft.com/office/officeart/2005/8/layout/chevron1"/>
    <dgm:cxn modelId="{C27EA773-B6C9-4629-9BD9-2F936193313B}" type="presParOf" srcId="{3C57F8FD-234A-43F9-960D-A3770E1DA800}" destId="{58DB40D4-B865-477F-8312-6BA391A2107B}" srcOrd="7" destOrd="0" presId="urn:microsoft.com/office/officeart/2005/8/layout/chevron1"/>
    <dgm:cxn modelId="{677726BD-4A1A-4ADA-B114-772856AC9E68}" type="presParOf" srcId="{3C57F8FD-234A-43F9-960D-A3770E1DA800}" destId="{9C301094-DC05-4E09-BCF5-9EA2C0846DB7}" srcOrd="8" destOrd="0" presId="urn:microsoft.com/office/officeart/2005/8/layout/chevron1"/>
  </dgm:cxnLst>
  <dgm:bg>
    <a:solidFill>
      <a:srgbClr val="C9E6E9"/>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864BCA-A1B7-4FA1-AF95-4E11F20FA0B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da-DK"/>
        </a:p>
      </dgm:t>
    </dgm:pt>
    <dgm:pt modelId="{02CD53CC-A97F-4C98-8916-3E4CEAFDFD1D}">
      <dgm:prSet phldrT="[Tekst]"/>
      <dgm:spPr/>
      <dgm:t>
        <a:bodyPr/>
        <a:lstStyle/>
        <a:p>
          <a:r>
            <a:rPr lang="da-DK" dirty="0" smtClean="0"/>
            <a:t>Onshore</a:t>
          </a:r>
          <a:endParaRPr lang="da-DK" dirty="0"/>
        </a:p>
      </dgm:t>
    </dgm:pt>
    <dgm:pt modelId="{1E70B8E0-02C0-4173-BD26-DB9CB5F0853D}" type="parTrans" cxnId="{F5526707-73E0-46B6-984B-B3E75A3A30F5}">
      <dgm:prSet/>
      <dgm:spPr/>
      <dgm:t>
        <a:bodyPr/>
        <a:lstStyle/>
        <a:p>
          <a:endParaRPr lang="da-DK"/>
        </a:p>
      </dgm:t>
    </dgm:pt>
    <dgm:pt modelId="{B762A98B-E0FD-4056-964F-F603747DD45F}" type="sibTrans" cxnId="{F5526707-73E0-46B6-984B-B3E75A3A30F5}">
      <dgm:prSet/>
      <dgm:spPr/>
      <dgm:t>
        <a:bodyPr/>
        <a:lstStyle/>
        <a:p>
          <a:endParaRPr lang="da-DK"/>
        </a:p>
      </dgm:t>
    </dgm:pt>
    <dgm:pt modelId="{541AD11A-AB68-42EF-8DD8-0B258C09D436}">
      <dgm:prSet phldrT="[Tekst]" custT="1"/>
      <dgm:spPr>
        <a:solidFill>
          <a:schemeClr val="bg1">
            <a:lumMod val="85000"/>
            <a:alpha val="90000"/>
          </a:schemeClr>
        </a:solidFill>
      </dgm:spPr>
      <dgm:t>
        <a:bodyPr/>
        <a:lstStyle/>
        <a:p>
          <a:r>
            <a:rPr lang="da-DK" sz="1400" dirty="0" smtClean="0"/>
            <a:t>Kommuner</a:t>
          </a:r>
          <a:endParaRPr lang="da-DK" sz="1400" dirty="0"/>
        </a:p>
      </dgm:t>
    </dgm:pt>
    <dgm:pt modelId="{BF650A8E-6085-4333-BC0D-BE1ACA063855}" type="parTrans" cxnId="{67D26F7A-0892-41CE-A245-3BE606DE4FA1}">
      <dgm:prSet/>
      <dgm:spPr/>
      <dgm:t>
        <a:bodyPr/>
        <a:lstStyle/>
        <a:p>
          <a:endParaRPr lang="da-DK"/>
        </a:p>
      </dgm:t>
    </dgm:pt>
    <dgm:pt modelId="{E841757A-A47F-41C8-94BF-37D6FA655CA2}" type="sibTrans" cxnId="{67D26F7A-0892-41CE-A245-3BE606DE4FA1}">
      <dgm:prSet/>
      <dgm:spPr/>
      <dgm:t>
        <a:bodyPr/>
        <a:lstStyle/>
        <a:p>
          <a:endParaRPr lang="da-DK"/>
        </a:p>
      </dgm:t>
    </dgm:pt>
    <dgm:pt modelId="{50A7BCF2-1053-48D3-A7BF-22F145AA2C26}">
      <dgm:prSet phldrT="[Tekst]" custT="1"/>
      <dgm:spPr>
        <a:solidFill>
          <a:schemeClr val="bg1">
            <a:lumMod val="85000"/>
            <a:alpha val="90000"/>
          </a:schemeClr>
        </a:solidFill>
      </dgm:spPr>
      <dgm:t>
        <a:bodyPr/>
        <a:lstStyle/>
        <a:p>
          <a:r>
            <a:rPr lang="da-DK" sz="1400" dirty="0" smtClean="0"/>
            <a:t>Miljøstyrelsen</a:t>
          </a:r>
          <a:endParaRPr lang="da-DK" sz="1400" dirty="0"/>
        </a:p>
      </dgm:t>
    </dgm:pt>
    <dgm:pt modelId="{E8803537-53BE-4FA3-84A4-0C346808CA11}" type="parTrans" cxnId="{990A6CD4-6C14-4F20-B386-C1EFD033DEA6}">
      <dgm:prSet/>
      <dgm:spPr/>
      <dgm:t>
        <a:bodyPr/>
        <a:lstStyle/>
        <a:p>
          <a:endParaRPr lang="da-DK"/>
        </a:p>
      </dgm:t>
    </dgm:pt>
    <dgm:pt modelId="{A13F65D8-B460-4CAE-A130-BCC379487784}" type="sibTrans" cxnId="{990A6CD4-6C14-4F20-B386-C1EFD033DEA6}">
      <dgm:prSet/>
      <dgm:spPr/>
      <dgm:t>
        <a:bodyPr/>
        <a:lstStyle/>
        <a:p>
          <a:endParaRPr lang="da-DK"/>
        </a:p>
      </dgm:t>
    </dgm:pt>
    <dgm:pt modelId="{E8FC4775-B9E4-454B-B5C8-248624658B06}">
      <dgm:prSet phldrT="[Tekst]"/>
      <dgm:spPr/>
      <dgm:t>
        <a:bodyPr/>
        <a:lstStyle/>
        <a:p>
          <a:r>
            <a:rPr lang="da-DK" dirty="0" smtClean="0"/>
            <a:t>Offshore</a:t>
          </a:r>
          <a:endParaRPr lang="da-DK" dirty="0"/>
        </a:p>
      </dgm:t>
    </dgm:pt>
    <dgm:pt modelId="{B682B078-3112-40AF-B340-7FF240E77E10}" type="parTrans" cxnId="{795118DD-B15B-453F-8ACA-17132D56FA56}">
      <dgm:prSet/>
      <dgm:spPr/>
      <dgm:t>
        <a:bodyPr/>
        <a:lstStyle/>
        <a:p>
          <a:endParaRPr lang="da-DK"/>
        </a:p>
      </dgm:t>
    </dgm:pt>
    <dgm:pt modelId="{BD91058D-2EA4-448C-A4DA-02746CDAC230}" type="sibTrans" cxnId="{795118DD-B15B-453F-8ACA-17132D56FA56}">
      <dgm:prSet/>
      <dgm:spPr/>
      <dgm:t>
        <a:bodyPr/>
        <a:lstStyle/>
        <a:p>
          <a:endParaRPr lang="da-DK"/>
        </a:p>
      </dgm:t>
    </dgm:pt>
    <dgm:pt modelId="{07473212-3A39-4E8E-B9F5-AB7E60D57A10}">
      <dgm:prSet phldrT="[Tekst]" custT="1"/>
      <dgm:spPr>
        <a:solidFill>
          <a:schemeClr val="accent1">
            <a:alpha val="90000"/>
          </a:schemeClr>
        </a:solidFill>
      </dgm:spPr>
      <dgm:t>
        <a:bodyPr/>
        <a:lstStyle/>
        <a:p>
          <a:r>
            <a:rPr lang="da-DK" sz="1400" dirty="0" smtClean="0"/>
            <a:t>Klima-, Energi og forsyningsministeren</a:t>
          </a:r>
          <a:endParaRPr lang="da-DK" sz="1400" dirty="0"/>
        </a:p>
      </dgm:t>
    </dgm:pt>
    <dgm:pt modelId="{EA40DBAD-381E-47C6-9E49-F29AE9E60110}" type="parTrans" cxnId="{132F713F-AA04-4A22-989F-D5655A81D3E1}">
      <dgm:prSet/>
      <dgm:spPr/>
      <dgm:t>
        <a:bodyPr/>
        <a:lstStyle/>
        <a:p>
          <a:endParaRPr lang="da-DK"/>
        </a:p>
      </dgm:t>
    </dgm:pt>
    <dgm:pt modelId="{061FF47C-356F-4BBE-8FB2-A7FDA24FAB0B}" type="sibTrans" cxnId="{132F713F-AA04-4A22-989F-D5655A81D3E1}">
      <dgm:prSet/>
      <dgm:spPr/>
      <dgm:t>
        <a:bodyPr/>
        <a:lstStyle/>
        <a:p>
          <a:endParaRPr lang="da-DK"/>
        </a:p>
      </dgm:t>
    </dgm:pt>
    <dgm:pt modelId="{B3357697-0BC3-4885-8953-2D6277A80309}">
      <dgm:prSet phldrT="[Tekst]" custT="1"/>
      <dgm:spPr>
        <a:solidFill>
          <a:schemeClr val="bg1">
            <a:lumMod val="85000"/>
            <a:alpha val="90000"/>
          </a:schemeClr>
        </a:solidFill>
      </dgm:spPr>
      <dgm:t>
        <a:bodyPr/>
        <a:lstStyle/>
        <a:p>
          <a:r>
            <a:rPr lang="da-DK" sz="1400" dirty="0" smtClean="0"/>
            <a:t>Miljøstyrelsen</a:t>
          </a:r>
          <a:endParaRPr lang="da-DK" sz="1400" dirty="0"/>
        </a:p>
      </dgm:t>
    </dgm:pt>
    <dgm:pt modelId="{BFE7B44D-F2D1-423F-8373-B5C0A8A99BAC}" type="parTrans" cxnId="{E1F5AB1A-F6EB-4C54-A5F1-67DDD1AA3B1A}">
      <dgm:prSet/>
      <dgm:spPr/>
      <dgm:t>
        <a:bodyPr/>
        <a:lstStyle/>
        <a:p>
          <a:endParaRPr lang="da-DK"/>
        </a:p>
      </dgm:t>
    </dgm:pt>
    <dgm:pt modelId="{978892B2-D87A-4427-97C9-314B56E287A9}" type="sibTrans" cxnId="{E1F5AB1A-F6EB-4C54-A5F1-67DDD1AA3B1A}">
      <dgm:prSet/>
      <dgm:spPr/>
      <dgm:t>
        <a:bodyPr/>
        <a:lstStyle/>
        <a:p>
          <a:endParaRPr lang="da-DK"/>
        </a:p>
      </dgm:t>
    </dgm:pt>
    <dgm:pt modelId="{3F7C682F-A0CB-485D-9756-7542A2EF4DAD}" type="pres">
      <dgm:prSet presAssocID="{E9864BCA-A1B7-4FA1-AF95-4E11F20FA0B3}" presName="diagram" presStyleCnt="0">
        <dgm:presLayoutVars>
          <dgm:chPref val="1"/>
          <dgm:dir/>
          <dgm:animOne val="branch"/>
          <dgm:animLvl val="lvl"/>
          <dgm:resizeHandles/>
        </dgm:presLayoutVars>
      </dgm:prSet>
      <dgm:spPr/>
      <dgm:t>
        <a:bodyPr/>
        <a:lstStyle/>
        <a:p>
          <a:endParaRPr lang="da-DK"/>
        </a:p>
      </dgm:t>
    </dgm:pt>
    <dgm:pt modelId="{02D435AE-B29D-427C-A5A1-ADD57A309F72}" type="pres">
      <dgm:prSet presAssocID="{02CD53CC-A97F-4C98-8916-3E4CEAFDFD1D}" presName="root" presStyleCnt="0"/>
      <dgm:spPr/>
    </dgm:pt>
    <dgm:pt modelId="{688E87C5-4BAD-483E-B4FF-18B2F29B7311}" type="pres">
      <dgm:prSet presAssocID="{02CD53CC-A97F-4C98-8916-3E4CEAFDFD1D}" presName="rootComposite" presStyleCnt="0"/>
      <dgm:spPr/>
    </dgm:pt>
    <dgm:pt modelId="{9A89092B-328A-40DB-8136-E5F130DF33E6}" type="pres">
      <dgm:prSet presAssocID="{02CD53CC-A97F-4C98-8916-3E4CEAFDFD1D}" presName="rootText" presStyleLbl="node1" presStyleIdx="0" presStyleCnt="2"/>
      <dgm:spPr/>
      <dgm:t>
        <a:bodyPr/>
        <a:lstStyle/>
        <a:p>
          <a:endParaRPr lang="da-DK"/>
        </a:p>
      </dgm:t>
    </dgm:pt>
    <dgm:pt modelId="{02B866DD-9372-4F2A-BA24-7C13D70E6DB6}" type="pres">
      <dgm:prSet presAssocID="{02CD53CC-A97F-4C98-8916-3E4CEAFDFD1D}" presName="rootConnector" presStyleLbl="node1" presStyleIdx="0" presStyleCnt="2"/>
      <dgm:spPr/>
      <dgm:t>
        <a:bodyPr/>
        <a:lstStyle/>
        <a:p>
          <a:endParaRPr lang="da-DK"/>
        </a:p>
      </dgm:t>
    </dgm:pt>
    <dgm:pt modelId="{4D1456F8-F5EE-4BF5-8A42-512442C39026}" type="pres">
      <dgm:prSet presAssocID="{02CD53CC-A97F-4C98-8916-3E4CEAFDFD1D}" presName="childShape" presStyleCnt="0"/>
      <dgm:spPr/>
    </dgm:pt>
    <dgm:pt modelId="{5C6907A2-4753-4D80-8853-B932A728E5DC}" type="pres">
      <dgm:prSet presAssocID="{BF650A8E-6085-4333-BC0D-BE1ACA063855}" presName="Name13" presStyleLbl="parChTrans1D2" presStyleIdx="0" presStyleCnt="4"/>
      <dgm:spPr/>
      <dgm:t>
        <a:bodyPr/>
        <a:lstStyle/>
        <a:p>
          <a:endParaRPr lang="da-DK"/>
        </a:p>
      </dgm:t>
    </dgm:pt>
    <dgm:pt modelId="{368A1792-ED03-4FDB-B385-561401D62E80}" type="pres">
      <dgm:prSet presAssocID="{541AD11A-AB68-42EF-8DD8-0B258C09D436}" presName="childText" presStyleLbl="bgAcc1" presStyleIdx="0" presStyleCnt="4" custScaleX="122235">
        <dgm:presLayoutVars>
          <dgm:bulletEnabled val="1"/>
        </dgm:presLayoutVars>
      </dgm:prSet>
      <dgm:spPr/>
      <dgm:t>
        <a:bodyPr/>
        <a:lstStyle/>
        <a:p>
          <a:endParaRPr lang="da-DK"/>
        </a:p>
      </dgm:t>
    </dgm:pt>
    <dgm:pt modelId="{F8A49979-DDCB-445D-AA31-B8CB4857BEA5}" type="pres">
      <dgm:prSet presAssocID="{E8803537-53BE-4FA3-84A4-0C346808CA11}" presName="Name13" presStyleLbl="parChTrans1D2" presStyleIdx="1" presStyleCnt="4"/>
      <dgm:spPr/>
      <dgm:t>
        <a:bodyPr/>
        <a:lstStyle/>
        <a:p>
          <a:endParaRPr lang="da-DK"/>
        </a:p>
      </dgm:t>
    </dgm:pt>
    <dgm:pt modelId="{8EE1101C-7D03-42FA-BE0C-8002D624D03E}" type="pres">
      <dgm:prSet presAssocID="{50A7BCF2-1053-48D3-A7BF-22F145AA2C26}" presName="childText" presStyleLbl="bgAcc1" presStyleIdx="1" presStyleCnt="4" custScaleX="122235">
        <dgm:presLayoutVars>
          <dgm:bulletEnabled val="1"/>
        </dgm:presLayoutVars>
      </dgm:prSet>
      <dgm:spPr/>
      <dgm:t>
        <a:bodyPr/>
        <a:lstStyle/>
        <a:p>
          <a:endParaRPr lang="da-DK"/>
        </a:p>
      </dgm:t>
    </dgm:pt>
    <dgm:pt modelId="{79519DF8-4E18-4163-B251-4796ED309F97}" type="pres">
      <dgm:prSet presAssocID="{E8FC4775-B9E4-454B-B5C8-248624658B06}" presName="root" presStyleCnt="0"/>
      <dgm:spPr/>
    </dgm:pt>
    <dgm:pt modelId="{D75121FB-57A3-46E6-A026-B03F39B470A9}" type="pres">
      <dgm:prSet presAssocID="{E8FC4775-B9E4-454B-B5C8-248624658B06}" presName="rootComposite" presStyleCnt="0"/>
      <dgm:spPr/>
    </dgm:pt>
    <dgm:pt modelId="{AB6EA213-0C5E-46DE-8F32-CE7BD22C9297}" type="pres">
      <dgm:prSet presAssocID="{E8FC4775-B9E4-454B-B5C8-248624658B06}" presName="rootText" presStyleLbl="node1" presStyleIdx="1" presStyleCnt="2"/>
      <dgm:spPr/>
      <dgm:t>
        <a:bodyPr/>
        <a:lstStyle/>
        <a:p>
          <a:endParaRPr lang="da-DK"/>
        </a:p>
      </dgm:t>
    </dgm:pt>
    <dgm:pt modelId="{32F79E82-4316-44A5-BB7C-7B489EB3202F}" type="pres">
      <dgm:prSet presAssocID="{E8FC4775-B9E4-454B-B5C8-248624658B06}" presName="rootConnector" presStyleLbl="node1" presStyleIdx="1" presStyleCnt="2"/>
      <dgm:spPr/>
      <dgm:t>
        <a:bodyPr/>
        <a:lstStyle/>
        <a:p>
          <a:endParaRPr lang="da-DK"/>
        </a:p>
      </dgm:t>
    </dgm:pt>
    <dgm:pt modelId="{12D79935-958F-41E4-AA8A-F33632C32EDA}" type="pres">
      <dgm:prSet presAssocID="{E8FC4775-B9E4-454B-B5C8-248624658B06}" presName="childShape" presStyleCnt="0"/>
      <dgm:spPr/>
    </dgm:pt>
    <dgm:pt modelId="{D4B713C8-F77C-4DB4-BD6F-F8909958ED9E}" type="pres">
      <dgm:prSet presAssocID="{EA40DBAD-381E-47C6-9E49-F29AE9E60110}" presName="Name13" presStyleLbl="parChTrans1D2" presStyleIdx="2" presStyleCnt="4"/>
      <dgm:spPr/>
      <dgm:t>
        <a:bodyPr/>
        <a:lstStyle/>
        <a:p>
          <a:endParaRPr lang="da-DK"/>
        </a:p>
      </dgm:t>
    </dgm:pt>
    <dgm:pt modelId="{1CCA28A6-B66A-408A-B745-5A1ECD283589}" type="pres">
      <dgm:prSet presAssocID="{07473212-3A39-4E8E-B9F5-AB7E60D57A10}" presName="childText" presStyleLbl="bgAcc1" presStyleIdx="2" presStyleCnt="4" custScaleX="131654">
        <dgm:presLayoutVars>
          <dgm:bulletEnabled val="1"/>
        </dgm:presLayoutVars>
      </dgm:prSet>
      <dgm:spPr/>
      <dgm:t>
        <a:bodyPr/>
        <a:lstStyle/>
        <a:p>
          <a:endParaRPr lang="da-DK"/>
        </a:p>
      </dgm:t>
    </dgm:pt>
    <dgm:pt modelId="{59EF111B-B700-403D-A72E-9B95EF300FB0}" type="pres">
      <dgm:prSet presAssocID="{BFE7B44D-F2D1-423F-8373-B5C0A8A99BAC}" presName="Name13" presStyleLbl="parChTrans1D2" presStyleIdx="3" presStyleCnt="4"/>
      <dgm:spPr/>
      <dgm:t>
        <a:bodyPr/>
        <a:lstStyle/>
        <a:p>
          <a:endParaRPr lang="da-DK"/>
        </a:p>
      </dgm:t>
    </dgm:pt>
    <dgm:pt modelId="{C7D3F3B2-8532-4AA7-83AF-7269A1C979D7}" type="pres">
      <dgm:prSet presAssocID="{B3357697-0BC3-4885-8953-2D6277A80309}" presName="childText" presStyleLbl="bgAcc1" presStyleIdx="3" presStyleCnt="4" custScaleX="131654">
        <dgm:presLayoutVars>
          <dgm:bulletEnabled val="1"/>
        </dgm:presLayoutVars>
      </dgm:prSet>
      <dgm:spPr/>
      <dgm:t>
        <a:bodyPr/>
        <a:lstStyle/>
        <a:p>
          <a:endParaRPr lang="da-DK"/>
        </a:p>
      </dgm:t>
    </dgm:pt>
  </dgm:ptLst>
  <dgm:cxnLst>
    <dgm:cxn modelId="{95744414-82B0-4DB1-B42C-E6B37D91AFD4}" type="presOf" srcId="{E9864BCA-A1B7-4FA1-AF95-4E11F20FA0B3}" destId="{3F7C682F-A0CB-485D-9756-7542A2EF4DAD}" srcOrd="0" destOrd="0" presId="urn:microsoft.com/office/officeart/2005/8/layout/hierarchy3"/>
    <dgm:cxn modelId="{E1F5AB1A-F6EB-4C54-A5F1-67DDD1AA3B1A}" srcId="{E8FC4775-B9E4-454B-B5C8-248624658B06}" destId="{B3357697-0BC3-4885-8953-2D6277A80309}" srcOrd="1" destOrd="0" parTransId="{BFE7B44D-F2D1-423F-8373-B5C0A8A99BAC}" sibTransId="{978892B2-D87A-4427-97C9-314B56E287A9}"/>
    <dgm:cxn modelId="{F5526707-73E0-46B6-984B-B3E75A3A30F5}" srcId="{E9864BCA-A1B7-4FA1-AF95-4E11F20FA0B3}" destId="{02CD53CC-A97F-4C98-8916-3E4CEAFDFD1D}" srcOrd="0" destOrd="0" parTransId="{1E70B8E0-02C0-4173-BD26-DB9CB5F0853D}" sibTransId="{B762A98B-E0FD-4056-964F-F603747DD45F}"/>
    <dgm:cxn modelId="{BC0C941E-E70B-473D-8A8C-549F4AAF261D}" type="presOf" srcId="{07473212-3A39-4E8E-B9F5-AB7E60D57A10}" destId="{1CCA28A6-B66A-408A-B745-5A1ECD283589}" srcOrd="0" destOrd="0" presId="urn:microsoft.com/office/officeart/2005/8/layout/hierarchy3"/>
    <dgm:cxn modelId="{993885EC-BC1D-4094-BB21-CA32711B486B}" type="presOf" srcId="{BFE7B44D-F2D1-423F-8373-B5C0A8A99BAC}" destId="{59EF111B-B700-403D-A72E-9B95EF300FB0}" srcOrd="0" destOrd="0" presId="urn:microsoft.com/office/officeart/2005/8/layout/hierarchy3"/>
    <dgm:cxn modelId="{B0DE57AA-4CC0-4791-A153-440C0551CE4E}" type="presOf" srcId="{E8803537-53BE-4FA3-84A4-0C346808CA11}" destId="{F8A49979-DDCB-445D-AA31-B8CB4857BEA5}" srcOrd="0" destOrd="0" presId="urn:microsoft.com/office/officeart/2005/8/layout/hierarchy3"/>
    <dgm:cxn modelId="{9949047F-4331-43A2-95D4-9C59C65B6051}" type="presOf" srcId="{02CD53CC-A97F-4C98-8916-3E4CEAFDFD1D}" destId="{9A89092B-328A-40DB-8136-E5F130DF33E6}" srcOrd="0" destOrd="0" presId="urn:microsoft.com/office/officeart/2005/8/layout/hierarchy3"/>
    <dgm:cxn modelId="{F66C1C8A-78CA-4388-B764-EABB254D5761}" type="presOf" srcId="{541AD11A-AB68-42EF-8DD8-0B258C09D436}" destId="{368A1792-ED03-4FDB-B385-561401D62E80}" srcOrd="0" destOrd="0" presId="urn:microsoft.com/office/officeart/2005/8/layout/hierarchy3"/>
    <dgm:cxn modelId="{3594C3CA-1612-4D94-A257-51EEEBF6B5AE}" type="presOf" srcId="{E8FC4775-B9E4-454B-B5C8-248624658B06}" destId="{AB6EA213-0C5E-46DE-8F32-CE7BD22C9297}" srcOrd="0" destOrd="0" presId="urn:microsoft.com/office/officeart/2005/8/layout/hierarchy3"/>
    <dgm:cxn modelId="{6F18B633-7368-4ECA-B0B7-85A8CEEB5D50}" type="presOf" srcId="{E8FC4775-B9E4-454B-B5C8-248624658B06}" destId="{32F79E82-4316-44A5-BB7C-7B489EB3202F}" srcOrd="1" destOrd="0" presId="urn:microsoft.com/office/officeart/2005/8/layout/hierarchy3"/>
    <dgm:cxn modelId="{9FA7EFD2-6394-4E5B-A619-A26A265715CC}" type="presOf" srcId="{B3357697-0BC3-4885-8953-2D6277A80309}" destId="{C7D3F3B2-8532-4AA7-83AF-7269A1C979D7}" srcOrd="0" destOrd="0" presId="urn:microsoft.com/office/officeart/2005/8/layout/hierarchy3"/>
    <dgm:cxn modelId="{9803FAD2-A815-486E-A2DC-04CDD04C5E03}" type="presOf" srcId="{EA40DBAD-381E-47C6-9E49-F29AE9E60110}" destId="{D4B713C8-F77C-4DB4-BD6F-F8909958ED9E}" srcOrd="0" destOrd="0" presId="urn:microsoft.com/office/officeart/2005/8/layout/hierarchy3"/>
    <dgm:cxn modelId="{5348395F-B7A8-4DE0-915D-84D170E4D939}" type="presOf" srcId="{BF650A8E-6085-4333-BC0D-BE1ACA063855}" destId="{5C6907A2-4753-4D80-8853-B932A728E5DC}" srcOrd="0" destOrd="0" presId="urn:microsoft.com/office/officeart/2005/8/layout/hierarchy3"/>
    <dgm:cxn modelId="{990A6CD4-6C14-4F20-B386-C1EFD033DEA6}" srcId="{02CD53CC-A97F-4C98-8916-3E4CEAFDFD1D}" destId="{50A7BCF2-1053-48D3-A7BF-22F145AA2C26}" srcOrd="1" destOrd="0" parTransId="{E8803537-53BE-4FA3-84A4-0C346808CA11}" sibTransId="{A13F65D8-B460-4CAE-A130-BCC379487784}"/>
    <dgm:cxn modelId="{132F713F-AA04-4A22-989F-D5655A81D3E1}" srcId="{E8FC4775-B9E4-454B-B5C8-248624658B06}" destId="{07473212-3A39-4E8E-B9F5-AB7E60D57A10}" srcOrd="0" destOrd="0" parTransId="{EA40DBAD-381E-47C6-9E49-F29AE9E60110}" sibTransId="{061FF47C-356F-4BBE-8FB2-A7FDA24FAB0B}"/>
    <dgm:cxn modelId="{795118DD-B15B-453F-8ACA-17132D56FA56}" srcId="{E9864BCA-A1B7-4FA1-AF95-4E11F20FA0B3}" destId="{E8FC4775-B9E4-454B-B5C8-248624658B06}" srcOrd="1" destOrd="0" parTransId="{B682B078-3112-40AF-B340-7FF240E77E10}" sibTransId="{BD91058D-2EA4-448C-A4DA-02746CDAC230}"/>
    <dgm:cxn modelId="{67D26F7A-0892-41CE-A245-3BE606DE4FA1}" srcId="{02CD53CC-A97F-4C98-8916-3E4CEAFDFD1D}" destId="{541AD11A-AB68-42EF-8DD8-0B258C09D436}" srcOrd="0" destOrd="0" parTransId="{BF650A8E-6085-4333-BC0D-BE1ACA063855}" sibTransId="{E841757A-A47F-41C8-94BF-37D6FA655CA2}"/>
    <dgm:cxn modelId="{7D522736-59B6-4685-AD80-7B372553DF21}" type="presOf" srcId="{02CD53CC-A97F-4C98-8916-3E4CEAFDFD1D}" destId="{02B866DD-9372-4F2A-BA24-7C13D70E6DB6}" srcOrd="1" destOrd="0" presId="urn:microsoft.com/office/officeart/2005/8/layout/hierarchy3"/>
    <dgm:cxn modelId="{C38E337E-BED2-41F7-A4F2-01A0C73BB94E}" type="presOf" srcId="{50A7BCF2-1053-48D3-A7BF-22F145AA2C26}" destId="{8EE1101C-7D03-42FA-BE0C-8002D624D03E}" srcOrd="0" destOrd="0" presId="urn:microsoft.com/office/officeart/2005/8/layout/hierarchy3"/>
    <dgm:cxn modelId="{C023CD15-EF32-4750-BCEC-5611E00193EE}" type="presParOf" srcId="{3F7C682F-A0CB-485D-9756-7542A2EF4DAD}" destId="{02D435AE-B29D-427C-A5A1-ADD57A309F72}" srcOrd="0" destOrd="0" presId="urn:microsoft.com/office/officeart/2005/8/layout/hierarchy3"/>
    <dgm:cxn modelId="{303804D5-38E8-4FA7-964A-2C39A7AB041B}" type="presParOf" srcId="{02D435AE-B29D-427C-A5A1-ADD57A309F72}" destId="{688E87C5-4BAD-483E-B4FF-18B2F29B7311}" srcOrd="0" destOrd="0" presId="urn:microsoft.com/office/officeart/2005/8/layout/hierarchy3"/>
    <dgm:cxn modelId="{4481D306-6DB8-4118-A570-1719ECF66C19}" type="presParOf" srcId="{688E87C5-4BAD-483E-B4FF-18B2F29B7311}" destId="{9A89092B-328A-40DB-8136-E5F130DF33E6}" srcOrd="0" destOrd="0" presId="urn:microsoft.com/office/officeart/2005/8/layout/hierarchy3"/>
    <dgm:cxn modelId="{1EABD2DB-6DDD-4976-8563-468A219A81A3}" type="presParOf" srcId="{688E87C5-4BAD-483E-B4FF-18B2F29B7311}" destId="{02B866DD-9372-4F2A-BA24-7C13D70E6DB6}" srcOrd="1" destOrd="0" presId="urn:microsoft.com/office/officeart/2005/8/layout/hierarchy3"/>
    <dgm:cxn modelId="{7B21FC5A-A1DD-43CA-B668-F5BB960E9FC8}" type="presParOf" srcId="{02D435AE-B29D-427C-A5A1-ADD57A309F72}" destId="{4D1456F8-F5EE-4BF5-8A42-512442C39026}" srcOrd="1" destOrd="0" presId="urn:microsoft.com/office/officeart/2005/8/layout/hierarchy3"/>
    <dgm:cxn modelId="{2BA00C53-13E8-4B87-9A80-AE46FCADB6E4}" type="presParOf" srcId="{4D1456F8-F5EE-4BF5-8A42-512442C39026}" destId="{5C6907A2-4753-4D80-8853-B932A728E5DC}" srcOrd="0" destOrd="0" presId="urn:microsoft.com/office/officeart/2005/8/layout/hierarchy3"/>
    <dgm:cxn modelId="{E753C302-E984-4304-9EEE-67DB10716DC1}" type="presParOf" srcId="{4D1456F8-F5EE-4BF5-8A42-512442C39026}" destId="{368A1792-ED03-4FDB-B385-561401D62E80}" srcOrd="1" destOrd="0" presId="urn:microsoft.com/office/officeart/2005/8/layout/hierarchy3"/>
    <dgm:cxn modelId="{D009A2F3-3E9B-4299-9B4C-6E0B2A5970FD}" type="presParOf" srcId="{4D1456F8-F5EE-4BF5-8A42-512442C39026}" destId="{F8A49979-DDCB-445D-AA31-B8CB4857BEA5}" srcOrd="2" destOrd="0" presId="urn:microsoft.com/office/officeart/2005/8/layout/hierarchy3"/>
    <dgm:cxn modelId="{FC1F7074-2302-42B2-908A-9D28B094B649}" type="presParOf" srcId="{4D1456F8-F5EE-4BF5-8A42-512442C39026}" destId="{8EE1101C-7D03-42FA-BE0C-8002D624D03E}" srcOrd="3" destOrd="0" presId="urn:microsoft.com/office/officeart/2005/8/layout/hierarchy3"/>
    <dgm:cxn modelId="{3FE87B16-E77E-4983-AA12-97744CD2A3D8}" type="presParOf" srcId="{3F7C682F-A0CB-485D-9756-7542A2EF4DAD}" destId="{79519DF8-4E18-4163-B251-4796ED309F97}" srcOrd="1" destOrd="0" presId="urn:microsoft.com/office/officeart/2005/8/layout/hierarchy3"/>
    <dgm:cxn modelId="{49A98D0D-D915-48C0-B713-C090C1CB3A6C}" type="presParOf" srcId="{79519DF8-4E18-4163-B251-4796ED309F97}" destId="{D75121FB-57A3-46E6-A026-B03F39B470A9}" srcOrd="0" destOrd="0" presId="urn:microsoft.com/office/officeart/2005/8/layout/hierarchy3"/>
    <dgm:cxn modelId="{0EFF8596-2D96-4208-A95C-0D45BCE98681}" type="presParOf" srcId="{D75121FB-57A3-46E6-A026-B03F39B470A9}" destId="{AB6EA213-0C5E-46DE-8F32-CE7BD22C9297}" srcOrd="0" destOrd="0" presId="urn:microsoft.com/office/officeart/2005/8/layout/hierarchy3"/>
    <dgm:cxn modelId="{E6128883-8ECA-4853-8905-C7F90228C9B3}" type="presParOf" srcId="{D75121FB-57A3-46E6-A026-B03F39B470A9}" destId="{32F79E82-4316-44A5-BB7C-7B489EB3202F}" srcOrd="1" destOrd="0" presId="urn:microsoft.com/office/officeart/2005/8/layout/hierarchy3"/>
    <dgm:cxn modelId="{5CB52A19-8D0B-4655-A3AE-DC9F6C5D6E19}" type="presParOf" srcId="{79519DF8-4E18-4163-B251-4796ED309F97}" destId="{12D79935-958F-41E4-AA8A-F33632C32EDA}" srcOrd="1" destOrd="0" presId="urn:microsoft.com/office/officeart/2005/8/layout/hierarchy3"/>
    <dgm:cxn modelId="{DE9607C1-3D9F-4809-AF3E-DAF53D6153B4}" type="presParOf" srcId="{12D79935-958F-41E4-AA8A-F33632C32EDA}" destId="{D4B713C8-F77C-4DB4-BD6F-F8909958ED9E}" srcOrd="0" destOrd="0" presId="urn:microsoft.com/office/officeart/2005/8/layout/hierarchy3"/>
    <dgm:cxn modelId="{46FC64DE-423F-475E-887B-458FF525081E}" type="presParOf" srcId="{12D79935-958F-41E4-AA8A-F33632C32EDA}" destId="{1CCA28A6-B66A-408A-B745-5A1ECD283589}" srcOrd="1" destOrd="0" presId="urn:microsoft.com/office/officeart/2005/8/layout/hierarchy3"/>
    <dgm:cxn modelId="{94E6C9BC-C930-457C-858B-5D9E9705FB9C}" type="presParOf" srcId="{12D79935-958F-41E4-AA8A-F33632C32EDA}" destId="{59EF111B-B700-403D-A72E-9B95EF300FB0}" srcOrd="2" destOrd="0" presId="urn:microsoft.com/office/officeart/2005/8/layout/hierarchy3"/>
    <dgm:cxn modelId="{122FF421-D21F-47C5-83AC-FB6D501665B7}" type="presParOf" srcId="{12D79935-958F-41E4-AA8A-F33632C32EDA}" destId="{C7D3F3B2-8532-4AA7-83AF-7269A1C979D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D3004F-3C42-4173-B7CA-A763FB163ADD}"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da-DK"/>
        </a:p>
      </dgm:t>
    </dgm:pt>
    <dgm:pt modelId="{BBD21034-CBDE-4C04-AA7E-42ED6D93B3B8}">
      <dgm:prSet phldrT="[Tekst]"/>
      <dgm:spPr/>
      <dgm:t>
        <a:bodyPr/>
        <a:lstStyle/>
        <a:p>
          <a:r>
            <a:rPr lang="da-DK" dirty="0" smtClean="0"/>
            <a:t>Samspillet mellem dem</a:t>
          </a:r>
          <a:endParaRPr lang="da-DK" dirty="0"/>
        </a:p>
      </dgm:t>
    </dgm:pt>
    <dgm:pt modelId="{F4FEE863-238F-4ED1-ADF7-48FE42B4D195}" type="parTrans" cxnId="{95FAFC0F-39AD-4C77-B4A8-49963C84C7BF}">
      <dgm:prSet/>
      <dgm:spPr/>
      <dgm:t>
        <a:bodyPr/>
        <a:lstStyle/>
        <a:p>
          <a:endParaRPr lang="da-DK"/>
        </a:p>
      </dgm:t>
    </dgm:pt>
    <dgm:pt modelId="{4FED6368-9826-4FC5-AF4D-2114CB88B82C}" type="sibTrans" cxnId="{95FAFC0F-39AD-4C77-B4A8-49963C84C7BF}">
      <dgm:prSet/>
      <dgm:spPr/>
      <dgm:t>
        <a:bodyPr/>
        <a:lstStyle/>
        <a:p>
          <a:endParaRPr lang="da-DK"/>
        </a:p>
      </dgm:t>
    </dgm:pt>
    <dgm:pt modelId="{3B3767F6-BE90-47D5-9DCD-87A56168D3CB}">
      <dgm:prSet phldrT="[Tekst]"/>
      <dgm:spPr/>
      <dgm:t>
        <a:bodyPr/>
        <a:lstStyle/>
        <a:p>
          <a:r>
            <a:rPr lang="da-DK" dirty="0" smtClean="0"/>
            <a:t>Befolkning</a:t>
          </a:r>
          <a:endParaRPr lang="da-DK" dirty="0"/>
        </a:p>
      </dgm:t>
    </dgm:pt>
    <dgm:pt modelId="{6DF46DE3-DEF9-42D2-857A-22AB791BCF1C}" type="parTrans" cxnId="{FFC8CA90-F3FC-461A-9FD1-D2DCBE719445}">
      <dgm:prSet/>
      <dgm:spPr/>
      <dgm:t>
        <a:bodyPr/>
        <a:lstStyle/>
        <a:p>
          <a:endParaRPr lang="da-DK"/>
        </a:p>
      </dgm:t>
    </dgm:pt>
    <dgm:pt modelId="{1082D3EA-EF45-4AAA-A695-B24A8E584BDA}" type="sibTrans" cxnId="{FFC8CA90-F3FC-461A-9FD1-D2DCBE719445}">
      <dgm:prSet/>
      <dgm:spPr/>
      <dgm:t>
        <a:bodyPr/>
        <a:lstStyle/>
        <a:p>
          <a:endParaRPr lang="da-DK"/>
        </a:p>
      </dgm:t>
    </dgm:pt>
    <dgm:pt modelId="{3B0911E8-704D-4D55-B9A7-DBE368B5E8AC}">
      <dgm:prSet phldrT="[Tekst]"/>
      <dgm:spPr/>
      <dgm:t>
        <a:bodyPr/>
        <a:lstStyle/>
        <a:p>
          <a:r>
            <a:rPr lang="da-DK" dirty="0" smtClean="0"/>
            <a:t>Menneskers sundhed</a:t>
          </a:r>
          <a:endParaRPr lang="da-DK" dirty="0"/>
        </a:p>
      </dgm:t>
    </dgm:pt>
    <dgm:pt modelId="{08290573-CD2B-4F34-AB9F-B99D2DE3CED8}" type="parTrans" cxnId="{DE472D05-1186-421A-A5C4-DD93021CAAF1}">
      <dgm:prSet/>
      <dgm:spPr/>
      <dgm:t>
        <a:bodyPr/>
        <a:lstStyle/>
        <a:p>
          <a:endParaRPr lang="da-DK"/>
        </a:p>
      </dgm:t>
    </dgm:pt>
    <dgm:pt modelId="{D3677F5B-45EE-42AE-A6B3-5F111C63F101}" type="sibTrans" cxnId="{DE472D05-1186-421A-A5C4-DD93021CAAF1}">
      <dgm:prSet/>
      <dgm:spPr/>
      <dgm:t>
        <a:bodyPr/>
        <a:lstStyle/>
        <a:p>
          <a:endParaRPr lang="da-DK"/>
        </a:p>
      </dgm:t>
    </dgm:pt>
    <dgm:pt modelId="{1C2F1203-09E6-44EB-83AE-C20D2232AC06}">
      <dgm:prSet phldrT="[Tekst]"/>
      <dgm:spPr/>
      <dgm:t>
        <a:bodyPr/>
        <a:lstStyle/>
        <a:p>
          <a:r>
            <a:rPr lang="da-DK" dirty="0" smtClean="0"/>
            <a:t>Jordarealer, jordbund, vand, luft, klima</a:t>
          </a:r>
          <a:endParaRPr lang="da-DK" dirty="0"/>
        </a:p>
      </dgm:t>
    </dgm:pt>
    <dgm:pt modelId="{6DDDCE7A-09D6-4CD5-8EA8-608D66BB65CC}" type="parTrans" cxnId="{2DAA4790-01FC-4D25-A319-1F433B3AEF4B}">
      <dgm:prSet/>
      <dgm:spPr/>
      <dgm:t>
        <a:bodyPr/>
        <a:lstStyle/>
        <a:p>
          <a:endParaRPr lang="da-DK"/>
        </a:p>
      </dgm:t>
    </dgm:pt>
    <dgm:pt modelId="{29D32393-CBE8-48D6-9C30-1D1D85B1A7E2}" type="sibTrans" cxnId="{2DAA4790-01FC-4D25-A319-1F433B3AEF4B}">
      <dgm:prSet/>
      <dgm:spPr/>
      <dgm:t>
        <a:bodyPr/>
        <a:lstStyle/>
        <a:p>
          <a:endParaRPr lang="da-DK"/>
        </a:p>
      </dgm:t>
    </dgm:pt>
    <dgm:pt modelId="{5B73F6C7-2626-460F-B965-16BF445BF9AA}">
      <dgm:prSet phldrT="[Tekst]"/>
      <dgm:spPr/>
      <dgm:t>
        <a:bodyPr/>
        <a:lstStyle/>
        <a:p>
          <a:r>
            <a:rPr lang="da-DK" dirty="0" smtClean="0"/>
            <a:t>Materielle goder, kulturarv, landskab</a:t>
          </a:r>
          <a:endParaRPr lang="da-DK" dirty="0"/>
        </a:p>
      </dgm:t>
    </dgm:pt>
    <dgm:pt modelId="{5CFFFA98-6D05-4EB0-BAEC-E83DBACE04E0}" type="parTrans" cxnId="{C43B821F-FE48-4167-8B02-78B0FB432964}">
      <dgm:prSet/>
      <dgm:spPr/>
      <dgm:t>
        <a:bodyPr/>
        <a:lstStyle/>
        <a:p>
          <a:endParaRPr lang="da-DK"/>
        </a:p>
      </dgm:t>
    </dgm:pt>
    <dgm:pt modelId="{3611D749-8AF6-494F-B29F-22B4E005F116}" type="sibTrans" cxnId="{C43B821F-FE48-4167-8B02-78B0FB432964}">
      <dgm:prSet/>
      <dgm:spPr/>
      <dgm:t>
        <a:bodyPr/>
        <a:lstStyle/>
        <a:p>
          <a:endParaRPr lang="da-DK"/>
        </a:p>
      </dgm:t>
    </dgm:pt>
    <dgm:pt modelId="{1343BEC2-06EC-4620-A85B-C4BF342E079F}">
      <dgm:prSet phldrT="[Tekst]"/>
      <dgm:spPr/>
      <dgm:t>
        <a:bodyPr/>
        <a:lstStyle/>
        <a:p>
          <a:r>
            <a:rPr lang="da-DK" dirty="0" smtClean="0"/>
            <a:t>Biologisk mangfoldighed, flora, fauna, habitat</a:t>
          </a:r>
          <a:endParaRPr lang="da-DK" dirty="0"/>
        </a:p>
      </dgm:t>
    </dgm:pt>
    <dgm:pt modelId="{11D86E3F-3410-4C8A-8AED-28457972E8D6}" type="parTrans" cxnId="{9CDA3002-C0E3-4B8B-B6F4-6842D693B71B}">
      <dgm:prSet/>
      <dgm:spPr/>
      <dgm:t>
        <a:bodyPr/>
        <a:lstStyle/>
        <a:p>
          <a:endParaRPr lang="da-DK"/>
        </a:p>
      </dgm:t>
    </dgm:pt>
    <dgm:pt modelId="{69AE0334-6E4E-4E4C-B496-839CA04D84B0}" type="sibTrans" cxnId="{9CDA3002-C0E3-4B8B-B6F4-6842D693B71B}">
      <dgm:prSet/>
      <dgm:spPr/>
      <dgm:t>
        <a:bodyPr/>
        <a:lstStyle/>
        <a:p>
          <a:endParaRPr lang="da-DK"/>
        </a:p>
      </dgm:t>
    </dgm:pt>
    <dgm:pt modelId="{DAF440F3-9779-445D-A31F-890324FAB886}">
      <dgm:prSet phldrT="[Tekst]"/>
      <dgm:spPr/>
      <dgm:t>
        <a:bodyPr/>
        <a:lstStyle/>
        <a:p>
          <a:r>
            <a:rPr lang="da-DK" dirty="0" err="1" smtClean="0"/>
            <a:t>Forbundethed</a:t>
          </a:r>
          <a:r>
            <a:rPr lang="da-DK" dirty="0" smtClean="0"/>
            <a:t> med andre planer, programmer og projekter</a:t>
          </a:r>
          <a:endParaRPr lang="da-DK" dirty="0"/>
        </a:p>
      </dgm:t>
    </dgm:pt>
    <dgm:pt modelId="{0B17B3C3-28A1-4EB0-BCCB-AF35B4C58306}" type="parTrans" cxnId="{55F0E8E1-A467-4C0B-9DCF-F5033D2926D6}">
      <dgm:prSet/>
      <dgm:spPr/>
      <dgm:t>
        <a:bodyPr/>
        <a:lstStyle/>
        <a:p>
          <a:endParaRPr lang="da-DK"/>
        </a:p>
      </dgm:t>
    </dgm:pt>
    <dgm:pt modelId="{48959411-5055-4F6D-B2A2-4DF2FEC71018}" type="sibTrans" cxnId="{55F0E8E1-A467-4C0B-9DCF-F5033D2926D6}">
      <dgm:prSet/>
      <dgm:spPr/>
      <dgm:t>
        <a:bodyPr/>
        <a:lstStyle/>
        <a:p>
          <a:endParaRPr lang="da-DK"/>
        </a:p>
      </dgm:t>
    </dgm:pt>
    <dgm:pt modelId="{6A10425E-3EAD-4D41-8AE4-0BFB5E02EFA4}" type="pres">
      <dgm:prSet presAssocID="{DED3004F-3C42-4173-B7CA-A763FB163ADD}" presName="composite" presStyleCnt="0">
        <dgm:presLayoutVars>
          <dgm:chMax val="1"/>
          <dgm:dir/>
          <dgm:resizeHandles val="exact"/>
        </dgm:presLayoutVars>
      </dgm:prSet>
      <dgm:spPr/>
      <dgm:t>
        <a:bodyPr/>
        <a:lstStyle/>
        <a:p>
          <a:endParaRPr lang="da-DK"/>
        </a:p>
      </dgm:t>
    </dgm:pt>
    <dgm:pt modelId="{46275DB0-4D26-446D-80C9-1C2DDF9E485B}" type="pres">
      <dgm:prSet presAssocID="{DED3004F-3C42-4173-B7CA-A763FB163ADD}" presName="radial" presStyleCnt="0">
        <dgm:presLayoutVars>
          <dgm:animLvl val="ctr"/>
        </dgm:presLayoutVars>
      </dgm:prSet>
      <dgm:spPr/>
    </dgm:pt>
    <dgm:pt modelId="{B02C6141-CD77-4E37-BAAD-AC29E1C7B9DC}" type="pres">
      <dgm:prSet presAssocID="{BBD21034-CBDE-4C04-AA7E-42ED6D93B3B8}" presName="centerShape" presStyleLbl="vennNode1" presStyleIdx="0" presStyleCnt="7"/>
      <dgm:spPr/>
      <dgm:t>
        <a:bodyPr/>
        <a:lstStyle/>
        <a:p>
          <a:endParaRPr lang="da-DK"/>
        </a:p>
      </dgm:t>
    </dgm:pt>
    <dgm:pt modelId="{BC4F63D6-8BB2-4BFA-B4EB-4F7E3D9A5072}" type="pres">
      <dgm:prSet presAssocID="{3B3767F6-BE90-47D5-9DCD-87A56168D3CB}" presName="node" presStyleLbl="vennNode1" presStyleIdx="1" presStyleCnt="7">
        <dgm:presLayoutVars>
          <dgm:bulletEnabled val="1"/>
        </dgm:presLayoutVars>
      </dgm:prSet>
      <dgm:spPr/>
      <dgm:t>
        <a:bodyPr/>
        <a:lstStyle/>
        <a:p>
          <a:endParaRPr lang="da-DK"/>
        </a:p>
      </dgm:t>
    </dgm:pt>
    <dgm:pt modelId="{B0D8ACF9-D975-4635-A04F-6715E884AFD9}" type="pres">
      <dgm:prSet presAssocID="{3B0911E8-704D-4D55-B9A7-DBE368B5E8AC}" presName="node" presStyleLbl="vennNode1" presStyleIdx="2" presStyleCnt="7">
        <dgm:presLayoutVars>
          <dgm:bulletEnabled val="1"/>
        </dgm:presLayoutVars>
      </dgm:prSet>
      <dgm:spPr/>
      <dgm:t>
        <a:bodyPr/>
        <a:lstStyle/>
        <a:p>
          <a:endParaRPr lang="da-DK"/>
        </a:p>
      </dgm:t>
    </dgm:pt>
    <dgm:pt modelId="{E53F9249-B6BE-4021-B152-7951C38B1E3F}" type="pres">
      <dgm:prSet presAssocID="{1343BEC2-06EC-4620-A85B-C4BF342E079F}" presName="node" presStyleLbl="vennNode1" presStyleIdx="3" presStyleCnt="7" custRadScaleRad="99233" custRadScaleInc="945">
        <dgm:presLayoutVars>
          <dgm:bulletEnabled val="1"/>
        </dgm:presLayoutVars>
      </dgm:prSet>
      <dgm:spPr/>
      <dgm:t>
        <a:bodyPr/>
        <a:lstStyle/>
        <a:p>
          <a:endParaRPr lang="da-DK"/>
        </a:p>
      </dgm:t>
    </dgm:pt>
    <dgm:pt modelId="{F3D66E6A-E8C1-47D2-9BCE-C90D7A6F78F7}" type="pres">
      <dgm:prSet presAssocID="{1C2F1203-09E6-44EB-83AE-C20D2232AC06}" presName="node" presStyleLbl="vennNode1" presStyleIdx="4" presStyleCnt="7">
        <dgm:presLayoutVars>
          <dgm:bulletEnabled val="1"/>
        </dgm:presLayoutVars>
      </dgm:prSet>
      <dgm:spPr/>
      <dgm:t>
        <a:bodyPr/>
        <a:lstStyle/>
        <a:p>
          <a:endParaRPr lang="da-DK"/>
        </a:p>
      </dgm:t>
    </dgm:pt>
    <dgm:pt modelId="{1EB4D45E-EA7E-4D8B-AAEA-9A8B62B27C69}" type="pres">
      <dgm:prSet presAssocID="{5B73F6C7-2626-460F-B965-16BF445BF9AA}" presName="node" presStyleLbl="vennNode1" presStyleIdx="5" presStyleCnt="7">
        <dgm:presLayoutVars>
          <dgm:bulletEnabled val="1"/>
        </dgm:presLayoutVars>
      </dgm:prSet>
      <dgm:spPr/>
      <dgm:t>
        <a:bodyPr/>
        <a:lstStyle/>
        <a:p>
          <a:endParaRPr lang="da-DK"/>
        </a:p>
      </dgm:t>
    </dgm:pt>
    <dgm:pt modelId="{7F8EB4D3-66B5-472B-A87C-651C12776746}" type="pres">
      <dgm:prSet presAssocID="{DAF440F3-9779-445D-A31F-890324FAB886}" presName="node" presStyleLbl="vennNode1" presStyleIdx="6" presStyleCnt="7">
        <dgm:presLayoutVars>
          <dgm:bulletEnabled val="1"/>
        </dgm:presLayoutVars>
      </dgm:prSet>
      <dgm:spPr/>
      <dgm:t>
        <a:bodyPr/>
        <a:lstStyle/>
        <a:p>
          <a:endParaRPr lang="da-DK"/>
        </a:p>
      </dgm:t>
    </dgm:pt>
  </dgm:ptLst>
  <dgm:cxnLst>
    <dgm:cxn modelId="{9673FFAF-51A0-4F57-92F4-394F58209A10}" type="presOf" srcId="{BBD21034-CBDE-4C04-AA7E-42ED6D93B3B8}" destId="{B02C6141-CD77-4E37-BAAD-AC29E1C7B9DC}" srcOrd="0" destOrd="0" presId="urn:microsoft.com/office/officeart/2005/8/layout/radial3"/>
    <dgm:cxn modelId="{9CDA3002-C0E3-4B8B-B6F4-6842D693B71B}" srcId="{BBD21034-CBDE-4C04-AA7E-42ED6D93B3B8}" destId="{1343BEC2-06EC-4620-A85B-C4BF342E079F}" srcOrd="2" destOrd="0" parTransId="{11D86E3F-3410-4C8A-8AED-28457972E8D6}" sibTransId="{69AE0334-6E4E-4E4C-B496-839CA04D84B0}"/>
    <dgm:cxn modelId="{FFC8CA90-F3FC-461A-9FD1-D2DCBE719445}" srcId="{BBD21034-CBDE-4C04-AA7E-42ED6D93B3B8}" destId="{3B3767F6-BE90-47D5-9DCD-87A56168D3CB}" srcOrd="0" destOrd="0" parTransId="{6DF46DE3-DEF9-42D2-857A-22AB791BCF1C}" sibTransId="{1082D3EA-EF45-4AAA-A695-B24A8E584BDA}"/>
    <dgm:cxn modelId="{95FAFC0F-39AD-4C77-B4A8-49963C84C7BF}" srcId="{DED3004F-3C42-4173-B7CA-A763FB163ADD}" destId="{BBD21034-CBDE-4C04-AA7E-42ED6D93B3B8}" srcOrd="0" destOrd="0" parTransId="{F4FEE863-238F-4ED1-ADF7-48FE42B4D195}" sibTransId="{4FED6368-9826-4FC5-AF4D-2114CB88B82C}"/>
    <dgm:cxn modelId="{9FDC2EBE-729A-4780-8D5F-8041B53611F8}" type="presOf" srcId="{3B3767F6-BE90-47D5-9DCD-87A56168D3CB}" destId="{BC4F63D6-8BB2-4BFA-B4EB-4F7E3D9A5072}" srcOrd="0" destOrd="0" presId="urn:microsoft.com/office/officeart/2005/8/layout/radial3"/>
    <dgm:cxn modelId="{4C77B243-8A64-4494-9446-8D09C5616CF1}" type="presOf" srcId="{DED3004F-3C42-4173-B7CA-A763FB163ADD}" destId="{6A10425E-3EAD-4D41-8AE4-0BFB5E02EFA4}" srcOrd="0" destOrd="0" presId="urn:microsoft.com/office/officeart/2005/8/layout/radial3"/>
    <dgm:cxn modelId="{DE472D05-1186-421A-A5C4-DD93021CAAF1}" srcId="{BBD21034-CBDE-4C04-AA7E-42ED6D93B3B8}" destId="{3B0911E8-704D-4D55-B9A7-DBE368B5E8AC}" srcOrd="1" destOrd="0" parTransId="{08290573-CD2B-4F34-AB9F-B99D2DE3CED8}" sibTransId="{D3677F5B-45EE-42AE-A6B3-5F111C63F101}"/>
    <dgm:cxn modelId="{5E46D6E5-DFA6-4724-8631-7E158B3578A8}" type="presOf" srcId="{1343BEC2-06EC-4620-A85B-C4BF342E079F}" destId="{E53F9249-B6BE-4021-B152-7951C38B1E3F}" srcOrd="0" destOrd="0" presId="urn:microsoft.com/office/officeart/2005/8/layout/radial3"/>
    <dgm:cxn modelId="{57D98FDC-6BF9-4084-A1B0-DBE5BBAD8DB0}" type="presOf" srcId="{3B0911E8-704D-4D55-B9A7-DBE368B5E8AC}" destId="{B0D8ACF9-D975-4635-A04F-6715E884AFD9}" srcOrd="0" destOrd="0" presId="urn:microsoft.com/office/officeart/2005/8/layout/radial3"/>
    <dgm:cxn modelId="{2DAA4790-01FC-4D25-A319-1F433B3AEF4B}" srcId="{BBD21034-CBDE-4C04-AA7E-42ED6D93B3B8}" destId="{1C2F1203-09E6-44EB-83AE-C20D2232AC06}" srcOrd="3" destOrd="0" parTransId="{6DDDCE7A-09D6-4CD5-8EA8-608D66BB65CC}" sibTransId="{29D32393-CBE8-48D6-9C30-1D1D85B1A7E2}"/>
    <dgm:cxn modelId="{B08C0CA2-CAC5-4121-B96D-2BDF112AEA7F}" type="presOf" srcId="{1C2F1203-09E6-44EB-83AE-C20D2232AC06}" destId="{F3D66E6A-E8C1-47D2-9BCE-C90D7A6F78F7}" srcOrd="0" destOrd="0" presId="urn:microsoft.com/office/officeart/2005/8/layout/radial3"/>
    <dgm:cxn modelId="{71E69586-1DEE-428C-8BB2-7D2F2BA6510C}" type="presOf" srcId="{5B73F6C7-2626-460F-B965-16BF445BF9AA}" destId="{1EB4D45E-EA7E-4D8B-AAEA-9A8B62B27C69}" srcOrd="0" destOrd="0" presId="urn:microsoft.com/office/officeart/2005/8/layout/radial3"/>
    <dgm:cxn modelId="{21165AD3-7F01-4E1C-B00A-297357416417}" type="presOf" srcId="{DAF440F3-9779-445D-A31F-890324FAB886}" destId="{7F8EB4D3-66B5-472B-A87C-651C12776746}" srcOrd="0" destOrd="0" presId="urn:microsoft.com/office/officeart/2005/8/layout/radial3"/>
    <dgm:cxn modelId="{C43B821F-FE48-4167-8B02-78B0FB432964}" srcId="{BBD21034-CBDE-4C04-AA7E-42ED6D93B3B8}" destId="{5B73F6C7-2626-460F-B965-16BF445BF9AA}" srcOrd="4" destOrd="0" parTransId="{5CFFFA98-6D05-4EB0-BAEC-E83DBACE04E0}" sibTransId="{3611D749-8AF6-494F-B29F-22B4E005F116}"/>
    <dgm:cxn modelId="{55F0E8E1-A467-4C0B-9DCF-F5033D2926D6}" srcId="{BBD21034-CBDE-4C04-AA7E-42ED6D93B3B8}" destId="{DAF440F3-9779-445D-A31F-890324FAB886}" srcOrd="5" destOrd="0" parTransId="{0B17B3C3-28A1-4EB0-BCCB-AF35B4C58306}" sibTransId="{48959411-5055-4F6D-B2A2-4DF2FEC71018}"/>
    <dgm:cxn modelId="{C8B32D6B-6EBF-489F-82CC-59C92CAC527E}" type="presParOf" srcId="{6A10425E-3EAD-4D41-8AE4-0BFB5E02EFA4}" destId="{46275DB0-4D26-446D-80C9-1C2DDF9E485B}" srcOrd="0" destOrd="0" presId="urn:microsoft.com/office/officeart/2005/8/layout/radial3"/>
    <dgm:cxn modelId="{EBF1748B-5674-4A83-B766-445D3E02E551}" type="presParOf" srcId="{46275DB0-4D26-446D-80C9-1C2DDF9E485B}" destId="{B02C6141-CD77-4E37-BAAD-AC29E1C7B9DC}" srcOrd="0" destOrd="0" presId="urn:microsoft.com/office/officeart/2005/8/layout/radial3"/>
    <dgm:cxn modelId="{E97279B8-55F6-4ECE-AF7F-2F984C6166F9}" type="presParOf" srcId="{46275DB0-4D26-446D-80C9-1C2DDF9E485B}" destId="{BC4F63D6-8BB2-4BFA-B4EB-4F7E3D9A5072}" srcOrd="1" destOrd="0" presId="urn:microsoft.com/office/officeart/2005/8/layout/radial3"/>
    <dgm:cxn modelId="{0064F7F6-36E0-421C-B56E-1FF494444EAC}" type="presParOf" srcId="{46275DB0-4D26-446D-80C9-1C2DDF9E485B}" destId="{B0D8ACF9-D975-4635-A04F-6715E884AFD9}" srcOrd="2" destOrd="0" presId="urn:microsoft.com/office/officeart/2005/8/layout/radial3"/>
    <dgm:cxn modelId="{58A2910E-5F41-4CC7-955D-D1E5B59811E0}" type="presParOf" srcId="{46275DB0-4D26-446D-80C9-1C2DDF9E485B}" destId="{E53F9249-B6BE-4021-B152-7951C38B1E3F}" srcOrd="3" destOrd="0" presId="urn:microsoft.com/office/officeart/2005/8/layout/radial3"/>
    <dgm:cxn modelId="{85C59854-AFB3-4195-A0C8-C4A2B292F062}" type="presParOf" srcId="{46275DB0-4D26-446D-80C9-1C2DDF9E485B}" destId="{F3D66E6A-E8C1-47D2-9BCE-C90D7A6F78F7}" srcOrd="4" destOrd="0" presId="urn:microsoft.com/office/officeart/2005/8/layout/radial3"/>
    <dgm:cxn modelId="{A74F5774-D31A-4D96-8C56-8AC7D6609A59}" type="presParOf" srcId="{46275DB0-4D26-446D-80C9-1C2DDF9E485B}" destId="{1EB4D45E-EA7E-4D8B-AAEA-9A8B62B27C69}" srcOrd="5" destOrd="0" presId="urn:microsoft.com/office/officeart/2005/8/layout/radial3"/>
    <dgm:cxn modelId="{4FCF5AFE-F1F3-4A04-9A09-8427B7012CCA}" type="presParOf" srcId="{46275DB0-4D26-446D-80C9-1C2DDF9E485B}" destId="{7F8EB4D3-66B5-472B-A87C-651C12776746}"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410E9D-4B88-401F-BC4A-302E9A548A2D}" type="doc">
      <dgm:prSet loTypeId="urn:microsoft.com/office/officeart/2005/8/layout/process1" loCatId="process" qsTypeId="urn:microsoft.com/office/officeart/2005/8/quickstyle/simple1" qsCatId="simple" csTypeId="urn:microsoft.com/office/officeart/2005/8/colors/accent1_2" csCatId="accent1" phldr="1"/>
      <dgm:spPr/>
    </dgm:pt>
    <dgm:pt modelId="{74DEDB71-7F8B-460D-A2C5-23479A86676B}">
      <dgm:prSet phldrT="[Tekst]"/>
      <dgm:spPr/>
      <dgm:t>
        <a:bodyPr/>
        <a:lstStyle/>
        <a:p>
          <a:r>
            <a:rPr lang="da-DK" dirty="0"/>
            <a:t>Oktober-december 2022</a:t>
          </a:r>
        </a:p>
      </dgm:t>
    </dgm:pt>
    <dgm:pt modelId="{74011FF6-2DCE-4BB8-9065-88ACAEB0D270}" type="parTrans" cxnId="{B7138161-04A9-4906-97E6-45CE5FA86E19}">
      <dgm:prSet/>
      <dgm:spPr/>
      <dgm:t>
        <a:bodyPr/>
        <a:lstStyle/>
        <a:p>
          <a:endParaRPr lang="da-DK"/>
        </a:p>
      </dgm:t>
    </dgm:pt>
    <dgm:pt modelId="{F628CCCC-E7A0-4079-9F13-3DDA8173F619}" type="sibTrans" cxnId="{B7138161-04A9-4906-97E6-45CE5FA86E19}">
      <dgm:prSet/>
      <dgm:spPr/>
      <dgm:t>
        <a:bodyPr/>
        <a:lstStyle/>
        <a:p>
          <a:endParaRPr lang="da-DK"/>
        </a:p>
      </dgm:t>
    </dgm:pt>
    <dgm:pt modelId="{09D63A63-D4A5-461D-B620-C7F746F2076C}">
      <dgm:prSet phldrT="[Tekst]"/>
      <dgm:spPr/>
      <dgm:t>
        <a:bodyPr/>
        <a:lstStyle/>
        <a:p>
          <a:r>
            <a:rPr lang="da-DK" dirty="0"/>
            <a:t>Januar 2023</a:t>
          </a:r>
        </a:p>
      </dgm:t>
    </dgm:pt>
    <dgm:pt modelId="{33541584-A98C-454C-AC19-9A8E08CEADFF}" type="parTrans" cxnId="{4674A7E3-9162-4FA1-A117-F8F5C4618DE8}">
      <dgm:prSet/>
      <dgm:spPr/>
      <dgm:t>
        <a:bodyPr/>
        <a:lstStyle/>
        <a:p>
          <a:endParaRPr lang="da-DK"/>
        </a:p>
      </dgm:t>
    </dgm:pt>
    <dgm:pt modelId="{9B2FF29D-60EA-43B4-9F08-D1F9C99FEC3A}" type="sibTrans" cxnId="{4674A7E3-9162-4FA1-A117-F8F5C4618DE8}">
      <dgm:prSet/>
      <dgm:spPr/>
      <dgm:t>
        <a:bodyPr/>
        <a:lstStyle/>
        <a:p>
          <a:endParaRPr lang="da-DK"/>
        </a:p>
      </dgm:t>
    </dgm:pt>
    <dgm:pt modelId="{E35F7593-5300-4C63-961C-F17ED6859D78}">
      <dgm:prSet phldrT="[Tekst]"/>
      <dgm:spPr/>
      <dgm:t>
        <a:bodyPr/>
        <a:lstStyle/>
        <a:p>
          <a:r>
            <a:rPr lang="da-DK" dirty="0"/>
            <a:t>Januar-april 2023</a:t>
          </a:r>
        </a:p>
      </dgm:t>
    </dgm:pt>
    <dgm:pt modelId="{DACCEA5D-62FA-4EB0-AF11-E84AD4BC2410}" type="parTrans" cxnId="{2800DF42-9D6E-4FC0-94F6-7924A4AB6FBC}">
      <dgm:prSet/>
      <dgm:spPr/>
      <dgm:t>
        <a:bodyPr/>
        <a:lstStyle/>
        <a:p>
          <a:endParaRPr lang="da-DK"/>
        </a:p>
      </dgm:t>
    </dgm:pt>
    <dgm:pt modelId="{B2524818-C495-4210-BA64-2F3C1A52CE81}" type="sibTrans" cxnId="{2800DF42-9D6E-4FC0-94F6-7924A4AB6FBC}">
      <dgm:prSet/>
      <dgm:spPr/>
      <dgm:t>
        <a:bodyPr/>
        <a:lstStyle/>
        <a:p>
          <a:endParaRPr lang="da-DK"/>
        </a:p>
      </dgm:t>
    </dgm:pt>
    <dgm:pt modelId="{DBA25DB8-3565-4ADF-B886-647259EBC64B}">
      <dgm:prSet phldrT="[Tekst]"/>
      <dgm:spPr/>
      <dgm:t>
        <a:bodyPr/>
        <a:lstStyle/>
        <a:p>
          <a:r>
            <a:rPr lang="da-DK" dirty="0"/>
            <a:t>August-september 2023</a:t>
          </a:r>
        </a:p>
      </dgm:t>
    </dgm:pt>
    <dgm:pt modelId="{4E62DB69-05AE-416E-B106-6087290AFDA3}" type="parTrans" cxnId="{DF47146E-AD40-4D73-B981-DB9898D6C386}">
      <dgm:prSet/>
      <dgm:spPr/>
      <dgm:t>
        <a:bodyPr/>
        <a:lstStyle/>
        <a:p>
          <a:endParaRPr lang="da-DK"/>
        </a:p>
      </dgm:t>
    </dgm:pt>
    <dgm:pt modelId="{998B9C33-5F8E-423D-B9A9-864D91A013F8}" type="sibTrans" cxnId="{DF47146E-AD40-4D73-B981-DB9898D6C386}">
      <dgm:prSet/>
      <dgm:spPr/>
      <dgm:t>
        <a:bodyPr/>
        <a:lstStyle/>
        <a:p>
          <a:endParaRPr lang="da-DK"/>
        </a:p>
      </dgm:t>
    </dgm:pt>
    <dgm:pt modelId="{8FBF0D32-24FC-42E8-B852-AB1A023637EC}">
      <dgm:prSet phldrT="[Tekst]"/>
      <dgm:spPr/>
      <dgm:t>
        <a:bodyPr/>
        <a:lstStyle/>
        <a:p>
          <a:r>
            <a:rPr lang="da-DK" dirty="0"/>
            <a:t>Maj-juli 2023</a:t>
          </a:r>
        </a:p>
      </dgm:t>
    </dgm:pt>
    <dgm:pt modelId="{B851EE4A-B43E-4604-9CBA-B3FF36206D5F}" type="parTrans" cxnId="{DF38E2FF-3B79-47F9-ADA7-30CC0DCDCAD1}">
      <dgm:prSet/>
      <dgm:spPr/>
      <dgm:t>
        <a:bodyPr/>
        <a:lstStyle/>
        <a:p>
          <a:endParaRPr lang="da-DK"/>
        </a:p>
      </dgm:t>
    </dgm:pt>
    <dgm:pt modelId="{E48F3C4B-2C2B-41F8-815D-172FC28DC3EC}" type="sibTrans" cxnId="{DF38E2FF-3B79-47F9-ADA7-30CC0DCDCAD1}">
      <dgm:prSet/>
      <dgm:spPr/>
      <dgm:t>
        <a:bodyPr/>
        <a:lstStyle/>
        <a:p>
          <a:endParaRPr lang="da-DK"/>
        </a:p>
      </dgm:t>
    </dgm:pt>
    <dgm:pt modelId="{B36B414F-BD95-4B31-A703-729F496615CE}" type="pres">
      <dgm:prSet presAssocID="{B2410E9D-4B88-401F-BC4A-302E9A548A2D}" presName="Name0" presStyleCnt="0">
        <dgm:presLayoutVars>
          <dgm:dir/>
          <dgm:resizeHandles val="exact"/>
        </dgm:presLayoutVars>
      </dgm:prSet>
      <dgm:spPr/>
    </dgm:pt>
    <dgm:pt modelId="{EDE64D2F-0397-4B86-BDB0-AF82ABEF61C0}" type="pres">
      <dgm:prSet presAssocID="{74DEDB71-7F8B-460D-A2C5-23479A86676B}" presName="node" presStyleLbl="node1" presStyleIdx="0" presStyleCnt="5">
        <dgm:presLayoutVars>
          <dgm:bulletEnabled val="1"/>
        </dgm:presLayoutVars>
      </dgm:prSet>
      <dgm:spPr/>
      <dgm:t>
        <a:bodyPr/>
        <a:lstStyle/>
        <a:p>
          <a:endParaRPr lang="da-DK"/>
        </a:p>
      </dgm:t>
    </dgm:pt>
    <dgm:pt modelId="{32455F45-8C3F-4CC8-9FE8-8A1F16AAA4D4}" type="pres">
      <dgm:prSet presAssocID="{F628CCCC-E7A0-4079-9F13-3DDA8173F619}" presName="sibTrans" presStyleLbl="sibTrans2D1" presStyleIdx="0" presStyleCnt="4"/>
      <dgm:spPr/>
      <dgm:t>
        <a:bodyPr/>
        <a:lstStyle/>
        <a:p>
          <a:endParaRPr lang="da-DK"/>
        </a:p>
      </dgm:t>
    </dgm:pt>
    <dgm:pt modelId="{DE98CDEB-D25F-4736-9817-09E645B009AD}" type="pres">
      <dgm:prSet presAssocID="{F628CCCC-E7A0-4079-9F13-3DDA8173F619}" presName="connectorText" presStyleLbl="sibTrans2D1" presStyleIdx="0" presStyleCnt="4"/>
      <dgm:spPr/>
      <dgm:t>
        <a:bodyPr/>
        <a:lstStyle/>
        <a:p>
          <a:endParaRPr lang="da-DK"/>
        </a:p>
      </dgm:t>
    </dgm:pt>
    <dgm:pt modelId="{5F8B2C73-C5C3-4830-ADF2-BAC446EC30AE}" type="pres">
      <dgm:prSet presAssocID="{09D63A63-D4A5-461D-B620-C7F746F2076C}" presName="node" presStyleLbl="node1" presStyleIdx="1" presStyleCnt="5">
        <dgm:presLayoutVars>
          <dgm:bulletEnabled val="1"/>
        </dgm:presLayoutVars>
      </dgm:prSet>
      <dgm:spPr/>
      <dgm:t>
        <a:bodyPr/>
        <a:lstStyle/>
        <a:p>
          <a:endParaRPr lang="da-DK"/>
        </a:p>
      </dgm:t>
    </dgm:pt>
    <dgm:pt modelId="{FA14B319-C6E5-4C71-968F-A252F3D9E21C}" type="pres">
      <dgm:prSet presAssocID="{9B2FF29D-60EA-43B4-9F08-D1F9C99FEC3A}" presName="sibTrans" presStyleLbl="sibTrans2D1" presStyleIdx="1" presStyleCnt="4"/>
      <dgm:spPr/>
      <dgm:t>
        <a:bodyPr/>
        <a:lstStyle/>
        <a:p>
          <a:endParaRPr lang="da-DK"/>
        </a:p>
      </dgm:t>
    </dgm:pt>
    <dgm:pt modelId="{619C6541-0A3C-47F4-B325-D2B95E58C6A4}" type="pres">
      <dgm:prSet presAssocID="{9B2FF29D-60EA-43B4-9F08-D1F9C99FEC3A}" presName="connectorText" presStyleLbl="sibTrans2D1" presStyleIdx="1" presStyleCnt="4"/>
      <dgm:spPr/>
      <dgm:t>
        <a:bodyPr/>
        <a:lstStyle/>
        <a:p>
          <a:endParaRPr lang="da-DK"/>
        </a:p>
      </dgm:t>
    </dgm:pt>
    <dgm:pt modelId="{83BA9D9E-3AEB-42E0-BC89-4EB664639913}" type="pres">
      <dgm:prSet presAssocID="{E35F7593-5300-4C63-961C-F17ED6859D78}" presName="node" presStyleLbl="node1" presStyleIdx="2" presStyleCnt="5">
        <dgm:presLayoutVars>
          <dgm:bulletEnabled val="1"/>
        </dgm:presLayoutVars>
      </dgm:prSet>
      <dgm:spPr/>
      <dgm:t>
        <a:bodyPr/>
        <a:lstStyle/>
        <a:p>
          <a:endParaRPr lang="da-DK"/>
        </a:p>
      </dgm:t>
    </dgm:pt>
    <dgm:pt modelId="{60D22F08-AE79-4A94-A2F4-D10732CA8FD5}" type="pres">
      <dgm:prSet presAssocID="{B2524818-C495-4210-BA64-2F3C1A52CE81}" presName="sibTrans" presStyleLbl="sibTrans2D1" presStyleIdx="2" presStyleCnt="4"/>
      <dgm:spPr/>
      <dgm:t>
        <a:bodyPr/>
        <a:lstStyle/>
        <a:p>
          <a:endParaRPr lang="da-DK"/>
        </a:p>
      </dgm:t>
    </dgm:pt>
    <dgm:pt modelId="{8802B7BA-291C-4A69-A67A-2C767BA9DD51}" type="pres">
      <dgm:prSet presAssocID="{B2524818-C495-4210-BA64-2F3C1A52CE81}" presName="connectorText" presStyleLbl="sibTrans2D1" presStyleIdx="2" presStyleCnt="4"/>
      <dgm:spPr/>
      <dgm:t>
        <a:bodyPr/>
        <a:lstStyle/>
        <a:p>
          <a:endParaRPr lang="da-DK"/>
        </a:p>
      </dgm:t>
    </dgm:pt>
    <dgm:pt modelId="{09B3CF74-4C20-45FE-A6FC-357085EE8A4D}" type="pres">
      <dgm:prSet presAssocID="{8FBF0D32-24FC-42E8-B852-AB1A023637EC}" presName="node" presStyleLbl="node1" presStyleIdx="3" presStyleCnt="5">
        <dgm:presLayoutVars>
          <dgm:bulletEnabled val="1"/>
        </dgm:presLayoutVars>
      </dgm:prSet>
      <dgm:spPr/>
      <dgm:t>
        <a:bodyPr/>
        <a:lstStyle/>
        <a:p>
          <a:endParaRPr lang="da-DK"/>
        </a:p>
      </dgm:t>
    </dgm:pt>
    <dgm:pt modelId="{910A2EFE-E45B-4B17-8724-F3CCF43BF864}" type="pres">
      <dgm:prSet presAssocID="{E48F3C4B-2C2B-41F8-815D-172FC28DC3EC}" presName="sibTrans" presStyleLbl="sibTrans2D1" presStyleIdx="3" presStyleCnt="4"/>
      <dgm:spPr/>
      <dgm:t>
        <a:bodyPr/>
        <a:lstStyle/>
        <a:p>
          <a:endParaRPr lang="da-DK"/>
        </a:p>
      </dgm:t>
    </dgm:pt>
    <dgm:pt modelId="{98BF7534-97E9-4169-9CCB-2C47CED55C5D}" type="pres">
      <dgm:prSet presAssocID="{E48F3C4B-2C2B-41F8-815D-172FC28DC3EC}" presName="connectorText" presStyleLbl="sibTrans2D1" presStyleIdx="3" presStyleCnt="4"/>
      <dgm:spPr/>
      <dgm:t>
        <a:bodyPr/>
        <a:lstStyle/>
        <a:p>
          <a:endParaRPr lang="da-DK"/>
        </a:p>
      </dgm:t>
    </dgm:pt>
    <dgm:pt modelId="{A177CEB7-3B79-4C52-BFBE-D2FAAD43207F}" type="pres">
      <dgm:prSet presAssocID="{DBA25DB8-3565-4ADF-B886-647259EBC64B}" presName="node" presStyleLbl="node1" presStyleIdx="4" presStyleCnt="5">
        <dgm:presLayoutVars>
          <dgm:bulletEnabled val="1"/>
        </dgm:presLayoutVars>
      </dgm:prSet>
      <dgm:spPr/>
      <dgm:t>
        <a:bodyPr/>
        <a:lstStyle/>
        <a:p>
          <a:endParaRPr lang="da-DK"/>
        </a:p>
      </dgm:t>
    </dgm:pt>
  </dgm:ptLst>
  <dgm:cxnLst>
    <dgm:cxn modelId="{B10737D2-1C89-4288-AF1C-62DFD7EBEF76}" type="presOf" srcId="{E48F3C4B-2C2B-41F8-815D-172FC28DC3EC}" destId="{910A2EFE-E45B-4B17-8724-F3CCF43BF864}" srcOrd="0" destOrd="0" presId="urn:microsoft.com/office/officeart/2005/8/layout/process1"/>
    <dgm:cxn modelId="{B98B5F2A-B661-4C9B-A229-0F034B4834DC}" type="presOf" srcId="{B2410E9D-4B88-401F-BC4A-302E9A548A2D}" destId="{B36B414F-BD95-4B31-A703-729F496615CE}" srcOrd="0" destOrd="0" presId="urn:microsoft.com/office/officeart/2005/8/layout/process1"/>
    <dgm:cxn modelId="{65820FC0-79FE-432E-9845-224DCBBA223A}" type="presOf" srcId="{F628CCCC-E7A0-4079-9F13-3DDA8173F619}" destId="{DE98CDEB-D25F-4736-9817-09E645B009AD}" srcOrd="1" destOrd="0" presId="urn:microsoft.com/office/officeart/2005/8/layout/process1"/>
    <dgm:cxn modelId="{DF38E2FF-3B79-47F9-ADA7-30CC0DCDCAD1}" srcId="{B2410E9D-4B88-401F-BC4A-302E9A548A2D}" destId="{8FBF0D32-24FC-42E8-B852-AB1A023637EC}" srcOrd="3" destOrd="0" parTransId="{B851EE4A-B43E-4604-9CBA-B3FF36206D5F}" sibTransId="{E48F3C4B-2C2B-41F8-815D-172FC28DC3EC}"/>
    <dgm:cxn modelId="{8067FA05-E576-433C-B792-2037C0D568AE}" type="presOf" srcId="{E35F7593-5300-4C63-961C-F17ED6859D78}" destId="{83BA9D9E-3AEB-42E0-BC89-4EB664639913}" srcOrd="0" destOrd="0" presId="urn:microsoft.com/office/officeart/2005/8/layout/process1"/>
    <dgm:cxn modelId="{4674A7E3-9162-4FA1-A117-F8F5C4618DE8}" srcId="{B2410E9D-4B88-401F-BC4A-302E9A548A2D}" destId="{09D63A63-D4A5-461D-B620-C7F746F2076C}" srcOrd="1" destOrd="0" parTransId="{33541584-A98C-454C-AC19-9A8E08CEADFF}" sibTransId="{9B2FF29D-60EA-43B4-9F08-D1F9C99FEC3A}"/>
    <dgm:cxn modelId="{30981488-9C03-42D0-B6F4-0AB711B41DD9}" type="presOf" srcId="{B2524818-C495-4210-BA64-2F3C1A52CE81}" destId="{60D22F08-AE79-4A94-A2F4-D10732CA8FD5}" srcOrd="0" destOrd="0" presId="urn:microsoft.com/office/officeart/2005/8/layout/process1"/>
    <dgm:cxn modelId="{F4657DE6-732D-4094-8EEF-BA93A76646B6}" type="presOf" srcId="{8FBF0D32-24FC-42E8-B852-AB1A023637EC}" destId="{09B3CF74-4C20-45FE-A6FC-357085EE8A4D}" srcOrd="0" destOrd="0" presId="urn:microsoft.com/office/officeart/2005/8/layout/process1"/>
    <dgm:cxn modelId="{C5293D62-9EA7-479B-8EB3-9AC0E9416980}" type="presOf" srcId="{F628CCCC-E7A0-4079-9F13-3DDA8173F619}" destId="{32455F45-8C3F-4CC8-9FE8-8A1F16AAA4D4}" srcOrd="0" destOrd="0" presId="urn:microsoft.com/office/officeart/2005/8/layout/process1"/>
    <dgm:cxn modelId="{FEF9E63C-2C83-4BC1-9B0A-4375D1BFB1C0}" type="presOf" srcId="{DBA25DB8-3565-4ADF-B886-647259EBC64B}" destId="{A177CEB7-3B79-4C52-BFBE-D2FAAD43207F}" srcOrd="0" destOrd="0" presId="urn:microsoft.com/office/officeart/2005/8/layout/process1"/>
    <dgm:cxn modelId="{F9039343-583A-4AFF-B065-FCE62B6CE23F}" type="presOf" srcId="{9B2FF29D-60EA-43B4-9F08-D1F9C99FEC3A}" destId="{FA14B319-C6E5-4C71-968F-A252F3D9E21C}" srcOrd="0" destOrd="0" presId="urn:microsoft.com/office/officeart/2005/8/layout/process1"/>
    <dgm:cxn modelId="{2800DF42-9D6E-4FC0-94F6-7924A4AB6FBC}" srcId="{B2410E9D-4B88-401F-BC4A-302E9A548A2D}" destId="{E35F7593-5300-4C63-961C-F17ED6859D78}" srcOrd="2" destOrd="0" parTransId="{DACCEA5D-62FA-4EB0-AF11-E84AD4BC2410}" sibTransId="{B2524818-C495-4210-BA64-2F3C1A52CE81}"/>
    <dgm:cxn modelId="{22FD7427-CB0C-42B6-886D-AEAF294CABB4}" type="presOf" srcId="{09D63A63-D4A5-461D-B620-C7F746F2076C}" destId="{5F8B2C73-C5C3-4830-ADF2-BAC446EC30AE}" srcOrd="0" destOrd="0" presId="urn:microsoft.com/office/officeart/2005/8/layout/process1"/>
    <dgm:cxn modelId="{DF47146E-AD40-4D73-B981-DB9898D6C386}" srcId="{B2410E9D-4B88-401F-BC4A-302E9A548A2D}" destId="{DBA25DB8-3565-4ADF-B886-647259EBC64B}" srcOrd="4" destOrd="0" parTransId="{4E62DB69-05AE-416E-B106-6087290AFDA3}" sibTransId="{998B9C33-5F8E-423D-B9A9-864D91A013F8}"/>
    <dgm:cxn modelId="{FA348D2F-92A5-4734-BAF4-AAC53ECA2488}" type="presOf" srcId="{9B2FF29D-60EA-43B4-9F08-D1F9C99FEC3A}" destId="{619C6541-0A3C-47F4-B325-D2B95E58C6A4}" srcOrd="1" destOrd="0" presId="urn:microsoft.com/office/officeart/2005/8/layout/process1"/>
    <dgm:cxn modelId="{D734AD2F-AF6B-454B-9891-C96C6A79BDBD}" type="presOf" srcId="{B2524818-C495-4210-BA64-2F3C1A52CE81}" destId="{8802B7BA-291C-4A69-A67A-2C767BA9DD51}" srcOrd="1" destOrd="0" presId="urn:microsoft.com/office/officeart/2005/8/layout/process1"/>
    <dgm:cxn modelId="{B1602EB0-31F2-4354-948C-688ECCD78E55}" type="presOf" srcId="{E48F3C4B-2C2B-41F8-815D-172FC28DC3EC}" destId="{98BF7534-97E9-4169-9CCB-2C47CED55C5D}" srcOrd="1" destOrd="0" presId="urn:microsoft.com/office/officeart/2005/8/layout/process1"/>
    <dgm:cxn modelId="{27B66352-C3A2-4E42-A912-770C9F126F81}" type="presOf" srcId="{74DEDB71-7F8B-460D-A2C5-23479A86676B}" destId="{EDE64D2F-0397-4B86-BDB0-AF82ABEF61C0}" srcOrd="0" destOrd="0" presId="urn:microsoft.com/office/officeart/2005/8/layout/process1"/>
    <dgm:cxn modelId="{B7138161-04A9-4906-97E6-45CE5FA86E19}" srcId="{B2410E9D-4B88-401F-BC4A-302E9A548A2D}" destId="{74DEDB71-7F8B-460D-A2C5-23479A86676B}" srcOrd="0" destOrd="0" parTransId="{74011FF6-2DCE-4BB8-9065-88ACAEB0D270}" sibTransId="{F628CCCC-E7A0-4079-9F13-3DDA8173F619}"/>
    <dgm:cxn modelId="{3A1F66F1-67ED-405D-9827-E6BEA0D0AB7F}" type="presParOf" srcId="{B36B414F-BD95-4B31-A703-729F496615CE}" destId="{EDE64D2F-0397-4B86-BDB0-AF82ABEF61C0}" srcOrd="0" destOrd="0" presId="urn:microsoft.com/office/officeart/2005/8/layout/process1"/>
    <dgm:cxn modelId="{392E3EFC-CC2E-4CF7-8329-232BE95CD3B4}" type="presParOf" srcId="{B36B414F-BD95-4B31-A703-729F496615CE}" destId="{32455F45-8C3F-4CC8-9FE8-8A1F16AAA4D4}" srcOrd="1" destOrd="0" presId="urn:microsoft.com/office/officeart/2005/8/layout/process1"/>
    <dgm:cxn modelId="{7C38F3E5-E50A-4817-8DC8-6019629627EE}" type="presParOf" srcId="{32455F45-8C3F-4CC8-9FE8-8A1F16AAA4D4}" destId="{DE98CDEB-D25F-4736-9817-09E645B009AD}" srcOrd="0" destOrd="0" presId="urn:microsoft.com/office/officeart/2005/8/layout/process1"/>
    <dgm:cxn modelId="{20EB08CF-F9ED-400C-900B-4230A9527F7F}" type="presParOf" srcId="{B36B414F-BD95-4B31-A703-729F496615CE}" destId="{5F8B2C73-C5C3-4830-ADF2-BAC446EC30AE}" srcOrd="2" destOrd="0" presId="urn:microsoft.com/office/officeart/2005/8/layout/process1"/>
    <dgm:cxn modelId="{DBED9F7B-6EA8-4022-BECD-8D5202CD8073}" type="presParOf" srcId="{B36B414F-BD95-4B31-A703-729F496615CE}" destId="{FA14B319-C6E5-4C71-968F-A252F3D9E21C}" srcOrd="3" destOrd="0" presId="urn:microsoft.com/office/officeart/2005/8/layout/process1"/>
    <dgm:cxn modelId="{09AB4BE6-96E9-482F-808D-3F18F236989B}" type="presParOf" srcId="{FA14B319-C6E5-4C71-968F-A252F3D9E21C}" destId="{619C6541-0A3C-47F4-B325-D2B95E58C6A4}" srcOrd="0" destOrd="0" presId="urn:microsoft.com/office/officeart/2005/8/layout/process1"/>
    <dgm:cxn modelId="{405EAC9F-4877-4DAD-9F53-DE93D2625124}" type="presParOf" srcId="{B36B414F-BD95-4B31-A703-729F496615CE}" destId="{83BA9D9E-3AEB-42E0-BC89-4EB664639913}" srcOrd="4" destOrd="0" presId="urn:microsoft.com/office/officeart/2005/8/layout/process1"/>
    <dgm:cxn modelId="{01AEB4F3-A07C-4716-86CB-DBC2D18FEA9F}" type="presParOf" srcId="{B36B414F-BD95-4B31-A703-729F496615CE}" destId="{60D22F08-AE79-4A94-A2F4-D10732CA8FD5}" srcOrd="5" destOrd="0" presId="urn:microsoft.com/office/officeart/2005/8/layout/process1"/>
    <dgm:cxn modelId="{AED2F033-4E5C-4600-8C12-7FA7D697E33A}" type="presParOf" srcId="{60D22F08-AE79-4A94-A2F4-D10732CA8FD5}" destId="{8802B7BA-291C-4A69-A67A-2C767BA9DD51}" srcOrd="0" destOrd="0" presId="urn:microsoft.com/office/officeart/2005/8/layout/process1"/>
    <dgm:cxn modelId="{424846F4-9B9D-4B87-B7A1-5EE7E78D3D07}" type="presParOf" srcId="{B36B414F-BD95-4B31-A703-729F496615CE}" destId="{09B3CF74-4C20-45FE-A6FC-357085EE8A4D}" srcOrd="6" destOrd="0" presId="urn:microsoft.com/office/officeart/2005/8/layout/process1"/>
    <dgm:cxn modelId="{8ED5F2E0-8648-4428-AFF8-C9C4921495EB}" type="presParOf" srcId="{B36B414F-BD95-4B31-A703-729F496615CE}" destId="{910A2EFE-E45B-4B17-8724-F3CCF43BF864}" srcOrd="7" destOrd="0" presId="urn:microsoft.com/office/officeart/2005/8/layout/process1"/>
    <dgm:cxn modelId="{FDE71635-75C5-4368-912E-A165D2AF5622}" type="presParOf" srcId="{910A2EFE-E45B-4B17-8724-F3CCF43BF864}" destId="{98BF7534-97E9-4169-9CCB-2C47CED55C5D}" srcOrd="0" destOrd="0" presId="urn:microsoft.com/office/officeart/2005/8/layout/process1"/>
    <dgm:cxn modelId="{5D77E5DB-4898-45AF-862F-7FCB263BC0D4}" type="presParOf" srcId="{B36B414F-BD95-4B31-A703-729F496615CE}" destId="{A177CEB7-3B79-4C52-BFBE-D2FAAD43207F}"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E4AC4E-F1DF-42F7-B248-A1D3E68C992A}" type="doc">
      <dgm:prSet loTypeId="urn:microsoft.com/office/officeart/2005/8/layout/process4" loCatId="process" qsTypeId="urn:microsoft.com/office/officeart/2005/8/quickstyle/simple1" qsCatId="simple" csTypeId="urn:microsoft.com/office/officeart/2005/8/colors/accent2_3" csCatId="accent2" phldr="1"/>
      <dgm:spPr/>
      <dgm:t>
        <a:bodyPr/>
        <a:lstStyle/>
        <a:p>
          <a:endParaRPr lang="da-DK"/>
        </a:p>
      </dgm:t>
    </dgm:pt>
    <dgm:pt modelId="{1B4204A3-BE80-4D7B-AC4E-F07FDA5266EC}">
      <dgm:prSet phldrT="[Tekst]" custT="1"/>
      <dgm:spPr/>
      <dgm:t>
        <a:bodyPr/>
        <a:lstStyle/>
        <a:p>
          <a:r>
            <a:rPr lang="da-DK" sz="900" dirty="0" smtClean="0"/>
            <a:t>Ansøgning om efterforskningstilladelse</a:t>
          </a:r>
          <a:endParaRPr lang="da-DK" sz="900" dirty="0"/>
        </a:p>
      </dgm:t>
    </dgm:pt>
    <dgm:pt modelId="{25A7A2C8-D870-4F96-A073-36E4A44ADC6C}" type="parTrans" cxnId="{A1D3B708-4A57-42E3-90F5-2DF7A9F7BBB6}">
      <dgm:prSet/>
      <dgm:spPr/>
      <dgm:t>
        <a:bodyPr/>
        <a:lstStyle/>
        <a:p>
          <a:endParaRPr lang="da-DK"/>
        </a:p>
      </dgm:t>
    </dgm:pt>
    <dgm:pt modelId="{8250E5ED-DE08-4A4C-8995-0566918415FA}" type="sibTrans" cxnId="{A1D3B708-4A57-42E3-90F5-2DF7A9F7BBB6}">
      <dgm:prSet/>
      <dgm:spPr/>
      <dgm:t>
        <a:bodyPr/>
        <a:lstStyle/>
        <a:p>
          <a:endParaRPr lang="da-DK"/>
        </a:p>
      </dgm:t>
    </dgm:pt>
    <dgm:pt modelId="{18EB84A6-BE66-4480-BBD2-D1CF1768629A}">
      <dgm:prSet phldrT="[Tekst]" custT="1"/>
      <dgm:spPr/>
      <dgm:t>
        <a:bodyPr/>
        <a:lstStyle/>
        <a:p>
          <a:r>
            <a:rPr lang="da-DK" sz="900" dirty="0" smtClean="0"/>
            <a:t>Væsentlighedsvurdering, habitat</a:t>
          </a:r>
          <a:endParaRPr lang="da-DK" sz="900" dirty="0"/>
        </a:p>
      </dgm:t>
    </dgm:pt>
    <dgm:pt modelId="{65CBEDB8-5F06-4905-B9F9-EB85FB103752}" type="parTrans" cxnId="{EA4E2C83-74CB-45BF-A719-E2A1FFE01D50}">
      <dgm:prSet/>
      <dgm:spPr/>
      <dgm:t>
        <a:bodyPr/>
        <a:lstStyle/>
        <a:p>
          <a:endParaRPr lang="da-DK"/>
        </a:p>
      </dgm:t>
    </dgm:pt>
    <dgm:pt modelId="{529D1141-255A-4A71-826A-7AA488F38855}" type="sibTrans" cxnId="{EA4E2C83-74CB-45BF-A719-E2A1FFE01D50}">
      <dgm:prSet/>
      <dgm:spPr/>
      <dgm:t>
        <a:bodyPr/>
        <a:lstStyle/>
        <a:p>
          <a:endParaRPr lang="da-DK"/>
        </a:p>
      </dgm:t>
    </dgm:pt>
    <dgm:pt modelId="{1785A845-734C-4C53-B25E-BC595319C6EC}">
      <dgm:prSet phldrT="[Tekst]" custT="1"/>
      <dgm:spPr/>
      <dgm:t>
        <a:bodyPr/>
        <a:lstStyle/>
        <a:p>
          <a:r>
            <a:rPr lang="da-DK" sz="900" dirty="0" smtClean="0"/>
            <a:t>Behandling af ansøgninger</a:t>
          </a:r>
          <a:endParaRPr lang="da-DK" sz="900" dirty="0"/>
        </a:p>
      </dgm:t>
    </dgm:pt>
    <dgm:pt modelId="{ED8EF995-C62E-4989-A150-840B9EA0097E}" type="parTrans" cxnId="{90528D97-6993-4E62-912B-FA24B3843542}">
      <dgm:prSet/>
      <dgm:spPr/>
      <dgm:t>
        <a:bodyPr/>
        <a:lstStyle/>
        <a:p>
          <a:endParaRPr lang="da-DK"/>
        </a:p>
      </dgm:t>
    </dgm:pt>
    <dgm:pt modelId="{8D11A5C5-DEC4-478C-8E5A-4A9245DAF8C8}" type="sibTrans" cxnId="{90528D97-6993-4E62-912B-FA24B3843542}">
      <dgm:prSet/>
      <dgm:spPr/>
      <dgm:t>
        <a:bodyPr/>
        <a:lstStyle/>
        <a:p>
          <a:endParaRPr lang="da-DK"/>
        </a:p>
      </dgm:t>
    </dgm:pt>
    <dgm:pt modelId="{53814EE2-8BBA-4042-9E27-A691DCCA4D6C}">
      <dgm:prSet phldrT="[Tekst]" custT="1"/>
      <dgm:spPr/>
      <dgm:t>
        <a:bodyPr/>
        <a:lstStyle/>
        <a:p>
          <a:r>
            <a:rPr lang="da-DK" sz="900" dirty="0" smtClean="0"/>
            <a:t>Risiko for væsentlig påvirkning af habitat</a:t>
          </a:r>
          <a:endParaRPr lang="da-DK" sz="900" dirty="0"/>
        </a:p>
      </dgm:t>
    </dgm:pt>
    <dgm:pt modelId="{0C9EBB86-AD87-4C6E-93B7-95BA9CE20135}" type="parTrans" cxnId="{9B44CF04-D1F3-4131-818C-3AF67A630334}">
      <dgm:prSet/>
      <dgm:spPr/>
      <dgm:t>
        <a:bodyPr/>
        <a:lstStyle/>
        <a:p>
          <a:endParaRPr lang="da-DK"/>
        </a:p>
      </dgm:t>
    </dgm:pt>
    <dgm:pt modelId="{7F733F08-5C52-4E83-B31B-2212032F30D4}" type="sibTrans" cxnId="{9B44CF04-D1F3-4131-818C-3AF67A630334}">
      <dgm:prSet/>
      <dgm:spPr/>
      <dgm:t>
        <a:bodyPr/>
        <a:lstStyle/>
        <a:p>
          <a:endParaRPr lang="da-DK"/>
        </a:p>
      </dgm:t>
    </dgm:pt>
    <dgm:pt modelId="{C45A78CD-0D93-4E6F-8CD0-6DE9467442F9}">
      <dgm:prSet phldrT="[Tekst]" custT="1"/>
      <dgm:spPr/>
      <dgm:t>
        <a:bodyPr/>
        <a:lstStyle/>
        <a:p>
          <a:r>
            <a:rPr lang="da-DK" sz="900" dirty="0" smtClean="0"/>
            <a:t>Indstilling</a:t>
          </a:r>
          <a:endParaRPr lang="da-DK" sz="900" dirty="0"/>
        </a:p>
      </dgm:t>
    </dgm:pt>
    <dgm:pt modelId="{6D48D82E-609E-4A8A-A358-AF9543A549EA}" type="parTrans" cxnId="{CD315110-C9D1-4A24-9630-961754F507A6}">
      <dgm:prSet/>
      <dgm:spPr/>
      <dgm:t>
        <a:bodyPr/>
        <a:lstStyle/>
        <a:p>
          <a:endParaRPr lang="da-DK"/>
        </a:p>
      </dgm:t>
    </dgm:pt>
    <dgm:pt modelId="{38CD2192-3B75-4B6C-AD39-B9D3CDEDAE16}" type="sibTrans" cxnId="{CD315110-C9D1-4A24-9630-961754F507A6}">
      <dgm:prSet/>
      <dgm:spPr/>
      <dgm:t>
        <a:bodyPr/>
        <a:lstStyle/>
        <a:p>
          <a:endParaRPr lang="da-DK"/>
        </a:p>
      </dgm:t>
    </dgm:pt>
    <dgm:pt modelId="{887FD7EF-7F80-4C36-B660-F28CBDD542D3}">
      <dgm:prSet phldrT="[Tekst]" custT="1"/>
      <dgm:spPr/>
      <dgm:t>
        <a:bodyPr/>
        <a:lstStyle/>
        <a:p>
          <a:r>
            <a:rPr lang="da-DK" sz="900" dirty="0" smtClean="0"/>
            <a:t>Inklusiv vilkår inden for miljø, teknisk og finansiel kapacitet mv</a:t>
          </a:r>
          <a:endParaRPr lang="da-DK" sz="900" dirty="0"/>
        </a:p>
      </dgm:t>
    </dgm:pt>
    <dgm:pt modelId="{52B2B8DD-4699-49C1-9C94-BBEE6610590E}" type="parTrans" cxnId="{823A9AE5-79C4-475B-951D-30F57FE8F89A}">
      <dgm:prSet/>
      <dgm:spPr/>
      <dgm:t>
        <a:bodyPr/>
        <a:lstStyle/>
        <a:p>
          <a:endParaRPr lang="da-DK"/>
        </a:p>
      </dgm:t>
    </dgm:pt>
    <dgm:pt modelId="{E2E4BAE8-2E43-4DDD-B449-4AD60A581288}" type="sibTrans" cxnId="{823A9AE5-79C4-475B-951D-30F57FE8F89A}">
      <dgm:prSet/>
      <dgm:spPr/>
      <dgm:t>
        <a:bodyPr/>
        <a:lstStyle/>
        <a:p>
          <a:endParaRPr lang="da-DK"/>
        </a:p>
      </dgm:t>
    </dgm:pt>
    <dgm:pt modelId="{99BB0F9B-43EC-44EA-96DA-A23125DD2E53}">
      <dgm:prSet phldrT="[Tekst]" custT="1"/>
      <dgm:spPr/>
      <dgm:t>
        <a:bodyPr/>
        <a:lstStyle/>
        <a:p>
          <a:r>
            <a:rPr lang="da-DK" sz="900" dirty="0" smtClean="0"/>
            <a:t>Projektbeskrivelse</a:t>
          </a:r>
          <a:endParaRPr lang="da-DK" sz="900" dirty="0"/>
        </a:p>
      </dgm:t>
    </dgm:pt>
    <dgm:pt modelId="{F9D4D195-D786-43D6-B1EB-FC65B84898B9}" type="parTrans" cxnId="{113AAF17-6849-4BFB-BAEE-27C4C22782B9}">
      <dgm:prSet/>
      <dgm:spPr/>
      <dgm:t>
        <a:bodyPr/>
        <a:lstStyle/>
        <a:p>
          <a:endParaRPr lang="da-DK"/>
        </a:p>
      </dgm:t>
    </dgm:pt>
    <dgm:pt modelId="{4ECD3F10-DCCD-4FB5-9180-866610CEB742}" type="sibTrans" cxnId="{113AAF17-6849-4BFB-BAEE-27C4C22782B9}">
      <dgm:prSet/>
      <dgm:spPr/>
      <dgm:t>
        <a:bodyPr/>
        <a:lstStyle/>
        <a:p>
          <a:endParaRPr lang="da-DK"/>
        </a:p>
      </dgm:t>
    </dgm:pt>
    <dgm:pt modelId="{96E6D13D-58F6-4CB4-98F4-FB5E0CA16778}">
      <dgm:prSet phldrT="[Tekst]" custT="1"/>
      <dgm:spPr/>
      <dgm:t>
        <a:bodyPr/>
        <a:lstStyle/>
        <a:p>
          <a:r>
            <a:rPr lang="da-DK" sz="900" dirty="0" smtClean="0"/>
            <a:t>Fastsættelse af miljøvilkår</a:t>
          </a:r>
          <a:endParaRPr lang="da-DK" sz="900" dirty="0"/>
        </a:p>
      </dgm:t>
    </dgm:pt>
    <dgm:pt modelId="{3DAD5AD8-9051-4901-A5AE-51A66082C3D3}" type="parTrans" cxnId="{3B0CD297-BDA9-4464-B440-12DAA43466BD}">
      <dgm:prSet/>
      <dgm:spPr/>
      <dgm:t>
        <a:bodyPr/>
        <a:lstStyle/>
        <a:p>
          <a:endParaRPr lang="da-DK"/>
        </a:p>
      </dgm:t>
    </dgm:pt>
    <dgm:pt modelId="{CB4E2EC5-9105-4C4F-ABBA-ACFD28E84432}" type="sibTrans" cxnId="{3B0CD297-BDA9-4464-B440-12DAA43466BD}">
      <dgm:prSet/>
      <dgm:spPr/>
      <dgm:t>
        <a:bodyPr/>
        <a:lstStyle/>
        <a:p>
          <a:endParaRPr lang="da-DK"/>
        </a:p>
      </dgm:t>
    </dgm:pt>
    <dgm:pt modelId="{D342455C-5D9C-4A34-88AB-12F5A517E743}">
      <dgm:prSet phldrT="[Tekst]" custT="1"/>
      <dgm:spPr/>
      <dgm:t>
        <a:bodyPr/>
        <a:lstStyle/>
        <a:p>
          <a:r>
            <a:rPr lang="da-DK" sz="900" dirty="0" smtClean="0"/>
            <a:t>Afgørelse og tildeling af efterforskningstilladelse</a:t>
          </a:r>
          <a:endParaRPr lang="da-DK" sz="900" dirty="0"/>
        </a:p>
      </dgm:t>
    </dgm:pt>
    <dgm:pt modelId="{ED4D0115-A327-459D-AACF-9DFFE7084984}" type="parTrans" cxnId="{A10D9090-B7F3-42FB-BB02-F75823A17882}">
      <dgm:prSet/>
      <dgm:spPr/>
      <dgm:t>
        <a:bodyPr/>
        <a:lstStyle/>
        <a:p>
          <a:endParaRPr lang="da-DK"/>
        </a:p>
      </dgm:t>
    </dgm:pt>
    <dgm:pt modelId="{9F7C4704-9A2E-4A2B-B643-16F32A2797D6}" type="sibTrans" cxnId="{A10D9090-B7F3-42FB-BB02-F75823A17882}">
      <dgm:prSet/>
      <dgm:spPr/>
      <dgm:t>
        <a:bodyPr/>
        <a:lstStyle/>
        <a:p>
          <a:endParaRPr lang="da-DK"/>
        </a:p>
      </dgm:t>
    </dgm:pt>
    <dgm:pt modelId="{DF90B574-0DE9-4EC0-A7E7-5F5CEC6CD1C0}" type="pres">
      <dgm:prSet presAssocID="{C2E4AC4E-F1DF-42F7-B248-A1D3E68C992A}" presName="Name0" presStyleCnt="0">
        <dgm:presLayoutVars>
          <dgm:dir/>
          <dgm:animLvl val="lvl"/>
          <dgm:resizeHandles val="exact"/>
        </dgm:presLayoutVars>
      </dgm:prSet>
      <dgm:spPr/>
      <dgm:t>
        <a:bodyPr/>
        <a:lstStyle/>
        <a:p>
          <a:endParaRPr lang="da-DK"/>
        </a:p>
      </dgm:t>
    </dgm:pt>
    <dgm:pt modelId="{44436188-F52F-409A-9698-37EBA575B59A}" type="pres">
      <dgm:prSet presAssocID="{D342455C-5D9C-4A34-88AB-12F5A517E743}" presName="boxAndChildren" presStyleCnt="0"/>
      <dgm:spPr/>
    </dgm:pt>
    <dgm:pt modelId="{054A29EE-9964-4D3C-8680-33218845F7C1}" type="pres">
      <dgm:prSet presAssocID="{D342455C-5D9C-4A34-88AB-12F5A517E743}" presName="parentTextBox" presStyleLbl="node1" presStyleIdx="0" presStyleCnt="4"/>
      <dgm:spPr/>
      <dgm:t>
        <a:bodyPr/>
        <a:lstStyle/>
        <a:p>
          <a:endParaRPr lang="da-DK"/>
        </a:p>
      </dgm:t>
    </dgm:pt>
    <dgm:pt modelId="{BFE268CB-5AD4-4573-9400-5D3BE2F09276}" type="pres">
      <dgm:prSet presAssocID="{D342455C-5D9C-4A34-88AB-12F5A517E743}" presName="entireBox" presStyleLbl="node1" presStyleIdx="0" presStyleCnt="4"/>
      <dgm:spPr/>
      <dgm:t>
        <a:bodyPr/>
        <a:lstStyle/>
        <a:p>
          <a:endParaRPr lang="da-DK"/>
        </a:p>
      </dgm:t>
    </dgm:pt>
    <dgm:pt modelId="{D19AF0EB-3DC4-4E00-838D-6D5A1C5D1B23}" type="pres">
      <dgm:prSet presAssocID="{D342455C-5D9C-4A34-88AB-12F5A517E743}" presName="descendantBox" presStyleCnt="0"/>
      <dgm:spPr/>
    </dgm:pt>
    <dgm:pt modelId="{A19E21C1-E0A1-4F67-A326-588AB21A2433}" type="pres">
      <dgm:prSet presAssocID="{887FD7EF-7F80-4C36-B660-F28CBDD542D3}" presName="childTextBox" presStyleLbl="fgAccFollowNode1" presStyleIdx="0" presStyleCnt="5">
        <dgm:presLayoutVars>
          <dgm:bulletEnabled val="1"/>
        </dgm:presLayoutVars>
      </dgm:prSet>
      <dgm:spPr/>
      <dgm:t>
        <a:bodyPr/>
        <a:lstStyle/>
        <a:p>
          <a:endParaRPr lang="da-DK"/>
        </a:p>
      </dgm:t>
    </dgm:pt>
    <dgm:pt modelId="{C3CB4938-12A4-4E1A-BE60-027A0A9560F4}" type="pres">
      <dgm:prSet presAssocID="{38CD2192-3B75-4B6C-AD39-B9D3CDEDAE16}" presName="sp" presStyleCnt="0"/>
      <dgm:spPr/>
    </dgm:pt>
    <dgm:pt modelId="{177C9970-8D48-4824-86FD-2216BCEFCB2C}" type="pres">
      <dgm:prSet presAssocID="{C45A78CD-0D93-4E6F-8CD0-6DE9467442F9}" presName="arrowAndChildren" presStyleCnt="0"/>
      <dgm:spPr/>
    </dgm:pt>
    <dgm:pt modelId="{215AFC67-C6E1-4BDF-8914-864F3B06EFDD}" type="pres">
      <dgm:prSet presAssocID="{C45A78CD-0D93-4E6F-8CD0-6DE9467442F9}" presName="parentTextArrow" presStyleLbl="node1" presStyleIdx="1" presStyleCnt="4"/>
      <dgm:spPr/>
      <dgm:t>
        <a:bodyPr/>
        <a:lstStyle/>
        <a:p>
          <a:endParaRPr lang="da-DK"/>
        </a:p>
      </dgm:t>
    </dgm:pt>
    <dgm:pt modelId="{48C2B0FB-4CC7-48E4-B04A-0691B3F88626}" type="pres">
      <dgm:prSet presAssocID="{8D11A5C5-DEC4-478C-8E5A-4A9245DAF8C8}" presName="sp" presStyleCnt="0"/>
      <dgm:spPr/>
    </dgm:pt>
    <dgm:pt modelId="{658852D2-E9B4-4718-8477-0E5ECEE28837}" type="pres">
      <dgm:prSet presAssocID="{1785A845-734C-4C53-B25E-BC595319C6EC}" presName="arrowAndChildren" presStyleCnt="0"/>
      <dgm:spPr/>
    </dgm:pt>
    <dgm:pt modelId="{555CE784-297D-4A7F-AA05-91D4E13D8DEE}" type="pres">
      <dgm:prSet presAssocID="{1785A845-734C-4C53-B25E-BC595319C6EC}" presName="parentTextArrow" presStyleLbl="node1" presStyleIdx="1" presStyleCnt="4"/>
      <dgm:spPr/>
      <dgm:t>
        <a:bodyPr/>
        <a:lstStyle/>
        <a:p>
          <a:endParaRPr lang="da-DK"/>
        </a:p>
      </dgm:t>
    </dgm:pt>
    <dgm:pt modelId="{CB9A851D-114A-48B2-8A58-E45FCA065A65}" type="pres">
      <dgm:prSet presAssocID="{1785A845-734C-4C53-B25E-BC595319C6EC}" presName="arrow" presStyleLbl="node1" presStyleIdx="2" presStyleCnt="4"/>
      <dgm:spPr/>
      <dgm:t>
        <a:bodyPr/>
        <a:lstStyle/>
        <a:p>
          <a:endParaRPr lang="da-DK"/>
        </a:p>
      </dgm:t>
    </dgm:pt>
    <dgm:pt modelId="{ACE0F038-D3BC-4137-9112-D7AA1CB7C187}" type="pres">
      <dgm:prSet presAssocID="{1785A845-734C-4C53-B25E-BC595319C6EC}" presName="descendantArrow" presStyleCnt="0"/>
      <dgm:spPr/>
    </dgm:pt>
    <dgm:pt modelId="{5CD9E5B9-34CF-4B95-98D1-1F5C3F2D659C}" type="pres">
      <dgm:prSet presAssocID="{53814EE2-8BBA-4042-9E27-A691DCCA4D6C}" presName="childTextArrow" presStyleLbl="fgAccFollowNode1" presStyleIdx="1" presStyleCnt="5">
        <dgm:presLayoutVars>
          <dgm:bulletEnabled val="1"/>
        </dgm:presLayoutVars>
      </dgm:prSet>
      <dgm:spPr/>
      <dgm:t>
        <a:bodyPr/>
        <a:lstStyle/>
        <a:p>
          <a:endParaRPr lang="da-DK"/>
        </a:p>
      </dgm:t>
    </dgm:pt>
    <dgm:pt modelId="{55D38A3E-D472-4D4A-86A0-798E17276FC0}" type="pres">
      <dgm:prSet presAssocID="{96E6D13D-58F6-4CB4-98F4-FB5E0CA16778}" presName="childTextArrow" presStyleLbl="fgAccFollowNode1" presStyleIdx="2" presStyleCnt="5">
        <dgm:presLayoutVars>
          <dgm:bulletEnabled val="1"/>
        </dgm:presLayoutVars>
      </dgm:prSet>
      <dgm:spPr/>
      <dgm:t>
        <a:bodyPr/>
        <a:lstStyle/>
        <a:p>
          <a:endParaRPr lang="da-DK"/>
        </a:p>
      </dgm:t>
    </dgm:pt>
    <dgm:pt modelId="{DF69CDA8-7E74-4D8E-AB79-7462BD5AA44A}" type="pres">
      <dgm:prSet presAssocID="{8250E5ED-DE08-4A4C-8995-0566918415FA}" presName="sp" presStyleCnt="0"/>
      <dgm:spPr/>
    </dgm:pt>
    <dgm:pt modelId="{76ACDD59-0E23-4E00-9C17-52100C5BC5CB}" type="pres">
      <dgm:prSet presAssocID="{1B4204A3-BE80-4D7B-AC4E-F07FDA5266EC}" presName="arrowAndChildren" presStyleCnt="0"/>
      <dgm:spPr/>
    </dgm:pt>
    <dgm:pt modelId="{C3E24267-7F1E-4172-9310-F27E2F2E561D}" type="pres">
      <dgm:prSet presAssocID="{1B4204A3-BE80-4D7B-AC4E-F07FDA5266EC}" presName="parentTextArrow" presStyleLbl="node1" presStyleIdx="2" presStyleCnt="4"/>
      <dgm:spPr/>
      <dgm:t>
        <a:bodyPr/>
        <a:lstStyle/>
        <a:p>
          <a:endParaRPr lang="da-DK"/>
        </a:p>
      </dgm:t>
    </dgm:pt>
    <dgm:pt modelId="{87353529-1AA4-4C57-BE70-030FAFCAAEB7}" type="pres">
      <dgm:prSet presAssocID="{1B4204A3-BE80-4D7B-AC4E-F07FDA5266EC}" presName="arrow" presStyleLbl="node1" presStyleIdx="3" presStyleCnt="4"/>
      <dgm:spPr/>
      <dgm:t>
        <a:bodyPr/>
        <a:lstStyle/>
        <a:p>
          <a:endParaRPr lang="da-DK"/>
        </a:p>
      </dgm:t>
    </dgm:pt>
    <dgm:pt modelId="{21142A5A-AC37-4BB6-9316-08E22723FD6D}" type="pres">
      <dgm:prSet presAssocID="{1B4204A3-BE80-4D7B-AC4E-F07FDA5266EC}" presName="descendantArrow" presStyleCnt="0"/>
      <dgm:spPr/>
    </dgm:pt>
    <dgm:pt modelId="{97A9C9A2-DD64-4FB4-AC58-55A201468151}" type="pres">
      <dgm:prSet presAssocID="{18EB84A6-BE66-4480-BBD2-D1CF1768629A}" presName="childTextArrow" presStyleLbl="fgAccFollowNode1" presStyleIdx="3" presStyleCnt="5">
        <dgm:presLayoutVars>
          <dgm:bulletEnabled val="1"/>
        </dgm:presLayoutVars>
      </dgm:prSet>
      <dgm:spPr/>
      <dgm:t>
        <a:bodyPr/>
        <a:lstStyle/>
        <a:p>
          <a:endParaRPr lang="da-DK"/>
        </a:p>
      </dgm:t>
    </dgm:pt>
    <dgm:pt modelId="{106C8D06-709B-4FAA-9DC3-D908D11ED92B}" type="pres">
      <dgm:prSet presAssocID="{99BB0F9B-43EC-44EA-96DA-A23125DD2E53}" presName="childTextArrow" presStyleLbl="fgAccFollowNode1" presStyleIdx="4" presStyleCnt="5">
        <dgm:presLayoutVars>
          <dgm:bulletEnabled val="1"/>
        </dgm:presLayoutVars>
      </dgm:prSet>
      <dgm:spPr/>
      <dgm:t>
        <a:bodyPr/>
        <a:lstStyle/>
        <a:p>
          <a:endParaRPr lang="da-DK"/>
        </a:p>
      </dgm:t>
    </dgm:pt>
  </dgm:ptLst>
  <dgm:cxnLst>
    <dgm:cxn modelId="{3B0CD297-BDA9-4464-B440-12DAA43466BD}" srcId="{1785A845-734C-4C53-B25E-BC595319C6EC}" destId="{96E6D13D-58F6-4CB4-98F4-FB5E0CA16778}" srcOrd="1" destOrd="0" parTransId="{3DAD5AD8-9051-4901-A5AE-51A66082C3D3}" sibTransId="{CB4E2EC5-9105-4C4F-ABBA-ACFD28E84432}"/>
    <dgm:cxn modelId="{A1D3B708-4A57-42E3-90F5-2DF7A9F7BBB6}" srcId="{C2E4AC4E-F1DF-42F7-B248-A1D3E68C992A}" destId="{1B4204A3-BE80-4D7B-AC4E-F07FDA5266EC}" srcOrd="0" destOrd="0" parTransId="{25A7A2C8-D870-4F96-A073-36E4A44ADC6C}" sibTransId="{8250E5ED-DE08-4A4C-8995-0566918415FA}"/>
    <dgm:cxn modelId="{D097FFC3-043F-4733-90B5-DEA9B6F48718}" type="presOf" srcId="{C2E4AC4E-F1DF-42F7-B248-A1D3E68C992A}" destId="{DF90B574-0DE9-4EC0-A7E7-5F5CEC6CD1C0}" srcOrd="0" destOrd="0" presId="urn:microsoft.com/office/officeart/2005/8/layout/process4"/>
    <dgm:cxn modelId="{85A0A992-D4DC-4E39-9C0B-04FEAD9B2D57}" type="presOf" srcId="{D342455C-5D9C-4A34-88AB-12F5A517E743}" destId="{054A29EE-9964-4D3C-8680-33218845F7C1}" srcOrd="0" destOrd="0" presId="urn:microsoft.com/office/officeart/2005/8/layout/process4"/>
    <dgm:cxn modelId="{6BC2DD03-121B-4A26-9D73-244826C672AF}" type="presOf" srcId="{96E6D13D-58F6-4CB4-98F4-FB5E0CA16778}" destId="{55D38A3E-D472-4D4A-86A0-798E17276FC0}" srcOrd="0" destOrd="0" presId="urn:microsoft.com/office/officeart/2005/8/layout/process4"/>
    <dgm:cxn modelId="{F3B5374D-6AA3-46EB-8F56-B87C7281D92F}" type="presOf" srcId="{D342455C-5D9C-4A34-88AB-12F5A517E743}" destId="{BFE268CB-5AD4-4573-9400-5D3BE2F09276}" srcOrd="1" destOrd="0" presId="urn:microsoft.com/office/officeart/2005/8/layout/process4"/>
    <dgm:cxn modelId="{C1E52831-A4A5-4AF1-90F8-917FEEE73587}" type="presOf" srcId="{887FD7EF-7F80-4C36-B660-F28CBDD542D3}" destId="{A19E21C1-E0A1-4F67-A326-588AB21A2433}" srcOrd="0" destOrd="0" presId="urn:microsoft.com/office/officeart/2005/8/layout/process4"/>
    <dgm:cxn modelId="{B337C924-A49A-4E50-9B68-493FE56A2AC3}" type="presOf" srcId="{1B4204A3-BE80-4D7B-AC4E-F07FDA5266EC}" destId="{C3E24267-7F1E-4172-9310-F27E2F2E561D}" srcOrd="0" destOrd="0" presId="urn:microsoft.com/office/officeart/2005/8/layout/process4"/>
    <dgm:cxn modelId="{113AAF17-6849-4BFB-BAEE-27C4C22782B9}" srcId="{1B4204A3-BE80-4D7B-AC4E-F07FDA5266EC}" destId="{99BB0F9B-43EC-44EA-96DA-A23125DD2E53}" srcOrd="1" destOrd="0" parTransId="{F9D4D195-D786-43D6-B1EB-FC65B84898B9}" sibTransId="{4ECD3F10-DCCD-4FB5-9180-866610CEB742}"/>
    <dgm:cxn modelId="{9EA67DE4-F623-4192-872C-65C49A93C79F}" type="presOf" srcId="{99BB0F9B-43EC-44EA-96DA-A23125DD2E53}" destId="{106C8D06-709B-4FAA-9DC3-D908D11ED92B}" srcOrd="0" destOrd="0" presId="urn:microsoft.com/office/officeart/2005/8/layout/process4"/>
    <dgm:cxn modelId="{90528D97-6993-4E62-912B-FA24B3843542}" srcId="{C2E4AC4E-F1DF-42F7-B248-A1D3E68C992A}" destId="{1785A845-734C-4C53-B25E-BC595319C6EC}" srcOrd="1" destOrd="0" parTransId="{ED8EF995-C62E-4989-A150-840B9EA0097E}" sibTransId="{8D11A5C5-DEC4-478C-8E5A-4A9245DAF8C8}"/>
    <dgm:cxn modelId="{30494C07-09FA-4D31-A62D-18C5A30659C6}" type="presOf" srcId="{C45A78CD-0D93-4E6F-8CD0-6DE9467442F9}" destId="{215AFC67-C6E1-4BDF-8914-864F3B06EFDD}" srcOrd="0" destOrd="0" presId="urn:microsoft.com/office/officeart/2005/8/layout/process4"/>
    <dgm:cxn modelId="{EFBA20DB-DBBB-4B42-9024-980E0F096513}" type="presOf" srcId="{53814EE2-8BBA-4042-9E27-A691DCCA4D6C}" destId="{5CD9E5B9-34CF-4B95-98D1-1F5C3F2D659C}" srcOrd="0" destOrd="0" presId="urn:microsoft.com/office/officeart/2005/8/layout/process4"/>
    <dgm:cxn modelId="{EA4E2C83-74CB-45BF-A719-E2A1FFE01D50}" srcId="{1B4204A3-BE80-4D7B-AC4E-F07FDA5266EC}" destId="{18EB84A6-BE66-4480-BBD2-D1CF1768629A}" srcOrd="0" destOrd="0" parTransId="{65CBEDB8-5F06-4905-B9F9-EB85FB103752}" sibTransId="{529D1141-255A-4A71-826A-7AA488F38855}"/>
    <dgm:cxn modelId="{A10D9090-B7F3-42FB-BB02-F75823A17882}" srcId="{C2E4AC4E-F1DF-42F7-B248-A1D3E68C992A}" destId="{D342455C-5D9C-4A34-88AB-12F5A517E743}" srcOrd="3" destOrd="0" parTransId="{ED4D0115-A327-459D-AACF-9DFFE7084984}" sibTransId="{9F7C4704-9A2E-4A2B-B643-16F32A2797D6}"/>
    <dgm:cxn modelId="{E2FF8075-E59F-443B-A394-CA8CE7DD39AC}" type="presOf" srcId="{1785A845-734C-4C53-B25E-BC595319C6EC}" destId="{CB9A851D-114A-48B2-8A58-E45FCA065A65}" srcOrd="1" destOrd="0" presId="urn:microsoft.com/office/officeart/2005/8/layout/process4"/>
    <dgm:cxn modelId="{E2C1F6D7-814B-4E65-A1D8-CCCF0488CB8E}" type="presOf" srcId="{1785A845-734C-4C53-B25E-BC595319C6EC}" destId="{555CE784-297D-4A7F-AA05-91D4E13D8DEE}" srcOrd="0" destOrd="0" presId="urn:microsoft.com/office/officeart/2005/8/layout/process4"/>
    <dgm:cxn modelId="{823A9AE5-79C4-475B-951D-30F57FE8F89A}" srcId="{D342455C-5D9C-4A34-88AB-12F5A517E743}" destId="{887FD7EF-7F80-4C36-B660-F28CBDD542D3}" srcOrd="0" destOrd="0" parTransId="{52B2B8DD-4699-49C1-9C94-BBEE6610590E}" sibTransId="{E2E4BAE8-2E43-4DDD-B449-4AD60A581288}"/>
    <dgm:cxn modelId="{CD315110-C9D1-4A24-9630-961754F507A6}" srcId="{C2E4AC4E-F1DF-42F7-B248-A1D3E68C992A}" destId="{C45A78CD-0D93-4E6F-8CD0-6DE9467442F9}" srcOrd="2" destOrd="0" parTransId="{6D48D82E-609E-4A8A-A358-AF9543A549EA}" sibTransId="{38CD2192-3B75-4B6C-AD39-B9D3CDEDAE16}"/>
    <dgm:cxn modelId="{21EA1100-B886-4CF5-B8D2-22A918FD1466}" type="presOf" srcId="{1B4204A3-BE80-4D7B-AC4E-F07FDA5266EC}" destId="{87353529-1AA4-4C57-BE70-030FAFCAAEB7}" srcOrd="1" destOrd="0" presId="urn:microsoft.com/office/officeart/2005/8/layout/process4"/>
    <dgm:cxn modelId="{9B44CF04-D1F3-4131-818C-3AF67A630334}" srcId="{1785A845-734C-4C53-B25E-BC595319C6EC}" destId="{53814EE2-8BBA-4042-9E27-A691DCCA4D6C}" srcOrd="0" destOrd="0" parTransId="{0C9EBB86-AD87-4C6E-93B7-95BA9CE20135}" sibTransId="{7F733F08-5C52-4E83-B31B-2212032F30D4}"/>
    <dgm:cxn modelId="{91B69837-53A5-4BB7-AE5A-05D079F948C0}" type="presOf" srcId="{18EB84A6-BE66-4480-BBD2-D1CF1768629A}" destId="{97A9C9A2-DD64-4FB4-AC58-55A201468151}" srcOrd="0" destOrd="0" presId="urn:microsoft.com/office/officeart/2005/8/layout/process4"/>
    <dgm:cxn modelId="{23AFB423-037B-4ADB-A91B-72D72E2D0C8B}" type="presParOf" srcId="{DF90B574-0DE9-4EC0-A7E7-5F5CEC6CD1C0}" destId="{44436188-F52F-409A-9698-37EBA575B59A}" srcOrd="0" destOrd="0" presId="urn:microsoft.com/office/officeart/2005/8/layout/process4"/>
    <dgm:cxn modelId="{2C527FF1-63EB-421C-9170-F64A0B99C388}" type="presParOf" srcId="{44436188-F52F-409A-9698-37EBA575B59A}" destId="{054A29EE-9964-4D3C-8680-33218845F7C1}" srcOrd="0" destOrd="0" presId="urn:microsoft.com/office/officeart/2005/8/layout/process4"/>
    <dgm:cxn modelId="{E67963E4-4EE2-42C1-A628-356B517F6771}" type="presParOf" srcId="{44436188-F52F-409A-9698-37EBA575B59A}" destId="{BFE268CB-5AD4-4573-9400-5D3BE2F09276}" srcOrd="1" destOrd="0" presId="urn:microsoft.com/office/officeart/2005/8/layout/process4"/>
    <dgm:cxn modelId="{16276189-D2F9-499F-97E5-DB107415BF16}" type="presParOf" srcId="{44436188-F52F-409A-9698-37EBA575B59A}" destId="{D19AF0EB-3DC4-4E00-838D-6D5A1C5D1B23}" srcOrd="2" destOrd="0" presId="urn:microsoft.com/office/officeart/2005/8/layout/process4"/>
    <dgm:cxn modelId="{E16A4ED0-396F-4B67-B29D-CC3784448E80}" type="presParOf" srcId="{D19AF0EB-3DC4-4E00-838D-6D5A1C5D1B23}" destId="{A19E21C1-E0A1-4F67-A326-588AB21A2433}" srcOrd="0" destOrd="0" presId="urn:microsoft.com/office/officeart/2005/8/layout/process4"/>
    <dgm:cxn modelId="{5C375CB8-978B-46C3-BE0B-95266D30A67F}" type="presParOf" srcId="{DF90B574-0DE9-4EC0-A7E7-5F5CEC6CD1C0}" destId="{C3CB4938-12A4-4E1A-BE60-027A0A9560F4}" srcOrd="1" destOrd="0" presId="urn:microsoft.com/office/officeart/2005/8/layout/process4"/>
    <dgm:cxn modelId="{23D3CCD1-75FC-4BBE-9E21-6431E10D5DB6}" type="presParOf" srcId="{DF90B574-0DE9-4EC0-A7E7-5F5CEC6CD1C0}" destId="{177C9970-8D48-4824-86FD-2216BCEFCB2C}" srcOrd="2" destOrd="0" presId="urn:microsoft.com/office/officeart/2005/8/layout/process4"/>
    <dgm:cxn modelId="{4FA62798-DAC6-4102-BEF3-DD66DABEAC55}" type="presParOf" srcId="{177C9970-8D48-4824-86FD-2216BCEFCB2C}" destId="{215AFC67-C6E1-4BDF-8914-864F3B06EFDD}" srcOrd="0" destOrd="0" presId="urn:microsoft.com/office/officeart/2005/8/layout/process4"/>
    <dgm:cxn modelId="{B151C6A1-F432-4310-9D87-4E275284C87B}" type="presParOf" srcId="{DF90B574-0DE9-4EC0-A7E7-5F5CEC6CD1C0}" destId="{48C2B0FB-4CC7-48E4-B04A-0691B3F88626}" srcOrd="3" destOrd="0" presId="urn:microsoft.com/office/officeart/2005/8/layout/process4"/>
    <dgm:cxn modelId="{B49D75DE-1BCC-4795-A322-E50D6D2BF59E}" type="presParOf" srcId="{DF90B574-0DE9-4EC0-A7E7-5F5CEC6CD1C0}" destId="{658852D2-E9B4-4718-8477-0E5ECEE28837}" srcOrd="4" destOrd="0" presId="urn:microsoft.com/office/officeart/2005/8/layout/process4"/>
    <dgm:cxn modelId="{EBEFCC70-5C81-46CA-AD8E-BACF906C0111}" type="presParOf" srcId="{658852D2-E9B4-4718-8477-0E5ECEE28837}" destId="{555CE784-297D-4A7F-AA05-91D4E13D8DEE}" srcOrd="0" destOrd="0" presId="urn:microsoft.com/office/officeart/2005/8/layout/process4"/>
    <dgm:cxn modelId="{CED27C19-8ED2-46B5-9641-89AE6A65AA11}" type="presParOf" srcId="{658852D2-E9B4-4718-8477-0E5ECEE28837}" destId="{CB9A851D-114A-48B2-8A58-E45FCA065A65}" srcOrd="1" destOrd="0" presId="urn:microsoft.com/office/officeart/2005/8/layout/process4"/>
    <dgm:cxn modelId="{2A948C14-1E55-4AD4-9C6C-39F251A155A8}" type="presParOf" srcId="{658852D2-E9B4-4718-8477-0E5ECEE28837}" destId="{ACE0F038-D3BC-4137-9112-D7AA1CB7C187}" srcOrd="2" destOrd="0" presId="urn:microsoft.com/office/officeart/2005/8/layout/process4"/>
    <dgm:cxn modelId="{CD97BD4F-FA91-448D-A4A0-90ED599AC4C3}" type="presParOf" srcId="{ACE0F038-D3BC-4137-9112-D7AA1CB7C187}" destId="{5CD9E5B9-34CF-4B95-98D1-1F5C3F2D659C}" srcOrd="0" destOrd="0" presId="urn:microsoft.com/office/officeart/2005/8/layout/process4"/>
    <dgm:cxn modelId="{6BD6637D-DBE2-44CC-87D2-CD100A331E9B}" type="presParOf" srcId="{ACE0F038-D3BC-4137-9112-D7AA1CB7C187}" destId="{55D38A3E-D472-4D4A-86A0-798E17276FC0}" srcOrd="1" destOrd="0" presId="urn:microsoft.com/office/officeart/2005/8/layout/process4"/>
    <dgm:cxn modelId="{4194C12A-AE1B-4E19-A0C3-C5F92CAD4EE6}" type="presParOf" srcId="{DF90B574-0DE9-4EC0-A7E7-5F5CEC6CD1C0}" destId="{DF69CDA8-7E74-4D8E-AB79-7462BD5AA44A}" srcOrd="5" destOrd="0" presId="urn:microsoft.com/office/officeart/2005/8/layout/process4"/>
    <dgm:cxn modelId="{2BA675C4-F843-4FCB-B826-B9AC41667D5A}" type="presParOf" srcId="{DF90B574-0DE9-4EC0-A7E7-5F5CEC6CD1C0}" destId="{76ACDD59-0E23-4E00-9C17-52100C5BC5CB}" srcOrd="6" destOrd="0" presId="urn:microsoft.com/office/officeart/2005/8/layout/process4"/>
    <dgm:cxn modelId="{7D2E7629-7916-43E7-8B66-696C7779A937}" type="presParOf" srcId="{76ACDD59-0E23-4E00-9C17-52100C5BC5CB}" destId="{C3E24267-7F1E-4172-9310-F27E2F2E561D}" srcOrd="0" destOrd="0" presId="urn:microsoft.com/office/officeart/2005/8/layout/process4"/>
    <dgm:cxn modelId="{2E92C23A-8582-4416-9A55-8CE75CF76417}" type="presParOf" srcId="{76ACDD59-0E23-4E00-9C17-52100C5BC5CB}" destId="{87353529-1AA4-4C57-BE70-030FAFCAAEB7}" srcOrd="1" destOrd="0" presId="urn:microsoft.com/office/officeart/2005/8/layout/process4"/>
    <dgm:cxn modelId="{07C43931-59D2-49BA-A34D-B4055B128860}" type="presParOf" srcId="{76ACDD59-0E23-4E00-9C17-52100C5BC5CB}" destId="{21142A5A-AC37-4BB6-9316-08E22723FD6D}" srcOrd="2" destOrd="0" presId="urn:microsoft.com/office/officeart/2005/8/layout/process4"/>
    <dgm:cxn modelId="{33A45676-1BC2-4D41-ACF3-8BA6323E9B3E}" type="presParOf" srcId="{21142A5A-AC37-4BB6-9316-08E22723FD6D}" destId="{97A9C9A2-DD64-4FB4-AC58-55A201468151}" srcOrd="0" destOrd="0" presId="urn:microsoft.com/office/officeart/2005/8/layout/process4"/>
    <dgm:cxn modelId="{BD714320-DF33-49C5-9472-022CBE7D34E6}" type="presParOf" srcId="{21142A5A-AC37-4BB6-9316-08E22723FD6D}" destId="{106C8D06-709B-4FAA-9DC3-D908D11ED92B}"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E4AC4E-F1DF-42F7-B248-A1D3E68C992A}" type="doc">
      <dgm:prSet loTypeId="urn:microsoft.com/office/officeart/2005/8/layout/process4" loCatId="process" qsTypeId="urn:microsoft.com/office/officeart/2005/8/quickstyle/simple1" qsCatId="simple" csTypeId="urn:microsoft.com/office/officeart/2005/8/colors/accent2_5" csCatId="accent2" phldr="1"/>
      <dgm:spPr/>
      <dgm:t>
        <a:bodyPr/>
        <a:lstStyle/>
        <a:p>
          <a:endParaRPr lang="da-DK"/>
        </a:p>
      </dgm:t>
    </dgm:pt>
    <dgm:pt modelId="{1B4204A3-BE80-4D7B-AC4E-F07FDA5266EC}">
      <dgm:prSet phldrT="[Tekst]" custT="1"/>
      <dgm:spPr/>
      <dgm:t>
        <a:bodyPr/>
        <a:lstStyle/>
        <a:p>
          <a:r>
            <a:rPr lang="da-DK" sz="900" dirty="0" smtClean="0"/>
            <a:t>Miljøkonsekvensvurdering</a:t>
          </a:r>
          <a:endParaRPr lang="da-DK" sz="900" dirty="0"/>
        </a:p>
      </dgm:t>
    </dgm:pt>
    <dgm:pt modelId="{25A7A2C8-D870-4F96-A073-36E4A44ADC6C}" type="parTrans" cxnId="{A1D3B708-4A57-42E3-90F5-2DF7A9F7BBB6}">
      <dgm:prSet/>
      <dgm:spPr/>
      <dgm:t>
        <a:bodyPr/>
        <a:lstStyle/>
        <a:p>
          <a:endParaRPr lang="da-DK"/>
        </a:p>
      </dgm:t>
    </dgm:pt>
    <dgm:pt modelId="{8250E5ED-DE08-4A4C-8995-0566918415FA}" type="sibTrans" cxnId="{A1D3B708-4A57-42E3-90F5-2DF7A9F7BBB6}">
      <dgm:prSet/>
      <dgm:spPr/>
      <dgm:t>
        <a:bodyPr/>
        <a:lstStyle/>
        <a:p>
          <a:endParaRPr lang="da-DK"/>
        </a:p>
      </dgm:t>
    </dgm:pt>
    <dgm:pt modelId="{1785A845-734C-4C53-B25E-BC595319C6EC}">
      <dgm:prSet phldrT="[Tekst]" custT="1"/>
      <dgm:spPr/>
      <dgm:t>
        <a:bodyPr/>
        <a:lstStyle/>
        <a:p>
          <a:r>
            <a:rPr lang="da-DK" sz="900" dirty="0" smtClean="0"/>
            <a:t>Ansøgning om lagringstilladelse</a:t>
          </a:r>
          <a:endParaRPr lang="da-DK" sz="900" dirty="0"/>
        </a:p>
      </dgm:t>
    </dgm:pt>
    <dgm:pt modelId="{ED8EF995-C62E-4989-A150-840B9EA0097E}" type="parTrans" cxnId="{90528D97-6993-4E62-912B-FA24B3843542}">
      <dgm:prSet/>
      <dgm:spPr/>
      <dgm:t>
        <a:bodyPr/>
        <a:lstStyle/>
        <a:p>
          <a:endParaRPr lang="da-DK"/>
        </a:p>
      </dgm:t>
    </dgm:pt>
    <dgm:pt modelId="{8D11A5C5-DEC4-478C-8E5A-4A9245DAF8C8}" type="sibTrans" cxnId="{90528D97-6993-4E62-912B-FA24B3843542}">
      <dgm:prSet/>
      <dgm:spPr/>
      <dgm:t>
        <a:bodyPr/>
        <a:lstStyle/>
        <a:p>
          <a:endParaRPr lang="da-DK"/>
        </a:p>
      </dgm:t>
    </dgm:pt>
    <dgm:pt modelId="{53814EE2-8BBA-4042-9E27-A691DCCA4D6C}">
      <dgm:prSet phldrT="[Tekst]" custT="1"/>
      <dgm:spPr/>
      <dgm:t>
        <a:bodyPr/>
        <a:lstStyle/>
        <a:p>
          <a:r>
            <a:rPr lang="da-DK" sz="800" dirty="0" smtClean="0"/>
            <a:t>Projektbeskrivelse</a:t>
          </a:r>
          <a:endParaRPr lang="da-DK" sz="900" dirty="0"/>
        </a:p>
      </dgm:t>
    </dgm:pt>
    <dgm:pt modelId="{0C9EBB86-AD87-4C6E-93B7-95BA9CE20135}" type="parTrans" cxnId="{9B44CF04-D1F3-4131-818C-3AF67A630334}">
      <dgm:prSet/>
      <dgm:spPr/>
      <dgm:t>
        <a:bodyPr/>
        <a:lstStyle/>
        <a:p>
          <a:endParaRPr lang="da-DK"/>
        </a:p>
      </dgm:t>
    </dgm:pt>
    <dgm:pt modelId="{7F733F08-5C52-4E83-B31B-2212032F30D4}" type="sibTrans" cxnId="{9B44CF04-D1F3-4131-818C-3AF67A630334}">
      <dgm:prSet/>
      <dgm:spPr/>
      <dgm:t>
        <a:bodyPr/>
        <a:lstStyle/>
        <a:p>
          <a:endParaRPr lang="da-DK"/>
        </a:p>
      </dgm:t>
    </dgm:pt>
    <dgm:pt modelId="{C45A78CD-0D93-4E6F-8CD0-6DE9467442F9}">
      <dgm:prSet phldrT="[Tekst]" custT="1"/>
      <dgm:spPr/>
      <dgm:t>
        <a:bodyPr/>
        <a:lstStyle/>
        <a:p>
          <a:r>
            <a:rPr lang="da-DK" sz="900" dirty="0" smtClean="0"/>
            <a:t>Indstilling</a:t>
          </a:r>
          <a:endParaRPr lang="da-DK" sz="900" dirty="0"/>
        </a:p>
      </dgm:t>
    </dgm:pt>
    <dgm:pt modelId="{6D48D82E-609E-4A8A-A358-AF9543A549EA}" type="parTrans" cxnId="{CD315110-C9D1-4A24-9630-961754F507A6}">
      <dgm:prSet/>
      <dgm:spPr/>
      <dgm:t>
        <a:bodyPr/>
        <a:lstStyle/>
        <a:p>
          <a:endParaRPr lang="da-DK"/>
        </a:p>
      </dgm:t>
    </dgm:pt>
    <dgm:pt modelId="{38CD2192-3B75-4B6C-AD39-B9D3CDEDAE16}" type="sibTrans" cxnId="{CD315110-C9D1-4A24-9630-961754F507A6}">
      <dgm:prSet/>
      <dgm:spPr/>
      <dgm:t>
        <a:bodyPr/>
        <a:lstStyle/>
        <a:p>
          <a:endParaRPr lang="da-DK"/>
        </a:p>
      </dgm:t>
    </dgm:pt>
    <dgm:pt modelId="{887FD7EF-7F80-4C36-B660-F28CBDD542D3}">
      <dgm:prSet phldrT="[Tekst]" custT="1"/>
      <dgm:spPr/>
      <dgm:t>
        <a:bodyPr/>
        <a:lstStyle/>
        <a:p>
          <a:r>
            <a:rPr lang="da-DK" sz="900" dirty="0" smtClean="0"/>
            <a:t>Inklusiv vilkår inden for miljø, teknisk og finansiel kapacitet mv</a:t>
          </a:r>
          <a:endParaRPr lang="da-DK" sz="900" dirty="0"/>
        </a:p>
      </dgm:t>
    </dgm:pt>
    <dgm:pt modelId="{52B2B8DD-4699-49C1-9C94-BBEE6610590E}" type="parTrans" cxnId="{823A9AE5-79C4-475B-951D-30F57FE8F89A}">
      <dgm:prSet/>
      <dgm:spPr/>
      <dgm:t>
        <a:bodyPr/>
        <a:lstStyle/>
        <a:p>
          <a:endParaRPr lang="da-DK"/>
        </a:p>
      </dgm:t>
    </dgm:pt>
    <dgm:pt modelId="{E2E4BAE8-2E43-4DDD-B449-4AD60A581288}" type="sibTrans" cxnId="{823A9AE5-79C4-475B-951D-30F57FE8F89A}">
      <dgm:prSet/>
      <dgm:spPr/>
      <dgm:t>
        <a:bodyPr/>
        <a:lstStyle/>
        <a:p>
          <a:endParaRPr lang="da-DK"/>
        </a:p>
      </dgm:t>
    </dgm:pt>
    <dgm:pt modelId="{99BB0F9B-43EC-44EA-96DA-A23125DD2E53}">
      <dgm:prSet phldrT="[Tekst]" custT="1"/>
      <dgm:spPr/>
      <dgm:t>
        <a:bodyPr/>
        <a:lstStyle/>
        <a:p>
          <a:r>
            <a:rPr lang="da-DK" sz="800" dirty="0" smtClean="0"/>
            <a:t>Projektbeskrivelse for lagringsprojektet</a:t>
          </a:r>
          <a:endParaRPr lang="da-DK" sz="800" dirty="0"/>
        </a:p>
      </dgm:t>
    </dgm:pt>
    <dgm:pt modelId="{F9D4D195-D786-43D6-B1EB-FC65B84898B9}" type="parTrans" cxnId="{113AAF17-6849-4BFB-BAEE-27C4C22782B9}">
      <dgm:prSet/>
      <dgm:spPr/>
      <dgm:t>
        <a:bodyPr/>
        <a:lstStyle/>
        <a:p>
          <a:endParaRPr lang="da-DK"/>
        </a:p>
      </dgm:t>
    </dgm:pt>
    <dgm:pt modelId="{4ECD3F10-DCCD-4FB5-9180-866610CEB742}" type="sibTrans" cxnId="{113AAF17-6849-4BFB-BAEE-27C4C22782B9}">
      <dgm:prSet/>
      <dgm:spPr/>
      <dgm:t>
        <a:bodyPr/>
        <a:lstStyle/>
        <a:p>
          <a:endParaRPr lang="da-DK"/>
        </a:p>
      </dgm:t>
    </dgm:pt>
    <dgm:pt modelId="{96E6D13D-58F6-4CB4-98F4-FB5E0CA16778}">
      <dgm:prSet phldrT="[Tekst]" custT="1"/>
      <dgm:spPr/>
      <dgm:t>
        <a:bodyPr/>
        <a:lstStyle/>
        <a:p>
          <a:r>
            <a:rPr lang="da-DK" sz="800" dirty="0" smtClean="0"/>
            <a:t>Fastsættelse af vilkår, inklusiv miljøvilkår</a:t>
          </a:r>
        </a:p>
      </dgm:t>
    </dgm:pt>
    <dgm:pt modelId="{3DAD5AD8-9051-4901-A5AE-51A66082C3D3}" type="parTrans" cxnId="{3B0CD297-BDA9-4464-B440-12DAA43466BD}">
      <dgm:prSet/>
      <dgm:spPr/>
      <dgm:t>
        <a:bodyPr/>
        <a:lstStyle/>
        <a:p>
          <a:endParaRPr lang="da-DK"/>
        </a:p>
      </dgm:t>
    </dgm:pt>
    <dgm:pt modelId="{CB4E2EC5-9105-4C4F-ABBA-ACFD28E84432}" type="sibTrans" cxnId="{3B0CD297-BDA9-4464-B440-12DAA43466BD}">
      <dgm:prSet/>
      <dgm:spPr/>
      <dgm:t>
        <a:bodyPr/>
        <a:lstStyle/>
        <a:p>
          <a:endParaRPr lang="da-DK"/>
        </a:p>
      </dgm:t>
    </dgm:pt>
    <dgm:pt modelId="{D342455C-5D9C-4A34-88AB-12F5A517E743}">
      <dgm:prSet phldrT="[Tekst]" custT="1"/>
      <dgm:spPr/>
      <dgm:t>
        <a:bodyPr/>
        <a:lstStyle/>
        <a:p>
          <a:r>
            <a:rPr lang="da-DK" sz="900" dirty="0" smtClean="0"/>
            <a:t>Afgørelse og tildeling af efterforskningstilladelse</a:t>
          </a:r>
          <a:endParaRPr lang="da-DK" sz="900" dirty="0"/>
        </a:p>
      </dgm:t>
    </dgm:pt>
    <dgm:pt modelId="{ED4D0115-A327-459D-AACF-9DFFE7084984}" type="parTrans" cxnId="{A10D9090-B7F3-42FB-BB02-F75823A17882}">
      <dgm:prSet/>
      <dgm:spPr/>
      <dgm:t>
        <a:bodyPr/>
        <a:lstStyle/>
        <a:p>
          <a:endParaRPr lang="da-DK"/>
        </a:p>
      </dgm:t>
    </dgm:pt>
    <dgm:pt modelId="{9F7C4704-9A2E-4A2B-B643-16F32A2797D6}" type="sibTrans" cxnId="{A10D9090-B7F3-42FB-BB02-F75823A17882}">
      <dgm:prSet/>
      <dgm:spPr/>
      <dgm:t>
        <a:bodyPr/>
        <a:lstStyle/>
        <a:p>
          <a:endParaRPr lang="da-DK"/>
        </a:p>
      </dgm:t>
    </dgm:pt>
    <dgm:pt modelId="{662C5046-148D-4894-B566-B75E48B1A4BD}">
      <dgm:prSet phldrT="[Tekst]" custT="1"/>
      <dgm:spPr/>
      <dgm:t>
        <a:bodyPr/>
        <a:lstStyle/>
        <a:p>
          <a:r>
            <a:rPr lang="da-DK" sz="900" dirty="0" smtClean="0"/>
            <a:t>VVM tilladelse</a:t>
          </a:r>
          <a:endParaRPr lang="da-DK" sz="900" dirty="0"/>
        </a:p>
      </dgm:t>
    </dgm:pt>
    <dgm:pt modelId="{8D8D64CF-DDBE-4462-AA85-3A4825A65283}" type="parTrans" cxnId="{3504C890-CA93-4371-95F4-0C134BCD33BA}">
      <dgm:prSet/>
      <dgm:spPr/>
      <dgm:t>
        <a:bodyPr/>
        <a:lstStyle/>
        <a:p>
          <a:endParaRPr lang="da-DK"/>
        </a:p>
      </dgm:t>
    </dgm:pt>
    <dgm:pt modelId="{47CC265D-6BF8-4AD2-9E0A-6496B9FC135E}" type="sibTrans" cxnId="{3504C890-CA93-4371-95F4-0C134BCD33BA}">
      <dgm:prSet/>
      <dgm:spPr/>
      <dgm:t>
        <a:bodyPr/>
        <a:lstStyle/>
        <a:p>
          <a:endParaRPr lang="da-DK"/>
        </a:p>
      </dgm:t>
    </dgm:pt>
    <dgm:pt modelId="{E0121BB9-1F21-47E4-9C4D-CBB7A9C21942}">
      <dgm:prSet phldrT="[Tekst]"/>
      <dgm:spPr/>
      <dgm:t>
        <a:bodyPr/>
        <a:lstStyle/>
        <a:p>
          <a:r>
            <a:rPr lang="da-DK" dirty="0" smtClean="0"/>
            <a:t>Ansøger udarbejder VVM redegørelse</a:t>
          </a:r>
          <a:endParaRPr lang="da-DK" dirty="0"/>
        </a:p>
      </dgm:t>
    </dgm:pt>
    <dgm:pt modelId="{4D1A346B-C18E-46C0-91FB-AD09BE781143}" type="parTrans" cxnId="{600B5491-8BEC-4A99-908F-457454FC66DF}">
      <dgm:prSet/>
      <dgm:spPr/>
      <dgm:t>
        <a:bodyPr/>
        <a:lstStyle/>
        <a:p>
          <a:endParaRPr lang="da-DK"/>
        </a:p>
      </dgm:t>
    </dgm:pt>
    <dgm:pt modelId="{98495C23-BCAC-4A3B-9ABE-24CE69A48B6D}" type="sibTrans" cxnId="{600B5491-8BEC-4A99-908F-457454FC66DF}">
      <dgm:prSet/>
      <dgm:spPr/>
      <dgm:t>
        <a:bodyPr/>
        <a:lstStyle/>
        <a:p>
          <a:endParaRPr lang="da-DK"/>
        </a:p>
      </dgm:t>
    </dgm:pt>
    <dgm:pt modelId="{32396F72-E541-4521-9124-460BC0DD4DB9}">
      <dgm:prSet phldrT="[Tekst]"/>
      <dgm:spPr/>
      <dgm:t>
        <a:bodyPr/>
        <a:lstStyle/>
        <a:p>
          <a:r>
            <a:rPr lang="da-DK" dirty="0" smtClean="0"/>
            <a:t>Påvirkninger og eventuelle afværgeforanstaltninger beskrives</a:t>
          </a:r>
        </a:p>
      </dgm:t>
    </dgm:pt>
    <dgm:pt modelId="{621A853B-914F-4DCC-9C19-85ED11381461}" type="parTrans" cxnId="{A05B182B-DABE-492A-9F4F-80B4B0A71858}">
      <dgm:prSet/>
      <dgm:spPr/>
      <dgm:t>
        <a:bodyPr/>
        <a:lstStyle/>
        <a:p>
          <a:endParaRPr lang="da-DK"/>
        </a:p>
      </dgm:t>
    </dgm:pt>
    <dgm:pt modelId="{92962EDB-C1C8-4E36-95FF-306E1A3EC163}" type="sibTrans" cxnId="{A05B182B-DABE-492A-9F4F-80B4B0A71858}">
      <dgm:prSet/>
      <dgm:spPr/>
      <dgm:t>
        <a:bodyPr/>
        <a:lstStyle/>
        <a:p>
          <a:endParaRPr lang="da-DK"/>
        </a:p>
      </dgm:t>
    </dgm:pt>
    <dgm:pt modelId="{B17C67A4-F790-4C16-AD7E-E6847798F877}">
      <dgm:prSet phldrT="[Tekst]"/>
      <dgm:spPr/>
      <dgm:t>
        <a:bodyPr/>
        <a:lstStyle/>
        <a:p>
          <a:r>
            <a:rPr lang="da-DK" dirty="0" smtClean="0"/>
            <a:t>Myndigheden er ansvarlig for at indholdet er fyldestgørende</a:t>
          </a:r>
          <a:endParaRPr lang="da-DK" dirty="0"/>
        </a:p>
      </dgm:t>
    </dgm:pt>
    <dgm:pt modelId="{91F2EC05-6222-434E-A447-76E168CCA0FD}" type="parTrans" cxnId="{312DF150-4899-4EA7-A501-E8ACA844EAFB}">
      <dgm:prSet/>
      <dgm:spPr/>
      <dgm:t>
        <a:bodyPr/>
        <a:lstStyle/>
        <a:p>
          <a:endParaRPr lang="da-DK"/>
        </a:p>
      </dgm:t>
    </dgm:pt>
    <dgm:pt modelId="{A9AABE30-6442-4C0A-9954-8EBB01868DC6}" type="sibTrans" cxnId="{312DF150-4899-4EA7-A501-E8ACA844EAFB}">
      <dgm:prSet/>
      <dgm:spPr/>
      <dgm:t>
        <a:bodyPr/>
        <a:lstStyle/>
        <a:p>
          <a:endParaRPr lang="da-DK"/>
        </a:p>
      </dgm:t>
    </dgm:pt>
    <dgm:pt modelId="{7CA177CF-D0E7-4429-9F30-4292EFE63948}">
      <dgm:prSet phldrT="[Tekst]"/>
      <dgm:spPr/>
      <dgm:t>
        <a:bodyPr/>
        <a:lstStyle/>
        <a:p>
          <a:r>
            <a:rPr lang="da-DK" dirty="0" smtClean="0"/>
            <a:t>VVM tilladelse indeholder vilkår</a:t>
          </a:r>
        </a:p>
      </dgm:t>
    </dgm:pt>
    <dgm:pt modelId="{8CD128B2-2268-4DC0-AA18-2276D7B5B7D6}" type="parTrans" cxnId="{2800009B-8693-4650-87EF-C0D04FABFE07}">
      <dgm:prSet/>
      <dgm:spPr/>
      <dgm:t>
        <a:bodyPr/>
        <a:lstStyle/>
        <a:p>
          <a:endParaRPr lang="da-DK"/>
        </a:p>
      </dgm:t>
    </dgm:pt>
    <dgm:pt modelId="{40C59F07-EC60-4210-B0A4-AA40225717A3}" type="sibTrans" cxnId="{2800009B-8693-4650-87EF-C0D04FABFE07}">
      <dgm:prSet/>
      <dgm:spPr/>
      <dgm:t>
        <a:bodyPr/>
        <a:lstStyle/>
        <a:p>
          <a:endParaRPr lang="da-DK"/>
        </a:p>
      </dgm:t>
    </dgm:pt>
    <dgm:pt modelId="{9877F79D-E7FE-461C-A818-0ED76ED8028A}">
      <dgm:prSet phldrT="[Tekst]" custT="1"/>
      <dgm:spPr/>
      <dgm:t>
        <a:bodyPr/>
        <a:lstStyle/>
        <a:p>
          <a:r>
            <a:rPr lang="da-DK" sz="700" dirty="0" smtClean="0"/>
            <a:t>Lagringstilladelse erstatter helt eller delvis VVM tilladelsen</a:t>
          </a:r>
        </a:p>
      </dgm:t>
    </dgm:pt>
    <dgm:pt modelId="{328BC2E6-EBA9-4E18-9890-B9FA58B7B22B}" type="parTrans" cxnId="{0DA809CF-70A9-4B24-8185-F7C94F64BF03}">
      <dgm:prSet/>
      <dgm:spPr/>
      <dgm:t>
        <a:bodyPr/>
        <a:lstStyle/>
        <a:p>
          <a:endParaRPr lang="da-DK"/>
        </a:p>
      </dgm:t>
    </dgm:pt>
    <dgm:pt modelId="{9BDFDD81-4B9E-4FBD-BDD2-5ACB41645029}" type="sibTrans" cxnId="{0DA809CF-70A9-4B24-8185-F7C94F64BF03}">
      <dgm:prSet/>
      <dgm:spPr/>
      <dgm:t>
        <a:bodyPr/>
        <a:lstStyle/>
        <a:p>
          <a:endParaRPr lang="da-DK"/>
        </a:p>
      </dgm:t>
    </dgm:pt>
    <dgm:pt modelId="{6C491249-75FA-46F9-996A-9939790982C5}">
      <dgm:prSet phldrT="[Tekst]" custT="1"/>
      <dgm:spPr/>
      <dgm:t>
        <a:bodyPr/>
        <a:lstStyle/>
        <a:p>
          <a:r>
            <a:rPr lang="da-DK" sz="900" dirty="0" smtClean="0"/>
            <a:t>Efterforskningstilladelse - periode på op til 6 år</a:t>
          </a:r>
          <a:endParaRPr lang="da-DK" sz="900" dirty="0"/>
        </a:p>
      </dgm:t>
    </dgm:pt>
    <dgm:pt modelId="{13F82B0F-54F4-4514-924E-59799D109D09}" type="parTrans" cxnId="{979E5686-9BDD-4583-8917-2E98E8603A23}">
      <dgm:prSet/>
      <dgm:spPr/>
      <dgm:t>
        <a:bodyPr/>
        <a:lstStyle/>
        <a:p>
          <a:endParaRPr lang="da-DK"/>
        </a:p>
      </dgm:t>
    </dgm:pt>
    <dgm:pt modelId="{26E2085B-50BF-4436-9230-525ED29B9B62}" type="sibTrans" cxnId="{979E5686-9BDD-4583-8917-2E98E8603A23}">
      <dgm:prSet/>
      <dgm:spPr/>
      <dgm:t>
        <a:bodyPr/>
        <a:lstStyle/>
        <a:p>
          <a:endParaRPr lang="da-DK"/>
        </a:p>
      </dgm:t>
    </dgm:pt>
    <dgm:pt modelId="{DF90B574-0DE9-4EC0-A7E7-5F5CEC6CD1C0}" type="pres">
      <dgm:prSet presAssocID="{C2E4AC4E-F1DF-42F7-B248-A1D3E68C992A}" presName="Name0" presStyleCnt="0">
        <dgm:presLayoutVars>
          <dgm:dir/>
          <dgm:animLvl val="lvl"/>
          <dgm:resizeHandles val="exact"/>
        </dgm:presLayoutVars>
      </dgm:prSet>
      <dgm:spPr/>
      <dgm:t>
        <a:bodyPr/>
        <a:lstStyle/>
        <a:p>
          <a:endParaRPr lang="da-DK"/>
        </a:p>
      </dgm:t>
    </dgm:pt>
    <dgm:pt modelId="{44436188-F52F-409A-9698-37EBA575B59A}" type="pres">
      <dgm:prSet presAssocID="{D342455C-5D9C-4A34-88AB-12F5A517E743}" presName="boxAndChildren" presStyleCnt="0"/>
      <dgm:spPr/>
    </dgm:pt>
    <dgm:pt modelId="{054A29EE-9964-4D3C-8680-33218845F7C1}" type="pres">
      <dgm:prSet presAssocID="{D342455C-5D9C-4A34-88AB-12F5A517E743}" presName="parentTextBox" presStyleLbl="node1" presStyleIdx="0" presStyleCnt="6"/>
      <dgm:spPr/>
      <dgm:t>
        <a:bodyPr/>
        <a:lstStyle/>
        <a:p>
          <a:endParaRPr lang="da-DK"/>
        </a:p>
      </dgm:t>
    </dgm:pt>
    <dgm:pt modelId="{BFE268CB-5AD4-4573-9400-5D3BE2F09276}" type="pres">
      <dgm:prSet presAssocID="{D342455C-5D9C-4A34-88AB-12F5A517E743}" presName="entireBox" presStyleLbl="node1" presStyleIdx="0" presStyleCnt="6"/>
      <dgm:spPr/>
      <dgm:t>
        <a:bodyPr/>
        <a:lstStyle/>
        <a:p>
          <a:endParaRPr lang="da-DK"/>
        </a:p>
      </dgm:t>
    </dgm:pt>
    <dgm:pt modelId="{D19AF0EB-3DC4-4E00-838D-6D5A1C5D1B23}" type="pres">
      <dgm:prSet presAssocID="{D342455C-5D9C-4A34-88AB-12F5A517E743}" presName="descendantBox" presStyleCnt="0"/>
      <dgm:spPr/>
    </dgm:pt>
    <dgm:pt modelId="{A19E21C1-E0A1-4F67-A326-588AB21A2433}" type="pres">
      <dgm:prSet presAssocID="{887FD7EF-7F80-4C36-B660-F28CBDD542D3}" presName="childTextBox" presStyleLbl="fgAccFollowNode1" presStyleIdx="0" presStyleCnt="9">
        <dgm:presLayoutVars>
          <dgm:bulletEnabled val="1"/>
        </dgm:presLayoutVars>
      </dgm:prSet>
      <dgm:spPr/>
      <dgm:t>
        <a:bodyPr/>
        <a:lstStyle/>
        <a:p>
          <a:endParaRPr lang="da-DK"/>
        </a:p>
      </dgm:t>
    </dgm:pt>
    <dgm:pt modelId="{C3CB4938-12A4-4E1A-BE60-027A0A9560F4}" type="pres">
      <dgm:prSet presAssocID="{38CD2192-3B75-4B6C-AD39-B9D3CDEDAE16}" presName="sp" presStyleCnt="0"/>
      <dgm:spPr/>
    </dgm:pt>
    <dgm:pt modelId="{177C9970-8D48-4824-86FD-2216BCEFCB2C}" type="pres">
      <dgm:prSet presAssocID="{C45A78CD-0D93-4E6F-8CD0-6DE9467442F9}" presName="arrowAndChildren" presStyleCnt="0"/>
      <dgm:spPr/>
    </dgm:pt>
    <dgm:pt modelId="{215AFC67-C6E1-4BDF-8914-864F3B06EFDD}" type="pres">
      <dgm:prSet presAssocID="{C45A78CD-0D93-4E6F-8CD0-6DE9467442F9}" presName="parentTextArrow" presStyleLbl="node1" presStyleIdx="1" presStyleCnt="6"/>
      <dgm:spPr/>
      <dgm:t>
        <a:bodyPr/>
        <a:lstStyle/>
        <a:p>
          <a:endParaRPr lang="da-DK"/>
        </a:p>
      </dgm:t>
    </dgm:pt>
    <dgm:pt modelId="{48C2B0FB-4CC7-48E4-B04A-0691B3F88626}" type="pres">
      <dgm:prSet presAssocID="{8D11A5C5-DEC4-478C-8E5A-4A9245DAF8C8}" presName="sp" presStyleCnt="0"/>
      <dgm:spPr/>
    </dgm:pt>
    <dgm:pt modelId="{658852D2-E9B4-4718-8477-0E5ECEE28837}" type="pres">
      <dgm:prSet presAssocID="{1785A845-734C-4C53-B25E-BC595319C6EC}" presName="arrowAndChildren" presStyleCnt="0"/>
      <dgm:spPr/>
    </dgm:pt>
    <dgm:pt modelId="{555CE784-297D-4A7F-AA05-91D4E13D8DEE}" type="pres">
      <dgm:prSet presAssocID="{1785A845-734C-4C53-B25E-BC595319C6EC}" presName="parentTextArrow" presStyleLbl="node1" presStyleIdx="1" presStyleCnt="6"/>
      <dgm:spPr/>
      <dgm:t>
        <a:bodyPr/>
        <a:lstStyle/>
        <a:p>
          <a:endParaRPr lang="da-DK"/>
        </a:p>
      </dgm:t>
    </dgm:pt>
    <dgm:pt modelId="{CB9A851D-114A-48B2-8A58-E45FCA065A65}" type="pres">
      <dgm:prSet presAssocID="{1785A845-734C-4C53-B25E-BC595319C6EC}" presName="arrow" presStyleLbl="node1" presStyleIdx="2" presStyleCnt="6"/>
      <dgm:spPr/>
      <dgm:t>
        <a:bodyPr/>
        <a:lstStyle/>
        <a:p>
          <a:endParaRPr lang="da-DK"/>
        </a:p>
      </dgm:t>
    </dgm:pt>
    <dgm:pt modelId="{ACE0F038-D3BC-4137-9112-D7AA1CB7C187}" type="pres">
      <dgm:prSet presAssocID="{1785A845-734C-4C53-B25E-BC595319C6EC}" presName="descendantArrow" presStyleCnt="0"/>
      <dgm:spPr/>
    </dgm:pt>
    <dgm:pt modelId="{5CD9E5B9-34CF-4B95-98D1-1F5C3F2D659C}" type="pres">
      <dgm:prSet presAssocID="{53814EE2-8BBA-4042-9E27-A691DCCA4D6C}" presName="childTextArrow" presStyleLbl="fgAccFollowNode1" presStyleIdx="1" presStyleCnt="9">
        <dgm:presLayoutVars>
          <dgm:bulletEnabled val="1"/>
        </dgm:presLayoutVars>
      </dgm:prSet>
      <dgm:spPr/>
      <dgm:t>
        <a:bodyPr/>
        <a:lstStyle/>
        <a:p>
          <a:endParaRPr lang="da-DK"/>
        </a:p>
      </dgm:t>
    </dgm:pt>
    <dgm:pt modelId="{55D38A3E-D472-4D4A-86A0-798E17276FC0}" type="pres">
      <dgm:prSet presAssocID="{96E6D13D-58F6-4CB4-98F4-FB5E0CA16778}" presName="childTextArrow" presStyleLbl="fgAccFollowNode1" presStyleIdx="2" presStyleCnt="9">
        <dgm:presLayoutVars>
          <dgm:bulletEnabled val="1"/>
        </dgm:presLayoutVars>
      </dgm:prSet>
      <dgm:spPr/>
      <dgm:t>
        <a:bodyPr/>
        <a:lstStyle/>
        <a:p>
          <a:endParaRPr lang="da-DK"/>
        </a:p>
      </dgm:t>
    </dgm:pt>
    <dgm:pt modelId="{C76FBE8A-A025-4C6E-8FAB-7E5EFD918E5F}" type="pres">
      <dgm:prSet presAssocID="{9877F79D-E7FE-461C-A818-0ED76ED8028A}" presName="childTextArrow" presStyleLbl="fgAccFollowNode1" presStyleIdx="3" presStyleCnt="9">
        <dgm:presLayoutVars>
          <dgm:bulletEnabled val="1"/>
        </dgm:presLayoutVars>
      </dgm:prSet>
      <dgm:spPr/>
      <dgm:t>
        <a:bodyPr/>
        <a:lstStyle/>
        <a:p>
          <a:endParaRPr lang="da-DK"/>
        </a:p>
      </dgm:t>
    </dgm:pt>
    <dgm:pt modelId="{C23B5AB2-B704-4B55-9DEC-87D5E4A499DE}" type="pres">
      <dgm:prSet presAssocID="{47CC265D-6BF8-4AD2-9E0A-6496B9FC135E}" presName="sp" presStyleCnt="0"/>
      <dgm:spPr/>
    </dgm:pt>
    <dgm:pt modelId="{82DF3BA0-9913-4CC4-A971-B50C6A8DF72B}" type="pres">
      <dgm:prSet presAssocID="{662C5046-148D-4894-B566-B75E48B1A4BD}" presName="arrowAndChildren" presStyleCnt="0"/>
      <dgm:spPr/>
    </dgm:pt>
    <dgm:pt modelId="{3D783C15-79EC-4489-A3D3-06C38379BC49}" type="pres">
      <dgm:prSet presAssocID="{662C5046-148D-4894-B566-B75E48B1A4BD}" presName="parentTextArrow" presStyleLbl="node1" presStyleIdx="2" presStyleCnt="6"/>
      <dgm:spPr/>
      <dgm:t>
        <a:bodyPr/>
        <a:lstStyle/>
        <a:p>
          <a:endParaRPr lang="da-DK"/>
        </a:p>
      </dgm:t>
    </dgm:pt>
    <dgm:pt modelId="{E94F52EB-BF27-464B-9A97-25149288F49B}" type="pres">
      <dgm:prSet presAssocID="{662C5046-148D-4894-B566-B75E48B1A4BD}" presName="arrow" presStyleLbl="node1" presStyleIdx="3" presStyleCnt="6"/>
      <dgm:spPr/>
      <dgm:t>
        <a:bodyPr/>
        <a:lstStyle/>
        <a:p>
          <a:endParaRPr lang="da-DK"/>
        </a:p>
      </dgm:t>
    </dgm:pt>
    <dgm:pt modelId="{D07B14E7-7BAE-4527-854A-92B1263D368B}" type="pres">
      <dgm:prSet presAssocID="{662C5046-148D-4894-B566-B75E48B1A4BD}" presName="descendantArrow" presStyleCnt="0"/>
      <dgm:spPr/>
    </dgm:pt>
    <dgm:pt modelId="{ADB3114A-539B-484F-88EE-2F328D5580B4}" type="pres">
      <dgm:prSet presAssocID="{E0121BB9-1F21-47E4-9C4D-CBB7A9C21942}" presName="childTextArrow" presStyleLbl="fgAccFollowNode1" presStyleIdx="4" presStyleCnt="9">
        <dgm:presLayoutVars>
          <dgm:bulletEnabled val="1"/>
        </dgm:presLayoutVars>
      </dgm:prSet>
      <dgm:spPr/>
      <dgm:t>
        <a:bodyPr/>
        <a:lstStyle/>
        <a:p>
          <a:endParaRPr lang="da-DK"/>
        </a:p>
      </dgm:t>
    </dgm:pt>
    <dgm:pt modelId="{824F7242-73B1-4445-AA9B-A9788A6632E0}" type="pres">
      <dgm:prSet presAssocID="{B17C67A4-F790-4C16-AD7E-E6847798F877}" presName="childTextArrow" presStyleLbl="fgAccFollowNode1" presStyleIdx="5" presStyleCnt="9">
        <dgm:presLayoutVars>
          <dgm:bulletEnabled val="1"/>
        </dgm:presLayoutVars>
      </dgm:prSet>
      <dgm:spPr/>
      <dgm:t>
        <a:bodyPr/>
        <a:lstStyle/>
        <a:p>
          <a:endParaRPr lang="da-DK"/>
        </a:p>
      </dgm:t>
    </dgm:pt>
    <dgm:pt modelId="{6AC47047-81FA-4F75-940B-BAD9009BF6A7}" type="pres">
      <dgm:prSet presAssocID="{32396F72-E541-4521-9124-460BC0DD4DB9}" presName="childTextArrow" presStyleLbl="fgAccFollowNode1" presStyleIdx="6" presStyleCnt="9">
        <dgm:presLayoutVars>
          <dgm:bulletEnabled val="1"/>
        </dgm:presLayoutVars>
      </dgm:prSet>
      <dgm:spPr/>
      <dgm:t>
        <a:bodyPr/>
        <a:lstStyle/>
        <a:p>
          <a:endParaRPr lang="da-DK"/>
        </a:p>
      </dgm:t>
    </dgm:pt>
    <dgm:pt modelId="{AFD04023-D472-4115-8376-0FFF7845965E}" type="pres">
      <dgm:prSet presAssocID="{7CA177CF-D0E7-4429-9F30-4292EFE63948}" presName="childTextArrow" presStyleLbl="fgAccFollowNode1" presStyleIdx="7" presStyleCnt="9">
        <dgm:presLayoutVars>
          <dgm:bulletEnabled val="1"/>
        </dgm:presLayoutVars>
      </dgm:prSet>
      <dgm:spPr/>
      <dgm:t>
        <a:bodyPr/>
        <a:lstStyle/>
        <a:p>
          <a:endParaRPr lang="da-DK"/>
        </a:p>
      </dgm:t>
    </dgm:pt>
    <dgm:pt modelId="{DF69CDA8-7E74-4D8E-AB79-7462BD5AA44A}" type="pres">
      <dgm:prSet presAssocID="{8250E5ED-DE08-4A4C-8995-0566918415FA}" presName="sp" presStyleCnt="0"/>
      <dgm:spPr/>
    </dgm:pt>
    <dgm:pt modelId="{76ACDD59-0E23-4E00-9C17-52100C5BC5CB}" type="pres">
      <dgm:prSet presAssocID="{1B4204A3-BE80-4D7B-AC4E-F07FDA5266EC}" presName="arrowAndChildren" presStyleCnt="0"/>
      <dgm:spPr/>
    </dgm:pt>
    <dgm:pt modelId="{C3E24267-7F1E-4172-9310-F27E2F2E561D}" type="pres">
      <dgm:prSet presAssocID="{1B4204A3-BE80-4D7B-AC4E-F07FDA5266EC}" presName="parentTextArrow" presStyleLbl="node1" presStyleIdx="3" presStyleCnt="6"/>
      <dgm:spPr/>
      <dgm:t>
        <a:bodyPr/>
        <a:lstStyle/>
        <a:p>
          <a:endParaRPr lang="da-DK"/>
        </a:p>
      </dgm:t>
    </dgm:pt>
    <dgm:pt modelId="{87353529-1AA4-4C57-BE70-030FAFCAAEB7}" type="pres">
      <dgm:prSet presAssocID="{1B4204A3-BE80-4D7B-AC4E-F07FDA5266EC}" presName="arrow" presStyleLbl="node1" presStyleIdx="4" presStyleCnt="6"/>
      <dgm:spPr/>
      <dgm:t>
        <a:bodyPr/>
        <a:lstStyle/>
        <a:p>
          <a:endParaRPr lang="da-DK"/>
        </a:p>
      </dgm:t>
    </dgm:pt>
    <dgm:pt modelId="{21142A5A-AC37-4BB6-9316-08E22723FD6D}" type="pres">
      <dgm:prSet presAssocID="{1B4204A3-BE80-4D7B-AC4E-F07FDA5266EC}" presName="descendantArrow" presStyleCnt="0"/>
      <dgm:spPr/>
    </dgm:pt>
    <dgm:pt modelId="{106C8D06-709B-4FAA-9DC3-D908D11ED92B}" type="pres">
      <dgm:prSet presAssocID="{99BB0F9B-43EC-44EA-96DA-A23125DD2E53}" presName="childTextArrow" presStyleLbl="fgAccFollowNode1" presStyleIdx="8" presStyleCnt="9">
        <dgm:presLayoutVars>
          <dgm:bulletEnabled val="1"/>
        </dgm:presLayoutVars>
      </dgm:prSet>
      <dgm:spPr/>
      <dgm:t>
        <a:bodyPr/>
        <a:lstStyle/>
        <a:p>
          <a:endParaRPr lang="da-DK"/>
        </a:p>
      </dgm:t>
    </dgm:pt>
    <dgm:pt modelId="{4004F924-F2A4-406E-AA67-EA8E3FB25FCF}" type="pres">
      <dgm:prSet presAssocID="{26E2085B-50BF-4436-9230-525ED29B9B62}" presName="sp" presStyleCnt="0"/>
      <dgm:spPr/>
    </dgm:pt>
    <dgm:pt modelId="{9826C055-97D9-49B3-A625-81A8CACECB66}" type="pres">
      <dgm:prSet presAssocID="{6C491249-75FA-46F9-996A-9939790982C5}" presName="arrowAndChildren" presStyleCnt="0"/>
      <dgm:spPr/>
    </dgm:pt>
    <dgm:pt modelId="{BEA9F097-5800-4F44-88C1-6EE80ED5A0C9}" type="pres">
      <dgm:prSet presAssocID="{6C491249-75FA-46F9-996A-9939790982C5}" presName="parentTextArrow" presStyleLbl="node1" presStyleIdx="5" presStyleCnt="6"/>
      <dgm:spPr/>
      <dgm:t>
        <a:bodyPr/>
        <a:lstStyle/>
        <a:p>
          <a:endParaRPr lang="da-DK"/>
        </a:p>
      </dgm:t>
    </dgm:pt>
  </dgm:ptLst>
  <dgm:cxnLst>
    <dgm:cxn modelId="{979E5686-9BDD-4583-8917-2E98E8603A23}" srcId="{C2E4AC4E-F1DF-42F7-B248-A1D3E68C992A}" destId="{6C491249-75FA-46F9-996A-9939790982C5}" srcOrd="0" destOrd="0" parTransId="{13F82B0F-54F4-4514-924E-59799D109D09}" sibTransId="{26E2085B-50BF-4436-9230-525ED29B9B62}"/>
    <dgm:cxn modelId="{312DF150-4899-4EA7-A501-E8ACA844EAFB}" srcId="{662C5046-148D-4894-B566-B75E48B1A4BD}" destId="{B17C67A4-F790-4C16-AD7E-E6847798F877}" srcOrd="1" destOrd="0" parTransId="{91F2EC05-6222-434E-A447-76E168CCA0FD}" sibTransId="{A9AABE30-6442-4C0A-9954-8EBB01868DC6}"/>
    <dgm:cxn modelId="{3B0CD297-BDA9-4464-B440-12DAA43466BD}" srcId="{1785A845-734C-4C53-B25E-BC595319C6EC}" destId="{96E6D13D-58F6-4CB4-98F4-FB5E0CA16778}" srcOrd="1" destOrd="0" parTransId="{3DAD5AD8-9051-4901-A5AE-51A66082C3D3}" sibTransId="{CB4E2EC5-9105-4C4F-ABBA-ACFD28E84432}"/>
    <dgm:cxn modelId="{0D3FF51A-36E3-4BA5-A95D-91F96FE806B8}" type="presOf" srcId="{E0121BB9-1F21-47E4-9C4D-CBB7A9C21942}" destId="{ADB3114A-539B-484F-88EE-2F328D5580B4}" srcOrd="0" destOrd="0" presId="urn:microsoft.com/office/officeart/2005/8/layout/process4"/>
    <dgm:cxn modelId="{172F7403-AD4C-4723-ADD6-5B419E51340E}" type="presOf" srcId="{B17C67A4-F790-4C16-AD7E-E6847798F877}" destId="{824F7242-73B1-4445-AA9B-A9788A6632E0}" srcOrd="0" destOrd="0" presId="urn:microsoft.com/office/officeart/2005/8/layout/process4"/>
    <dgm:cxn modelId="{0DA809CF-70A9-4B24-8185-F7C94F64BF03}" srcId="{1785A845-734C-4C53-B25E-BC595319C6EC}" destId="{9877F79D-E7FE-461C-A818-0ED76ED8028A}" srcOrd="2" destOrd="0" parTransId="{328BC2E6-EBA9-4E18-9890-B9FA58B7B22B}" sibTransId="{9BDFDD81-4B9E-4FBD-BDD2-5ACB41645029}"/>
    <dgm:cxn modelId="{B365ECBF-71DE-4BFB-8405-7BEF3D551A35}" type="presOf" srcId="{6C491249-75FA-46F9-996A-9939790982C5}" destId="{BEA9F097-5800-4F44-88C1-6EE80ED5A0C9}" srcOrd="0" destOrd="0" presId="urn:microsoft.com/office/officeart/2005/8/layout/process4"/>
    <dgm:cxn modelId="{823A9AE5-79C4-475B-951D-30F57FE8F89A}" srcId="{D342455C-5D9C-4A34-88AB-12F5A517E743}" destId="{887FD7EF-7F80-4C36-B660-F28CBDD542D3}" srcOrd="0" destOrd="0" parTransId="{52B2B8DD-4699-49C1-9C94-BBEE6610590E}" sibTransId="{E2E4BAE8-2E43-4DDD-B449-4AD60A581288}"/>
    <dgm:cxn modelId="{C1E52831-A4A5-4AF1-90F8-917FEEE73587}" type="presOf" srcId="{887FD7EF-7F80-4C36-B660-F28CBDD542D3}" destId="{A19E21C1-E0A1-4F67-A326-588AB21A2433}" srcOrd="0" destOrd="0" presId="urn:microsoft.com/office/officeart/2005/8/layout/process4"/>
    <dgm:cxn modelId="{A10D9090-B7F3-42FB-BB02-F75823A17882}" srcId="{C2E4AC4E-F1DF-42F7-B248-A1D3E68C992A}" destId="{D342455C-5D9C-4A34-88AB-12F5A517E743}" srcOrd="5" destOrd="0" parTransId="{ED4D0115-A327-459D-AACF-9DFFE7084984}" sibTransId="{9F7C4704-9A2E-4A2B-B643-16F32A2797D6}"/>
    <dgm:cxn modelId="{A6A91EF5-7DC7-4744-A798-C8C4507DAA24}" type="presOf" srcId="{9877F79D-E7FE-461C-A818-0ED76ED8028A}" destId="{C76FBE8A-A025-4C6E-8FAB-7E5EFD918E5F}" srcOrd="0" destOrd="0" presId="urn:microsoft.com/office/officeart/2005/8/layout/process4"/>
    <dgm:cxn modelId="{A1D3B708-4A57-42E3-90F5-2DF7A9F7BBB6}" srcId="{C2E4AC4E-F1DF-42F7-B248-A1D3E68C992A}" destId="{1B4204A3-BE80-4D7B-AC4E-F07FDA5266EC}" srcOrd="1" destOrd="0" parTransId="{25A7A2C8-D870-4F96-A073-36E4A44ADC6C}" sibTransId="{8250E5ED-DE08-4A4C-8995-0566918415FA}"/>
    <dgm:cxn modelId="{612F31B2-F0D0-4B86-8BB8-FC90A326B994}" type="presOf" srcId="{7CA177CF-D0E7-4429-9F30-4292EFE63948}" destId="{AFD04023-D472-4115-8376-0FFF7845965E}" srcOrd="0" destOrd="0" presId="urn:microsoft.com/office/officeart/2005/8/layout/process4"/>
    <dgm:cxn modelId="{30494C07-09FA-4D31-A62D-18C5A30659C6}" type="presOf" srcId="{C45A78CD-0D93-4E6F-8CD0-6DE9467442F9}" destId="{215AFC67-C6E1-4BDF-8914-864F3B06EFDD}" srcOrd="0" destOrd="0" presId="urn:microsoft.com/office/officeart/2005/8/layout/process4"/>
    <dgm:cxn modelId="{C3B86C8D-A7F5-420A-A8F3-39189ABF8A20}" type="presOf" srcId="{1B4204A3-BE80-4D7B-AC4E-F07FDA5266EC}" destId="{87353529-1AA4-4C57-BE70-030FAFCAAEB7}" srcOrd="1" destOrd="0" presId="urn:microsoft.com/office/officeart/2005/8/layout/process4"/>
    <dgm:cxn modelId="{D097FFC3-043F-4733-90B5-DEA9B6F48718}" type="presOf" srcId="{C2E4AC4E-F1DF-42F7-B248-A1D3E68C992A}" destId="{DF90B574-0DE9-4EC0-A7E7-5F5CEC6CD1C0}" srcOrd="0" destOrd="0" presId="urn:microsoft.com/office/officeart/2005/8/layout/process4"/>
    <dgm:cxn modelId="{6BC2DD03-121B-4A26-9D73-244826C672AF}" type="presOf" srcId="{96E6D13D-58F6-4CB4-98F4-FB5E0CA16778}" destId="{55D38A3E-D472-4D4A-86A0-798E17276FC0}" srcOrd="0" destOrd="0" presId="urn:microsoft.com/office/officeart/2005/8/layout/process4"/>
    <dgm:cxn modelId="{F3B5374D-6AA3-46EB-8F56-B87C7281D92F}" type="presOf" srcId="{D342455C-5D9C-4A34-88AB-12F5A517E743}" destId="{BFE268CB-5AD4-4573-9400-5D3BE2F09276}" srcOrd="1" destOrd="0" presId="urn:microsoft.com/office/officeart/2005/8/layout/process4"/>
    <dgm:cxn modelId="{EFBA20DB-DBBB-4B42-9024-980E0F096513}" type="presOf" srcId="{53814EE2-8BBA-4042-9E27-A691DCCA4D6C}" destId="{5CD9E5B9-34CF-4B95-98D1-1F5C3F2D659C}" srcOrd="0" destOrd="0" presId="urn:microsoft.com/office/officeart/2005/8/layout/process4"/>
    <dgm:cxn modelId="{E2FF8075-E59F-443B-A394-CA8CE7DD39AC}" type="presOf" srcId="{1785A845-734C-4C53-B25E-BC595319C6EC}" destId="{CB9A851D-114A-48B2-8A58-E45FCA065A65}" srcOrd="1" destOrd="0" presId="urn:microsoft.com/office/officeart/2005/8/layout/process4"/>
    <dgm:cxn modelId="{3504C890-CA93-4371-95F4-0C134BCD33BA}" srcId="{C2E4AC4E-F1DF-42F7-B248-A1D3E68C992A}" destId="{662C5046-148D-4894-B566-B75E48B1A4BD}" srcOrd="2" destOrd="0" parTransId="{8D8D64CF-DDBE-4462-AA85-3A4825A65283}" sibTransId="{47CC265D-6BF8-4AD2-9E0A-6496B9FC135E}"/>
    <dgm:cxn modelId="{90528D97-6993-4E62-912B-FA24B3843542}" srcId="{C2E4AC4E-F1DF-42F7-B248-A1D3E68C992A}" destId="{1785A845-734C-4C53-B25E-BC595319C6EC}" srcOrd="3" destOrd="0" parTransId="{ED8EF995-C62E-4989-A150-840B9EA0097E}" sibTransId="{8D11A5C5-DEC4-478C-8E5A-4A9245DAF8C8}"/>
    <dgm:cxn modelId="{85122B0D-27AB-4EE8-BF36-91E0ED83DA9C}" type="presOf" srcId="{662C5046-148D-4894-B566-B75E48B1A4BD}" destId="{3D783C15-79EC-4489-A3D3-06C38379BC49}" srcOrd="0" destOrd="0" presId="urn:microsoft.com/office/officeart/2005/8/layout/process4"/>
    <dgm:cxn modelId="{113AAF17-6849-4BFB-BAEE-27C4C22782B9}" srcId="{1B4204A3-BE80-4D7B-AC4E-F07FDA5266EC}" destId="{99BB0F9B-43EC-44EA-96DA-A23125DD2E53}" srcOrd="0" destOrd="0" parTransId="{F9D4D195-D786-43D6-B1EB-FC65B84898B9}" sibTransId="{4ECD3F10-DCCD-4FB5-9180-866610CEB742}"/>
    <dgm:cxn modelId="{A05B182B-DABE-492A-9F4F-80B4B0A71858}" srcId="{662C5046-148D-4894-B566-B75E48B1A4BD}" destId="{32396F72-E541-4521-9124-460BC0DD4DB9}" srcOrd="2" destOrd="0" parTransId="{621A853B-914F-4DCC-9C19-85ED11381461}" sibTransId="{92962EDB-C1C8-4E36-95FF-306E1A3EC163}"/>
    <dgm:cxn modelId="{2071C5B2-EB2B-4F41-8CCD-99878D72A130}" type="presOf" srcId="{662C5046-148D-4894-B566-B75E48B1A4BD}" destId="{E94F52EB-BF27-464B-9A97-25149288F49B}" srcOrd="1" destOrd="0" presId="urn:microsoft.com/office/officeart/2005/8/layout/process4"/>
    <dgm:cxn modelId="{E2C1F6D7-814B-4E65-A1D8-CCCF0488CB8E}" type="presOf" srcId="{1785A845-734C-4C53-B25E-BC595319C6EC}" destId="{555CE784-297D-4A7F-AA05-91D4E13D8DEE}" srcOrd="0" destOrd="0" presId="urn:microsoft.com/office/officeart/2005/8/layout/process4"/>
    <dgm:cxn modelId="{B337C924-A49A-4E50-9B68-493FE56A2AC3}" type="presOf" srcId="{1B4204A3-BE80-4D7B-AC4E-F07FDA5266EC}" destId="{C3E24267-7F1E-4172-9310-F27E2F2E561D}" srcOrd="0" destOrd="0" presId="urn:microsoft.com/office/officeart/2005/8/layout/process4"/>
    <dgm:cxn modelId="{600B5491-8BEC-4A99-908F-457454FC66DF}" srcId="{662C5046-148D-4894-B566-B75E48B1A4BD}" destId="{E0121BB9-1F21-47E4-9C4D-CBB7A9C21942}" srcOrd="0" destOrd="0" parTransId="{4D1A346B-C18E-46C0-91FB-AD09BE781143}" sibTransId="{98495C23-BCAC-4A3B-9ABE-24CE69A48B6D}"/>
    <dgm:cxn modelId="{CD315110-C9D1-4A24-9630-961754F507A6}" srcId="{C2E4AC4E-F1DF-42F7-B248-A1D3E68C992A}" destId="{C45A78CD-0D93-4E6F-8CD0-6DE9467442F9}" srcOrd="4" destOrd="0" parTransId="{6D48D82E-609E-4A8A-A358-AF9543A549EA}" sibTransId="{38CD2192-3B75-4B6C-AD39-B9D3CDEDAE16}"/>
    <dgm:cxn modelId="{85A0A992-D4DC-4E39-9C0B-04FEAD9B2D57}" type="presOf" srcId="{D342455C-5D9C-4A34-88AB-12F5A517E743}" destId="{054A29EE-9964-4D3C-8680-33218845F7C1}" srcOrd="0" destOrd="0" presId="urn:microsoft.com/office/officeart/2005/8/layout/process4"/>
    <dgm:cxn modelId="{2800009B-8693-4650-87EF-C0D04FABFE07}" srcId="{662C5046-148D-4894-B566-B75E48B1A4BD}" destId="{7CA177CF-D0E7-4429-9F30-4292EFE63948}" srcOrd="3" destOrd="0" parTransId="{8CD128B2-2268-4DC0-AA18-2276D7B5B7D6}" sibTransId="{40C59F07-EC60-4210-B0A4-AA40225717A3}"/>
    <dgm:cxn modelId="{C2534C85-4C03-4971-B730-92E9955171A2}" type="presOf" srcId="{32396F72-E541-4521-9124-460BC0DD4DB9}" destId="{6AC47047-81FA-4F75-940B-BAD9009BF6A7}" srcOrd="0" destOrd="0" presId="urn:microsoft.com/office/officeart/2005/8/layout/process4"/>
    <dgm:cxn modelId="{9B44CF04-D1F3-4131-818C-3AF67A630334}" srcId="{1785A845-734C-4C53-B25E-BC595319C6EC}" destId="{53814EE2-8BBA-4042-9E27-A691DCCA4D6C}" srcOrd="0" destOrd="0" parTransId="{0C9EBB86-AD87-4C6E-93B7-95BA9CE20135}" sibTransId="{7F733F08-5C52-4E83-B31B-2212032F30D4}"/>
    <dgm:cxn modelId="{59BB6EC2-A02F-4E89-89A0-001914A82683}" type="presOf" srcId="{99BB0F9B-43EC-44EA-96DA-A23125DD2E53}" destId="{106C8D06-709B-4FAA-9DC3-D908D11ED92B}" srcOrd="0" destOrd="0" presId="urn:microsoft.com/office/officeart/2005/8/layout/process4"/>
    <dgm:cxn modelId="{23AFB423-037B-4ADB-A91B-72D72E2D0C8B}" type="presParOf" srcId="{DF90B574-0DE9-4EC0-A7E7-5F5CEC6CD1C0}" destId="{44436188-F52F-409A-9698-37EBA575B59A}" srcOrd="0" destOrd="0" presId="urn:microsoft.com/office/officeart/2005/8/layout/process4"/>
    <dgm:cxn modelId="{2C527FF1-63EB-421C-9170-F64A0B99C388}" type="presParOf" srcId="{44436188-F52F-409A-9698-37EBA575B59A}" destId="{054A29EE-9964-4D3C-8680-33218845F7C1}" srcOrd="0" destOrd="0" presId="urn:microsoft.com/office/officeart/2005/8/layout/process4"/>
    <dgm:cxn modelId="{E67963E4-4EE2-42C1-A628-356B517F6771}" type="presParOf" srcId="{44436188-F52F-409A-9698-37EBA575B59A}" destId="{BFE268CB-5AD4-4573-9400-5D3BE2F09276}" srcOrd="1" destOrd="0" presId="urn:microsoft.com/office/officeart/2005/8/layout/process4"/>
    <dgm:cxn modelId="{16276189-D2F9-499F-97E5-DB107415BF16}" type="presParOf" srcId="{44436188-F52F-409A-9698-37EBA575B59A}" destId="{D19AF0EB-3DC4-4E00-838D-6D5A1C5D1B23}" srcOrd="2" destOrd="0" presId="urn:microsoft.com/office/officeart/2005/8/layout/process4"/>
    <dgm:cxn modelId="{E16A4ED0-396F-4B67-B29D-CC3784448E80}" type="presParOf" srcId="{D19AF0EB-3DC4-4E00-838D-6D5A1C5D1B23}" destId="{A19E21C1-E0A1-4F67-A326-588AB21A2433}" srcOrd="0" destOrd="0" presId="urn:microsoft.com/office/officeart/2005/8/layout/process4"/>
    <dgm:cxn modelId="{5C375CB8-978B-46C3-BE0B-95266D30A67F}" type="presParOf" srcId="{DF90B574-0DE9-4EC0-A7E7-5F5CEC6CD1C0}" destId="{C3CB4938-12A4-4E1A-BE60-027A0A9560F4}" srcOrd="1" destOrd="0" presId="urn:microsoft.com/office/officeart/2005/8/layout/process4"/>
    <dgm:cxn modelId="{23D3CCD1-75FC-4BBE-9E21-6431E10D5DB6}" type="presParOf" srcId="{DF90B574-0DE9-4EC0-A7E7-5F5CEC6CD1C0}" destId="{177C9970-8D48-4824-86FD-2216BCEFCB2C}" srcOrd="2" destOrd="0" presId="urn:microsoft.com/office/officeart/2005/8/layout/process4"/>
    <dgm:cxn modelId="{4FA62798-DAC6-4102-BEF3-DD66DABEAC55}" type="presParOf" srcId="{177C9970-8D48-4824-86FD-2216BCEFCB2C}" destId="{215AFC67-C6E1-4BDF-8914-864F3B06EFDD}" srcOrd="0" destOrd="0" presId="urn:microsoft.com/office/officeart/2005/8/layout/process4"/>
    <dgm:cxn modelId="{B151C6A1-F432-4310-9D87-4E275284C87B}" type="presParOf" srcId="{DF90B574-0DE9-4EC0-A7E7-5F5CEC6CD1C0}" destId="{48C2B0FB-4CC7-48E4-B04A-0691B3F88626}" srcOrd="3" destOrd="0" presId="urn:microsoft.com/office/officeart/2005/8/layout/process4"/>
    <dgm:cxn modelId="{B49D75DE-1BCC-4795-A322-E50D6D2BF59E}" type="presParOf" srcId="{DF90B574-0DE9-4EC0-A7E7-5F5CEC6CD1C0}" destId="{658852D2-E9B4-4718-8477-0E5ECEE28837}" srcOrd="4" destOrd="0" presId="urn:microsoft.com/office/officeart/2005/8/layout/process4"/>
    <dgm:cxn modelId="{EBEFCC70-5C81-46CA-AD8E-BACF906C0111}" type="presParOf" srcId="{658852D2-E9B4-4718-8477-0E5ECEE28837}" destId="{555CE784-297D-4A7F-AA05-91D4E13D8DEE}" srcOrd="0" destOrd="0" presId="urn:microsoft.com/office/officeart/2005/8/layout/process4"/>
    <dgm:cxn modelId="{CED27C19-8ED2-46B5-9641-89AE6A65AA11}" type="presParOf" srcId="{658852D2-E9B4-4718-8477-0E5ECEE28837}" destId="{CB9A851D-114A-48B2-8A58-E45FCA065A65}" srcOrd="1" destOrd="0" presId="urn:microsoft.com/office/officeart/2005/8/layout/process4"/>
    <dgm:cxn modelId="{2A948C14-1E55-4AD4-9C6C-39F251A155A8}" type="presParOf" srcId="{658852D2-E9B4-4718-8477-0E5ECEE28837}" destId="{ACE0F038-D3BC-4137-9112-D7AA1CB7C187}" srcOrd="2" destOrd="0" presId="urn:microsoft.com/office/officeart/2005/8/layout/process4"/>
    <dgm:cxn modelId="{CD97BD4F-FA91-448D-A4A0-90ED599AC4C3}" type="presParOf" srcId="{ACE0F038-D3BC-4137-9112-D7AA1CB7C187}" destId="{5CD9E5B9-34CF-4B95-98D1-1F5C3F2D659C}" srcOrd="0" destOrd="0" presId="urn:microsoft.com/office/officeart/2005/8/layout/process4"/>
    <dgm:cxn modelId="{6BD6637D-DBE2-44CC-87D2-CD100A331E9B}" type="presParOf" srcId="{ACE0F038-D3BC-4137-9112-D7AA1CB7C187}" destId="{55D38A3E-D472-4D4A-86A0-798E17276FC0}" srcOrd="1" destOrd="0" presId="urn:microsoft.com/office/officeart/2005/8/layout/process4"/>
    <dgm:cxn modelId="{558970BF-F171-4A3F-AC97-E7512587CEC2}" type="presParOf" srcId="{ACE0F038-D3BC-4137-9112-D7AA1CB7C187}" destId="{C76FBE8A-A025-4C6E-8FAB-7E5EFD918E5F}" srcOrd="2" destOrd="0" presId="urn:microsoft.com/office/officeart/2005/8/layout/process4"/>
    <dgm:cxn modelId="{ABE3671B-C8F8-4C0A-B683-F7F48923B810}" type="presParOf" srcId="{DF90B574-0DE9-4EC0-A7E7-5F5CEC6CD1C0}" destId="{C23B5AB2-B704-4B55-9DEC-87D5E4A499DE}" srcOrd="5" destOrd="0" presId="urn:microsoft.com/office/officeart/2005/8/layout/process4"/>
    <dgm:cxn modelId="{EB7C6EFC-C5A9-469C-96F3-E3935C2A7DC8}" type="presParOf" srcId="{DF90B574-0DE9-4EC0-A7E7-5F5CEC6CD1C0}" destId="{82DF3BA0-9913-4CC4-A971-B50C6A8DF72B}" srcOrd="6" destOrd="0" presId="urn:microsoft.com/office/officeart/2005/8/layout/process4"/>
    <dgm:cxn modelId="{576B3351-D2C7-426D-BF6A-B0B4EBA7108C}" type="presParOf" srcId="{82DF3BA0-9913-4CC4-A971-B50C6A8DF72B}" destId="{3D783C15-79EC-4489-A3D3-06C38379BC49}" srcOrd="0" destOrd="0" presId="urn:microsoft.com/office/officeart/2005/8/layout/process4"/>
    <dgm:cxn modelId="{784A4C31-818A-40F7-9E4C-7FF6BBEABF3D}" type="presParOf" srcId="{82DF3BA0-9913-4CC4-A971-B50C6A8DF72B}" destId="{E94F52EB-BF27-464B-9A97-25149288F49B}" srcOrd="1" destOrd="0" presId="urn:microsoft.com/office/officeart/2005/8/layout/process4"/>
    <dgm:cxn modelId="{57D29B8E-C47A-4AB0-A095-97C7224FE7A8}" type="presParOf" srcId="{82DF3BA0-9913-4CC4-A971-B50C6A8DF72B}" destId="{D07B14E7-7BAE-4527-854A-92B1263D368B}" srcOrd="2" destOrd="0" presId="urn:microsoft.com/office/officeart/2005/8/layout/process4"/>
    <dgm:cxn modelId="{483E748E-6787-45D3-B7F8-B2813F57F1C3}" type="presParOf" srcId="{D07B14E7-7BAE-4527-854A-92B1263D368B}" destId="{ADB3114A-539B-484F-88EE-2F328D5580B4}" srcOrd="0" destOrd="0" presId="urn:microsoft.com/office/officeart/2005/8/layout/process4"/>
    <dgm:cxn modelId="{424EB8E8-0CAD-4EC3-8C55-85C14E656294}" type="presParOf" srcId="{D07B14E7-7BAE-4527-854A-92B1263D368B}" destId="{824F7242-73B1-4445-AA9B-A9788A6632E0}" srcOrd="1" destOrd="0" presId="urn:microsoft.com/office/officeart/2005/8/layout/process4"/>
    <dgm:cxn modelId="{CBD643AB-F7CC-46EA-9576-BA39ABDF2E22}" type="presParOf" srcId="{D07B14E7-7BAE-4527-854A-92B1263D368B}" destId="{6AC47047-81FA-4F75-940B-BAD9009BF6A7}" srcOrd="2" destOrd="0" presId="urn:microsoft.com/office/officeart/2005/8/layout/process4"/>
    <dgm:cxn modelId="{2072CA26-1448-4973-BFE9-6807413C89C3}" type="presParOf" srcId="{D07B14E7-7BAE-4527-854A-92B1263D368B}" destId="{AFD04023-D472-4115-8376-0FFF7845965E}" srcOrd="3" destOrd="0" presId="urn:microsoft.com/office/officeart/2005/8/layout/process4"/>
    <dgm:cxn modelId="{4194C12A-AE1B-4E19-A0C3-C5F92CAD4EE6}" type="presParOf" srcId="{DF90B574-0DE9-4EC0-A7E7-5F5CEC6CD1C0}" destId="{DF69CDA8-7E74-4D8E-AB79-7462BD5AA44A}" srcOrd="7" destOrd="0" presId="urn:microsoft.com/office/officeart/2005/8/layout/process4"/>
    <dgm:cxn modelId="{2BA675C4-F843-4FCB-B826-B9AC41667D5A}" type="presParOf" srcId="{DF90B574-0DE9-4EC0-A7E7-5F5CEC6CD1C0}" destId="{76ACDD59-0E23-4E00-9C17-52100C5BC5CB}" srcOrd="8" destOrd="0" presId="urn:microsoft.com/office/officeart/2005/8/layout/process4"/>
    <dgm:cxn modelId="{7D2E7629-7916-43E7-8B66-696C7779A937}" type="presParOf" srcId="{76ACDD59-0E23-4E00-9C17-52100C5BC5CB}" destId="{C3E24267-7F1E-4172-9310-F27E2F2E561D}" srcOrd="0" destOrd="0" presId="urn:microsoft.com/office/officeart/2005/8/layout/process4"/>
    <dgm:cxn modelId="{3EB32575-F7C0-4F2C-A955-D1CB3B683649}" type="presParOf" srcId="{76ACDD59-0E23-4E00-9C17-52100C5BC5CB}" destId="{87353529-1AA4-4C57-BE70-030FAFCAAEB7}" srcOrd="1" destOrd="0" presId="urn:microsoft.com/office/officeart/2005/8/layout/process4"/>
    <dgm:cxn modelId="{EFED2920-F89B-4A1E-AD99-DBD8FCBD0140}" type="presParOf" srcId="{76ACDD59-0E23-4E00-9C17-52100C5BC5CB}" destId="{21142A5A-AC37-4BB6-9316-08E22723FD6D}" srcOrd="2" destOrd="0" presId="urn:microsoft.com/office/officeart/2005/8/layout/process4"/>
    <dgm:cxn modelId="{93757178-F88E-4F08-888C-B27E507DF32D}" type="presParOf" srcId="{21142A5A-AC37-4BB6-9316-08E22723FD6D}" destId="{106C8D06-709B-4FAA-9DC3-D908D11ED92B}" srcOrd="0" destOrd="0" presId="urn:microsoft.com/office/officeart/2005/8/layout/process4"/>
    <dgm:cxn modelId="{E678860C-44DE-464B-B741-AE28F6C00210}" type="presParOf" srcId="{DF90B574-0DE9-4EC0-A7E7-5F5CEC6CD1C0}" destId="{4004F924-F2A4-406E-AA67-EA8E3FB25FCF}" srcOrd="9" destOrd="0" presId="urn:microsoft.com/office/officeart/2005/8/layout/process4"/>
    <dgm:cxn modelId="{75D66809-1C6B-4083-85B8-2B4F3EFF809C}" type="presParOf" srcId="{DF90B574-0DE9-4EC0-A7E7-5F5CEC6CD1C0}" destId="{9826C055-97D9-49B3-A625-81A8CACECB66}" srcOrd="10" destOrd="0" presId="urn:microsoft.com/office/officeart/2005/8/layout/process4"/>
    <dgm:cxn modelId="{43CBEAF5-9F2D-4C82-B580-BD4D58135B1F}" type="presParOf" srcId="{9826C055-97D9-49B3-A625-81A8CACECB66}" destId="{BEA9F097-5800-4F44-88C1-6EE80ED5A0C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9C9D2-5B1E-49E3-8738-2E79E0DAB499}">
      <dsp:nvSpPr>
        <dsp:cNvPr id="0" name=""/>
        <dsp:cNvSpPr/>
      </dsp:nvSpPr>
      <dsp:spPr>
        <a:xfrm>
          <a:off x="1818" y="125669"/>
          <a:ext cx="1618780" cy="466474"/>
        </a:xfrm>
        <a:prstGeom prst="chevron">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da-DK" sz="900" kern="1200" dirty="0" smtClean="0"/>
            <a:t>1. Høring</a:t>
          </a:r>
        </a:p>
        <a:p>
          <a:pPr lvl="0" algn="ctr" defTabSz="400050">
            <a:lnSpc>
              <a:spcPct val="90000"/>
            </a:lnSpc>
            <a:spcBef>
              <a:spcPct val="0"/>
            </a:spcBef>
            <a:spcAft>
              <a:spcPct val="35000"/>
            </a:spcAft>
          </a:pPr>
          <a:r>
            <a:rPr lang="da-DK" sz="900" kern="1200" dirty="0" smtClean="0"/>
            <a:t>Afgrænsning af miljøvurderingen</a:t>
          </a:r>
          <a:endParaRPr lang="da-DK" sz="900" kern="1200" dirty="0"/>
        </a:p>
      </dsp:txBody>
      <dsp:txXfrm>
        <a:off x="235055" y="125669"/>
        <a:ext cx="1152306" cy="466474"/>
      </dsp:txXfrm>
    </dsp:sp>
    <dsp:sp modelId="{5D6B6F99-3BB5-4A54-883F-1D30DACEB874}">
      <dsp:nvSpPr>
        <dsp:cNvPr id="0" name=""/>
        <dsp:cNvSpPr/>
      </dsp:nvSpPr>
      <dsp:spPr>
        <a:xfrm>
          <a:off x="1458721" y="125669"/>
          <a:ext cx="1618780" cy="466474"/>
        </a:xfrm>
        <a:prstGeom prst="chevron">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da-DK" sz="900" kern="1200" dirty="0" smtClean="0"/>
            <a:t>Vurdering af potentielle miljøpåvirkninger</a:t>
          </a:r>
          <a:endParaRPr lang="da-DK" sz="900" kern="1200" dirty="0"/>
        </a:p>
      </dsp:txBody>
      <dsp:txXfrm>
        <a:off x="1691958" y="125669"/>
        <a:ext cx="1152306" cy="466474"/>
      </dsp:txXfrm>
    </dsp:sp>
    <dsp:sp modelId="{70EA08A5-188E-438A-B7CC-8DBD6657B839}">
      <dsp:nvSpPr>
        <dsp:cNvPr id="0" name=""/>
        <dsp:cNvSpPr/>
      </dsp:nvSpPr>
      <dsp:spPr>
        <a:xfrm>
          <a:off x="2915623" y="125669"/>
          <a:ext cx="1618780" cy="466474"/>
        </a:xfrm>
        <a:prstGeom prst="chevron">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da-DK" sz="900" kern="1200" dirty="0" smtClean="0"/>
            <a:t>2. Høring</a:t>
          </a:r>
        </a:p>
        <a:p>
          <a:pPr lvl="0" algn="ctr" defTabSz="400050">
            <a:lnSpc>
              <a:spcPct val="90000"/>
            </a:lnSpc>
            <a:spcBef>
              <a:spcPct val="0"/>
            </a:spcBef>
            <a:spcAft>
              <a:spcPct val="35000"/>
            </a:spcAft>
          </a:pPr>
          <a:r>
            <a:rPr lang="da-DK" sz="900" kern="1200" dirty="0" smtClean="0"/>
            <a:t>Forslag til miljørapport</a:t>
          </a:r>
          <a:endParaRPr lang="da-DK" sz="900" kern="1200" dirty="0"/>
        </a:p>
      </dsp:txBody>
      <dsp:txXfrm>
        <a:off x="3148860" y="125669"/>
        <a:ext cx="1152306" cy="466474"/>
      </dsp:txXfrm>
    </dsp:sp>
    <dsp:sp modelId="{95A13A85-1DE5-4212-BA49-FD2D5EDA7135}">
      <dsp:nvSpPr>
        <dsp:cNvPr id="0" name=""/>
        <dsp:cNvSpPr/>
      </dsp:nvSpPr>
      <dsp:spPr>
        <a:xfrm>
          <a:off x="4372525" y="125669"/>
          <a:ext cx="1618780" cy="466474"/>
        </a:xfrm>
        <a:prstGeom prst="chevron">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da-DK" sz="900" kern="1200" dirty="0" smtClean="0"/>
            <a:t>Behandling af høringssvar</a:t>
          </a:r>
          <a:endParaRPr lang="da-DK" sz="900" kern="1200" dirty="0"/>
        </a:p>
      </dsp:txBody>
      <dsp:txXfrm>
        <a:off x="4605762" y="125669"/>
        <a:ext cx="1152306" cy="466474"/>
      </dsp:txXfrm>
    </dsp:sp>
    <dsp:sp modelId="{9C301094-DC05-4E09-BCF5-9EA2C0846DB7}">
      <dsp:nvSpPr>
        <dsp:cNvPr id="0" name=""/>
        <dsp:cNvSpPr/>
      </dsp:nvSpPr>
      <dsp:spPr>
        <a:xfrm>
          <a:off x="5829427" y="125669"/>
          <a:ext cx="1618780" cy="466474"/>
        </a:xfrm>
        <a:prstGeom prst="chevron">
          <a:avLst/>
        </a:prstGeom>
        <a:solidFill>
          <a:schemeClr val="bg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da-DK" sz="900" kern="1200" dirty="0" smtClean="0"/>
            <a:t>Afgørelse og offentliggørelse</a:t>
          </a:r>
          <a:endParaRPr lang="da-DK" sz="900" kern="1200" dirty="0"/>
        </a:p>
      </dsp:txBody>
      <dsp:txXfrm>
        <a:off x="6062664" y="125669"/>
        <a:ext cx="1152306" cy="466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9092B-328A-40DB-8136-E5F130DF33E6}">
      <dsp:nvSpPr>
        <dsp:cNvPr id="0" name=""/>
        <dsp:cNvSpPr/>
      </dsp:nvSpPr>
      <dsp:spPr>
        <a:xfrm>
          <a:off x="203175" y="702"/>
          <a:ext cx="1731094" cy="865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da-DK" sz="3100" kern="1200" dirty="0" smtClean="0"/>
            <a:t>Onshore</a:t>
          </a:r>
          <a:endParaRPr lang="da-DK" sz="3100" kern="1200" dirty="0"/>
        </a:p>
      </dsp:txBody>
      <dsp:txXfrm>
        <a:off x="228526" y="26053"/>
        <a:ext cx="1680392" cy="814845"/>
      </dsp:txXfrm>
    </dsp:sp>
    <dsp:sp modelId="{5C6907A2-4753-4D80-8853-B932A728E5DC}">
      <dsp:nvSpPr>
        <dsp:cNvPr id="0" name=""/>
        <dsp:cNvSpPr/>
      </dsp:nvSpPr>
      <dsp:spPr>
        <a:xfrm>
          <a:off x="376284" y="866249"/>
          <a:ext cx="173109" cy="649160"/>
        </a:xfrm>
        <a:custGeom>
          <a:avLst/>
          <a:gdLst/>
          <a:ahLst/>
          <a:cxnLst/>
          <a:rect l="0" t="0" r="0" b="0"/>
          <a:pathLst>
            <a:path>
              <a:moveTo>
                <a:pt x="0" y="0"/>
              </a:moveTo>
              <a:lnTo>
                <a:pt x="0" y="649160"/>
              </a:lnTo>
              <a:lnTo>
                <a:pt x="173109" y="649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8A1792-ED03-4FDB-B385-561401D62E80}">
      <dsp:nvSpPr>
        <dsp:cNvPr id="0" name=""/>
        <dsp:cNvSpPr/>
      </dsp:nvSpPr>
      <dsp:spPr>
        <a:xfrm>
          <a:off x="549393" y="1082636"/>
          <a:ext cx="1692802" cy="865547"/>
        </a:xfrm>
        <a:prstGeom prst="roundRect">
          <a:avLst>
            <a:gd name="adj" fmla="val 10000"/>
          </a:avLst>
        </a:prstGeom>
        <a:solidFill>
          <a:schemeClr val="bg1">
            <a:lumMod val="8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da-DK" sz="1400" kern="1200" dirty="0" smtClean="0"/>
            <a:t>Kommuner</a:t>
          </a:r>
          <a:endParaRPr lang="da-DK" sz="1400" kern="1200" dirty="0"/>
        </a:p>
      </dsp:txBody>
      <dsp:txXfrm>
        <a:off x="574744" y="1107987"/>
        <a:ext cx="1642100" cy="814845"/>
      </dsp:txXfrm>
    </dsp:sp>
    <dsp:sp modelId="{F8A49979-DDCB-445D-AA31-B8CB4857BEA5}">
      <dsp:nvSpPr>
        <dsp:cNvPr id="0" name=""/>
        <dsp:cNvSpPr/>
      </dsp:nvSpPr>
      <dsp:spPr>
        <a:xfrm>
          <a:off x="376284" y="866249"/>
          <a:ext cx="173109" cy="1731094"/>
        </a:xfrm>
        <a:custGeom>
          <a:avLst/>
          <a:gdLst/>
          <a:ahLst/>
          <a:cxnLst/>
          <a:rect l="0" t="0" r="0" b="0"/>
          <a:pathLst>
            <a:path>
              <a:moveTo>
                <a:pt x="0" y="0"/>
              </a:moveTo>
              <a:lnTo>
                <a:pt x="0" y="1731094"/>
              </a:lnTo>
              <a:lnTo>
                <a:pt x="173109" y="17310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E1101C-7D03-42FA-BE0C-8002D624D03E}">
      <dsp:nvSpPr>
        <dsp:cNvPr id="0" name=""/>
        <dsp:cNvSpPr/>
      </dsp:nvSpPr>
      <dsp:spPr>
        <a:xfrm>
          <a:off x="549393" y="2164570"/>
          <a:ext cx="1692802" cy="865547"/>
        </a:xfrm>
        <a:prstGeom prst="roundRect">
          <a:avLst>
            <a:gd name="adj" fmla="val 10000"/>
          </a:avLst>
        </a:prstGeom>
        <a:solidFill>
          <a:schemeClr val="bg1">
            <a:lumMod val="8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da-DK" sz="1400" kern="1200" dirty="0" smtClean="0"/>
            <a:t>Miljøstyrelsen</a:t>
          </a:r>
          <a:endParaRPr lang="da-DK" sz="1400" kern="1200" dirty="0"/>
        </a:p>
      </dsp:txBody>
      <dsp:txXfrm>
        <a:off x="574744" y="2189921"/>
        <a:ext cx="1642100" cy="814845"/>
      </dsp:txXfrm>
    </dsp:sp>
    <dsp:sp modelId="{AB6EA213-0C5E-46DE-8F32-CE7BD22C9297}">
      <dsp:nvSpPr>
        <dsp:cNvPr id="0" name=""/>
        <dsp:cNvSpPr/>
      </dsp:nvSpPr>
      <dsp:spPr>
        <a:xfrm>
          <a:off x="2367043" y="702"/>
          <a:ext cx="1731094" cy="8655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da-DK" sz="3100" kern="1200" dirty="0" smtClean="0"/>
            <a:t>Offshore</a:t>
          </a:r>
          <a:endParaRPr lang="da-DK" sz="3100" kern="1200" dirty="0"/>
        </a:p>
      </dsp:txBody>
      <dsp:txXfrm>
        <a:off x="2392394" y="26053"/>
        <a:ext cx="1680392" cy="814845"/>
      </dsp:txXfrm>
    </dsp:sp>
    <dsp:sp modelId="{D4B713C8-F77C-4DB4-BD6F-F8909958ED9E}">
      <dsp:nvSpPr>
        <dsp:cNvPr id="0" name=""/>
        <dsp:cNvSpPr/>
      </dsp:nvSpPr>
      <dsp:spPr>
        <a:xfrm>
          <a:off x="2540152" y="866249"/>
          <a:ext cx="173109" cy="649160"/>
        </a:xfrm>
        <a:custGeom>
          <a:avLst/>
          <a:gdLst/>
          <a:ahLst/>
          <a:cxnLst/>
          <a:rect l="0" t="0" r="0" b="0"/>
          <a:pathLst>
            <a:path>
              <a:moveTo>
                <a:pt x="0" y="0"/>
              </a:moveTo>
              <a:lnTo>
                <a:pt x="0" y="649160"/>
              </a:lnTo>
              <a:lnTo>
                <a:pt x="173109" y="649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CA28A6-B66A-408A-B745-5A1ECD283589}">
      <dsp:nvSpPr>
        <dsp:cNvPr id="0" name=""/>
        <dsp:cNvSpPr/>
      </dsp:nvSpPr>
      <dsp:spPr>
        <a:xfrm>
          <a:off x="2713261" y="1082636"/>
          <a:ext cx="1823244" cy="865547"/>
        </a:xfrm>
        <a:prstGeom prst="roundRect">
          <a:avLst>
            <a:gd name="adj" fmla="val 10000"/>
          </a:avLst>
        </a:prstGeom>
        <a:solidFill>
          <a:schemeClr val="accent1">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da-DK" sz="1400" kern="1200" dirty="0" smtClean="0"/>
            <a:t>Klima-, Energi og forsyningsministeren</a:t>
          </a:r>
          <a:endParaRPr lang="da-DK" sz="1400" kern="1200" dirty="0"/>
        </a:p>
      </dsp:txBody>
      <dsp:txXfrm>
        <a:off x="2738612" y="1107987"/>
        <a:ext cx="1772542" cy="814845"/>
      </dsp:txXfrm>
    </dsp:sp>
    <dsp:sp modelId="{59EF111B-B700-403D-A72E-9B95EF300FB0}">
      <dsp:nvSpPr>
        <dsp:cNvPr id="0" name=""/>
        <dsp:cNvSpPr/>
      </dsp:nvSpPr>
      <dsp:spPr>
        <a:xfrm>
          <a:off x="2540152" y="866249"/>
          <a:ext cx="173109" cy="1731094"/>
        </a:xfrm>
        <a:custGeom>
          <a:avLst/>
          <a:gdLst/>
          <a:ahLst/>
          <a:cxnLst/>
          <a:rect l="0" t="0" r="0" b="0"/>
          <a:pathLst>
            <a:path>
              <a:moveTo>
                <a:pt x="0" y="0"/>
              </a:moveTo>
              <a:lnTo>
                <a:pt x="0" y="1731094"/>
              </a:lnTo>
              <a:lnTo>
                <a:pt x="173109" y="17310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D3F3B2-8532-4AA7-83AF-7269A1C979D7}">
      <dsp:nvSpPr>
        <dsp:cNvPr id="0" name=""/>
        <dsp:cNvSpPr/>
      </dsp:nvSpPr>
      <dsp:spPr>
        <a:xfrm>
          <a:off x="2713261" y="2164570"/>
          <a:ext cx="1823244" cy="865547"/>
        </a:xfrm>
        <a:prstGeom prst="roundRect">
          <a:avLst>
            <a:gd name="adj" fmla="val 10000"/>
          </a:avLst>
        </a:prstGeom>
        <a:solidFill>
          <a:schemeClr val="bg1">
            <a:lumMod val="85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da-DK" sz="1400" kern="1200" dirty="0" smtClean="0"/>
            <a:t>Miljøstyrelsen</a:t>
          </a:r>
          <a:endParaRPr lang="da-DK" sz="1400" kern="1200" dirty="0"/>
        </a:p>
      </dsp:txBody>
      <dsp:txXfrm>
        <a:off x="2738612" y="2189921"/>
        <a:ext cx="1772542" cy="814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C6141-CD77-4E37-BAAD-AC29E1C7B9DC}">
      <dsp:nvSpPr>
        <dsp:cNvPr id="0" name=""/>
        <dsp:cNvSpPr/>
      </dsp:nvSpPr>
      <dsp:spPr>
        <a:xfrm>
          <a:off x="1920875" y="904875"/>
          <a:ext cx="2254249" cy="2254249"/>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da-DK" sz="2600" kern="1200" dirty="0" smtClean="0"/>
            <a:t>Samspillet mellem dem</a:t>
          </a:r>
          <a:endParaRPr lang="da-DK" sz="2600" kern="1200" dirty="0"/>
        </a:p>
      </dsp:txBody>
      <dsp:txXfrm>
        <a:off x="2251002" y="1235002"/>
        <a:ext cx="1593995" cy="1593995"/>
      </dsp:txXfrm>
    </dsp:sp>
    <dsp:sp modelId="{BC4F63D6-8BB2-4BFA-B4EB-4F7E3D9A5072}">
      <dsp:nvSpPr>
        <dsp:cNvPr id="0" name=""/>
        <dsp:cNvSpPr/>
      </dsp:nvSpPr>
      <dsp:spPr>
        <a:xfrm>
          <a:off x="2484437" y="402"/>
          <a:ext cx="1127124" cy="11271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da-DK" sz="800" kern="1200" dirty="0" smtClean="0"/>
            <a:t>Befolkning</a:t>
          </a:r>
          <a:endParaRPr lang="da-DK" sz="800" kern="1200" dirty="0"/>
        </a:p>
      </dsp:txBody>
      <dsp:txXfrm>
        <a:off x="2649500" y="165465"/>
        <a:ext cx="796998" cy="796998"/>
      </dsp:txXfrm>
    </dsp:sp>
    <dsp:sp modelId="{B0D8ACF9-D975-4635-A04F-6715E884AFD9}">
      <dsp:nvSpPr>
        <dsp:cNvPr id="0" name=""/>
        <dsp:cNvSpPr/>
      </dsp:nvSpPr>
      <dsp:spPr>
        <a:xfrm>
          <a:off x="3755793" y="734419"/>
          <a:ext cx="1127124" cy="11271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da-DK" sz="800" kern="1200" dirty="0" smtClean="0"/>
            <a:t>Menneskers sundhed</a:t>
          </a:r>
          <a:endParaRPr lang="da-DK" sz="800" kern="1200" dirty="0"/>
        </a:p>
      </dsp:txBody>
      <dsp:txXfrm>
        <a:off x="3920856" y="899482"/>
        <a:ext cx="796998" cy="796998"/>
      </dsp:txXfrm>
    </dsp:sp>
    <dsp:sp modelId="{E53F9249-B6BE-4021-B152-7951C38B1E3F}">
      <dsp:nvSpPr>
        <dsp:cNvPr id="0" name=""/>
        <dsp:cNvSpPr/>
      </dsp:nvSpPr>
      <dsp:spPr>
        <a:xfrm>
          <a:off x="3738772" y="2209274"/>
          <a:ext cx="1127124" cy="11271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da-DK" sz="800" kern="1200" dirty="0" smtClean="0"/>
            <a:t>Biologisk mangfoldighed, flora, fauna, habitat</a:t>
          </a:r>
          <a:endParaRPr lang="da-DK" sz="800" kern="1200" dirty="0"/>
        </a:p>
      </dsp:txBody>
      <dsp:txXfrm>
        <a:off x="3903835" y="2374337"/>
        <a:ext cx="796998" cy="796998"/>
      </dsp:txXfrm>
    </dsp:sp>
    <dsp:sp modelId="{F3D66E6A-E8C1-47D2-9BCE-C90D7A6F78F7}">
      <dsp:nvSpPr>
        <dsp:cNvPr id="0" name=""/>
        <dsp:cNvSpPr/>
      </dsp:nvSpPr>
      <dsp:spPr>
        <a:xfrm>
          <a:off x="2484437" y="2936472"/>
          <a:ext cx="1127124" cy="11271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da-DK" sz="800" kern="1200" dirty="0" smtClean="0"/>
            <a:t>Jordarealer, jordbund, vand, luft, klima</a:t>
          </a:r>
          <a:endParaRPr lang="da-DK" sz="800" kern="1200" dirty="0"/>
        </a:p>
      </dsp:txBody>
      <dsp:txXfrm>
        <a:off x="2649500" y="3101535"/>
        <a:ext cx="796998" cy="796998"/>
      </dsp:txXfrm>
    </dsp:sp>
    <dsp:sp modelId="{1EB4D45E-EA7E-4D8B-AAEA-9A8B62B27C69}">
      <dsp:nvSpPr>
        <dsp:cNvPr id="0" name=""/>
        <dsp:cNvSpPr/>
      </dsp:nvSpPr>
      <dsp:spPr>
        <a:xfrm>
          <a:off x="1213081" y="2202455"/>
          <a:ext cx="1127124" cy="11271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da-DK" sz="800" kern="1200" dirty="0" smtClean="0"/>
            <a:t>Materielle goder, kulturarv, landskab</a:t>
          </a:r>
          <a:endParaRPr lang="da-DK" sz="800" kern="1200" dirty="0"/>
        </a:p>
      </dsp:txBody>
      <dsp:txXfrm>
        <a:off x="1378144" y="2367518"/>
        <a:ext cx="796998" cy="796998"/>
      </dsp:txXfrm>
    </dsp:sp>
    <dsp:sp modelId="{7F8EB4D3-66B5-472B-A87C-651C12776746}">
      <dsp:nvSpPr>
        <dsp:cNvPr id="0" name=""/>
        <dsp:cNvSpPr/>
      </dsp:nvSpPr>
      <dsp:spPr>
        <a:xfrm>
          <a:off x="1213081" y="734419"/>
          <a:ext cx="1127124" cy="11271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da-DK" sz="800" kern="1200" dirty="0" err="1" smtClean="0"/>
            <a:t>Forbundethed</a:t>
          </a:r>
          <a:r>
            <a:rPr lang="da-DK" sz="800" kern="1200" dirty="0" smtClean="0"/>
            <a:t> med andre planer, programmer og projekter</a:t>
          </a:r>
          <a:endParaRPr lang="da-DK" sz="800" kern="1200" dirty="0"/>
        </a:p>
      </dsp:txBody>
      <dsp:txXfrm>
        <a:off x="1378144" y="899482"/>
        <a:ext cx="796998" cy="7969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64D2F-0397-4B86-BDB0-AF82ABEF61C0}">
      <dsp:nvSpPr>
        <dsp:cNvPr id="0" name=""/>
        <dsp:cNvSpPr/>
      </dsp:nvSpPr>
      <dsp:spPr>
        <a:xfrm>
          <a:off x="2976" y="192527"/>
          <a:ext cx="922734" cy="605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dirty="0"/>
            <a:t>Oktober-december 2022</a:t>
          </a:r>
        </a:p>
      </dsp:txBody>
      <dsp:txXfrm>
        <a:off x="20712" y="210263"/>
        <a:ext cx="887262" cy="570072"/>
      </dsp:txXfrm>
    </dsp:sp>
    <dsp:sp modelId="{32455F45-8C3F-4CC8-9FE8-8A1F16AAA4D4}">
      <dsp:nvSpPr>
        <dsp:cNvPr id="0" name=""/>
        <dsp:cNvSpPr/>
      </dsp:nvSpPr>
      <dsp:spPr>
        <a:xfrm>
          <a:off x="1017984" y="3808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a-DK" sz="1000" kern="1200"/>
        </a:p>
      </dsp:txBody>
      <dsp:txXfrm>
        <a:off x="1017984" y="426648"/>
        <a:ext cx="136933" cy="137302"/>
      </dsp:txXfrm>
    </dsp:sp>
    <dsp:sp modelId="{5F8B2C73-C5C3-4830-ADF2-BAC446EC30AE}">
      <dsp:nvSpPr>
        <dsp:cNvPr id="0" name=""/>
        <dsp:cNvSpPr/>
      </dsp:nvSpPr>
      <dsp:spPr>
        <a:xfrm>
          <a:off x="1294804" y="192527"/>
          <a:ext cx="922734" cy="605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dirty="0"/>
            <a:t>Januar 2023</a:t>
          </a:r>
        </a:p>
      </dsp:txBody>
      <dsp:txXfrm>
        <a:off x="1312540" y="210263"/>
        <a:ext cx="887262" cy="570072"/>
      </dsp:txXfrm>
    </dsp:sp>
    <dsp:sp modelId="{FA14B319-C6E5-4C71-968F-A252F3D9E21C}">
      <dsp:nvSpPr>
        <dsp:cNvPr id="0" name=""/>
        <dsp:cNvSpPr/>
      </dsp:nvSpPr>
      <dsp:spPr>
        <a:xfrm>
          <a:off x="2309812" y="3808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a-DK" sz="1000" kern="1200"/>
        </a:p>
      </dsp:txBody>
      <dsp:txXfrm>
        <a:off x="2309812" y="426648"/>
        <a:ext cx="136933" cy="137302"/>
      </dsp:txXfrm>
    </dsp:sp>
    <dsp:sp modelId="{83BA9D9E-3AEB-42E0-BC89-4EB664639913}">
      <dsp:nvSpPr>
        <dsp:cNvPr id="0" name=""/>
        <dsp:cNvSpPr/>
      </dsp:nvSpPr>
      <dsp:spPr>
        <a:xfrm>
          <a:off x="2586632" y="192527"/>
          <a:ext cx="922734" cy="605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dirty="0"/>
            <a:t>Januar-april 2023</a:t>
          </a:r>
        </a:p>
      </dsp:txBody>
      <dsp:txXfrm>
        <a:off x="2604368" y="210263"/>
        <a:ext cx="887262" cy="570072"/>
      </dsp:txXfrm>
    </dsp:sp>
    <dsp:sp modelId="{60D22F08-AE79-4A94-A2F4-D10732CA8FD5}">
      <dsp:nvSpPr>
        <dsp:cNvPr id="0" name=""/>
        <dsp:cNvSpPr/>
      </dsp:nvSpPr>
      <dsp:spPr>
        <a:xfrm>
          <a:off x="3601640" y="3808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a-DK" sz="1000" kern="1200"/>
        </a:p>
      </dsp:txBody>
      <dsp:txXfrm>
        <a:off x="3601640" y="426648"/>
        <a:ext cx="136933" cy="137302"/>
      </dsp:txXfrm>
    </dsp:sp>
    <dsp:sp modelId="{09B3CF74-4C20-45FE-A6FC-357085EE8A4D}">
      <dsp:nvSpPr>
        <dsp:cNvPr id="0" name=""/>
        <dsp:cNvSpPr/>
      </dsp:nvSpPr>
      <dsp:spPr>
        <a:xfrm>
          <a:off x="3878460" y="192527"/>
          <a:ext cx="922734" cy="605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dirty="0"/>
            <a:t>Maj-juli 2023</a:t>
          </a:r>
        </a:p>
      </dsp:txBody>
      <dsp:txXfrm>
        <a:off x="3896196" y="210263"/>
        <a:ext cx="887262" cy="570072"/>
      </dsp:txXfrm>
    </dsp:sp>
    <dsp:sp modelId="{910A2EFE-E45B-4B17-8724-F3CCF43BF864}">
      <dsp:nvSpPr>
        <dsp:cNvPr id="0" name=""/>
        <dsp:cNvSpPr/>
      </dsp:nvSpPr>
      <dsp:spPr>
        <a:xfrm>
          <a:off x="4893468" y="380880"/>
          <a:ext cx="195619" cy="2288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a-DK" sz="1000" kern="1200"/>
        </a:p>
      </dsp:txBody>
      <dsp:txXfrm>
        <a:off x="4893468" y="426648"/>
        <a:ext cx="136933" cy="137302"/>
      </dsp:txXfrm>
    </dsp:sp>
    <dsp:sp modelId="{A177CEB7-3B79-4C52-BFBE-D2FAAD43207F}">
      <dsp:nvSpPr>
        <dsp:cNvPr id="0" name=""/>
        <dsp:cNvSpPr/>
      </dsp:nvSpPr>
      <dsp:spPr>
        <a:xfrm>
          <a:off x="5170289" y="192527"/>
          <a:ext cx="922734" cy="60554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a-DK" sz="1200" kern="1200" dirty="0"/>
            <a:t>August-september 2023</a:t>
          </a:r>
        </a:p>
      </dsp:txBody>
      <dsp:txXfrm>
        <a:off x="5188025" y="210263"/>
        <a:ext cx="887262" cy="5700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268CB-5AD4-4573-9400-5D3BE2F09276}">
      <dsp:nvSpPr>
        <dsp:cNvPr id="0" name=""/>
        <dsp:cNvSpPr/>
      </dsp:nvSpPr>
      <dsp:spPr>
        <a:xfrm>
          <a:off x="0" y="2718043"/>
          <a:ext cx="3312368" cy="594641"/>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Afgørelse og tildeling af efterforskningstilladelse</a:t>
          </a:r>
          <a:endParaRPr lang="da-DK" sz="900" kern="1200" dirty="0"/>
        </a:p>
      </dsp:txBody>
      <dsp:txXfrm>
        <a:off x="0" y="2718043"/>
        <a:ext cx="3312368" cy="321106"/>
      </dsp:txXfrm>
    </dsp:sp>
    <dsp:sp modelId="{A19E21C1-E0A1-4F67-A326-588AB21A2433}">
      <dsp:nvSpPr>
        <dsp:cNvPr id="0" name=""/>
        <dsp:cNvSpPr/>
      </dsp:nvSpPr>
      <dsp:spPr>
        <a:xfrm>
          <a:off x="0" y="3027257"/>
          <a:ext cx="3312368" cy="273535"/>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lvl="0" algn="ctr" defTabSz="400050">
            <a:lnSpc>
              <a:spcPct val="90000"/>
            </a:lnSpc>
            <a:spcBef>
              <a:spcPct val="0"/>
            </a:spcBef>
            <a:spcAft>
              <a:spcPct val="35000"/>
            </a:spcAft>
          </a:pPr>
          <a:r>
            <a:rPr lang="da-DK" sz="900" kern="1200" dirty="0" smtClean="0"/>
            <a:t>Inklusiv vilkår inden for miljø, teknisk og finansiel kapacitet mv</a:t>
          </a:r>
          <a:endParaRPr lang="da-DK" sz="900" kern="1200" dirty="0"/>
        </a:p>
      </dsp:txBody>
      <dsp:txXfrm>
        <a:off x="0" y="3027257"/>
        <a:ext cx="3312368" cy="273535"/>
      </dsp:txXfrm>
    </dsp:sp>
    <dsp:sp modelId="{215AFC67-C6E1-4BDF-8914-864F3B06EFDD}">
      <dsp:nvSpPr>
        <dsp:cNvPr id="0" name=""/>
        <dsp:cNvSpPr/>
      </dsp:nvSpPr>
      <dsp:spPr>
        <a:xfrm rot="10800000">
          <a:off x="0" y="1812404"/>
          <a:ext cx="3312368" cy="914558"/>
        </a:xfrm>
        <a:prstGeom prst="upArrowCallout">
          <a:avLst/>
        </a:prstGeom>
        <a:solidFill>
          <a:schemeClr val="accent2">
            <a:shade val="80000"/>
            <a:hueOff val="90005"/>
            <a:satOff val="-27813"/>
            <a:lumOff val="145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Indstilling</a:t>
          </a:r>
          <a:endParaRPr lang="da-DK" sz="900" kern="1200" dirty="0"/>
        </a:p>
      </dsp:txBody>
      <dsp:txXfrm rot="10800000">
        <a:off x="0" y="1812404"/>
        <a:ext cx="3312368" cy="594252"/>
      </dsp:txXfrm>
    </dsp:sp>
    <dsp:sp modelId="{CB9A851D-114A-48B2-8A58-E45FCA065A65}">
      <dsp:nvSpPr>
        <dsp:cNvPr id="0" name=""/>
        <dsp:cNvSpPr/>
      </dsp:nvSpPr>
      <dsp:spPr>
        <a:xfrm rot="10800000">
          <a:off x="0" y="906765"/>
          <a:ext cx="3312368" cy="914558"/>
        </a:xfrm>
        <a:prstGeom prst="upArrowCallout">
          <a:avLst/>
        </a:prstGeom>
        <a:solidFill>
          <a:schemeClr val="accent2">
            <a:shade val="80000"/>
            <a:hueOff val="180009"/>
            <a:satOff val="-55626"/>
            <a:lumOff val="291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Behandling af ansøgninger</a:t>
          </a:r>
          <a:endParaRPr lang="da-DK" sz="900" kern="1200" dirty="0"/>
        </a:p>
      </dsp:txBody>
      <dsp:txXfrm rot="-10800000">
        <a:off x="0" y="906765"/>
        <a:ext cx="3312368" cy="321010"/>
      </dsp:txXfrm>
    </dsp:sp>
    <dsp:sp modelId="{5CD9E5B9-34CF-4B95-98D1-1F5C3F2D659C}">
      <dsp:nvSpPr>
        <dsp:cNvPr id="0" name=""/>
        <dsp:cNvSpPr/>
      </dsp:nvSpPr>
      <dsp:spPr>
        <a:xfrm>
          <a:off x="0" y="1227775"/>
          <a:ext cx="1656183" cy="27345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lvl="0" algn="ctr" defTabSz="400050">
            <a:lnSpc>
              <a:spcPct val="90000"/>
            </a:lnSpc>
            <a:spcBef>
              <a:spcPct val="0"/>
            </a:spcBef>
            <a:spcAft>
              <a:spcPct val="35000"/>
            </a:spcAft>
          </a:pPr>
          <a:r>
            <a:rPr lang="da-DK" sz="900" kern="1200" dirty="0" smtClean="0"/>
            <a:t>Risiko for væsentlig påvirkning af habitat</a:t>
          </a:r>
          <a:endParaRPr lang="da-DK" sz="900" kern="1200" dirty="0"/>
        </a:p>
      </dsp:txBody>
      <dsp:txXfrm>
        <a:off x="0" y="1227775"/>
        <a:ext cx="1656183" cy="273453"/>
      </dsp:txXfrm>
    </dsp:sp>
    <dsp:sp modelId="{55D38A3E-D472-4D4A-86A0-798E17276FC0}">
      <dsp:nvSpPr>
        <dsp:cNvPr id="0" name=""/>
        <dsp:cNvSpPr/>
      </dsp:nvSpPr>
      <dsp:spPr>
        <a:xfrm>
          <a:off x="1656184" y="1227775"/>
          <a:ext cx="1656183" cy="27345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lvl="0" algn="ctr" defTabSz="400050">
            <a:lnSpc>
              <a:spcPct val="90000"/>
            </a:lnSpc>
            <a:spcBef>
              <a:spcPct val="0"/>
            </a:spcBef>
            <a:spcAft>
              <a:spcPct val="35000"/>
            </a:spcAft>
          </a:pPr>
          <a:r>
            <a:rPr lang="da-DK" sz="900" kern="1200" dirty="0" smtClean="0"/>
            <a:t>Fastsættelse af miljøvilkår</a:t>
          </a:r>
          <a:endParaRPr lang="da-DK" sz="900" kern="1200" dirty="0"/>
        </a:p>
      </dsp:txBody>
      <dsp:txXfrm>
        <a:off x="1656184" y="1227775"/>
        <a:ext cx="1656183" cy="273453"/>
      </dsp:txXfrm>
    </dsp:sp>
    <dsp:sp modelId="{87353529-1AA4-4C57-BE70-030FAFCAAEB7}">
      <dsp:nvSpPr>
        <dsp:cNvPr id="0" name=""/>
        <dsp:cNvSpPr/>
      </dsp:nvSpPr>
      <dsp:spPr>
        <a:xfrm rot="10800000">
          <a:off x="0" y="1126"/>
          <a:ext cx="3312368" cy="914558"/>
        </a:xfrm>
        <a:prstGeom prst="upArrowCallout">
          <a:avLst/>
        </a:prstGeom>
        <a:solidFill>
          <a:schemeClr val="accent2">
            <a:shade val="80000"/>
            <a:hueOff val="270014"/>
            <a:satOff val="-83439"/>
            <a:lumOff val="437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Ansøgning om efterforskningstilladelse</a:t>
          </a:r>
          <a:endParaRPr lang="da-DK" sz="900" kern="1200" dirty="0"/>
        </a:p>
      </dsp:txBody>
      <dsp:txXfrm rot="-10800000">
        <a:off x="0" y="1126"/>
        <a:ext cx="3312368" cy="321010"/>
      </dsp:txXfrm>
    </dsp:sp>
    <dsp:sp modelId="{97A9C9A2-DD64-4FB4-AC58-55A201468151}">
      <dsp:nvSpPr>
        <dsp:cNvPr id="0" name=""/>
        <dsp:cNvSpPr/>
      </dsp:nvSpPr>
      <dsp:spPr>
        <a:xfrm>
          <a:off x="0" y="322136"/>
          <a:ext cx="1656183" cy="27345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lvl="0" algn="ctr" defTabSz="400050">
            <a:lnSpc>
              <a:spcPct val="90000"/>
            </a:lnSpc>
            <a:spcBef>
              <a:spcPct val="0"/>
            </a:spcBef>
            <a:spcAft>
              <a:spcPct val="35000"/>
            </a:spcAft>
          </a:pPr>
          <a:r>
            <a:rPr lang="da-DK" sz="900" kern="1200" dirty="0" smtClean="0"/>
            <a:t>Væsentlighedsvurdering, habitat</a:t>
          </a:r>
          <a:endParaRPr lang="da-DK" sz="900" kern="1200" dirty="0"/>
        </a:p>
      </dsp:txBody>
      <dsp:txXfrm>
        <a:off x="0" y="322136"/>
        <a:ext cx="1656183" cy="273453"/>
      </dsp:txXfrm>
    </dsp:sp>
    <dsp:sp modelId="{106C8D06-709B-4FAA-9DC3-D908D11ED92B}">
      <dsp:nvSpPr>
        <dsp:cNvPr id="0" name=""/>
        <dsp:cNvSpPr/>
      </dsp:nvSpPr>
      <dsp:spPr>
        <a:xfrm>
          <a:off x="1656184" y="322136"/>
          <a:ext cx="1656183" cy="27345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lvl="0" algn="ctr" defTabSz="400050">
            <a:lnSpc>
              <a:spcPct val="90000"/>
            </a:lnSpc>
            <a:spcBef>
              <a:spcPct val="0"/>
            </a:spcBef>
            <a:spcAft>
              <a:spcPct val="35000"/>
            </a:spcAft>
          </a:pPr>
          <a:r>
            <a:rPr lang="da-DK" sz="900" kern="1200" dirty="0" smtClean="0"/>
            <a:t>Projektbeskrivelse</a:t>
          </a:r>
          <a:endParaRPr lang="da-DK" sz="900" kern="1200" dirty="0"/>
        </a:p>
      </dsp:txBody>
      <dsp:txXfrm>
        <a:off x="1656184" y="322136"/>
        <a:ext cx="1656183" cy="273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268CB-5AD4-4573-9400-5D3BE2F09276}">
      <dsp:nvSpPr>
        <dsp:cNvPr id="0" name=""/>
        <dsp:cNvSpPr/>
      </dsp:nvSpPr>
      <dsp:spPr>
        <a:xfrm>
          <a:off x="0" y="3389804"/>
          <a:ext cx="3960440" cy="444909"/>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Afgørelse og tildeling af efterforskningstilladelse</a:t>
          </a:r>
          <a:endParaRPr lang="da-DK" sz="900" kern="1200" dirty="0"/>
        </a:p>
      </dsp:txBody>
      <dsp:txXfrm>
        <a:off x="0" y="3389804"/>
        <a:ext cx="3960440" cy="240251"/>
      </dsp:txXfrm>
    </dsp:sp>
    <dsp:sp modelId="{A19E21C1-E0A1-4F67-A326-588AB21A2433}">
      <dsp:nvSpPr>
        <dsp:cNvPr id="0" name=""/>
        <dsp:cNvSpPr/>
      </dsp:nvSpPr>
      <dsp:spPr>
        <a:xfrm>
          <a:off x="0" y="3621157"/>
          <a:ext cx="3960440" cy="204658"/>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lvl="0" algn="ctr" defTabSz="400050">
            <a:lnSpc>
              <a:spcPct val="90000"/>
            </a:lnSpc>
            <a:spcBef>
              <a:spcPct val="0"/>
            </a:spcBef>
            <a:spcAft>
              <a:spcPct val="35000"/>
            </a:spcAft>
          </a:pPr>
          <a:r>
            <a:rPr lang="da-DK" sz="900" kern="1200" dirty="0" smtClean="0"/>
            <a:t>Inklusiv vilkår inden for miljø, teknisk og finansiel kapacitet mv</a:t>
          </a:r>
          <a:endParaRPr lang="da-DK" sz="900" kern="1200" dirty="0"/>
        </a:p>
      </dsp:txBody>
      <dsp:txXfrm>
        <a:off x="0" y="3621157"/>
        <a:ext cx="3960440" cy="204658"/>
      </dsp:txXfrm>
    </dsp:sp>
    <dsp:sp modelId="{215AFC67-C6E1-4BDF-8914-864F3B06EFDD}">
      <dsp:nvSpPr>
        <dsp:cNvPr id="0" name=""/>
        <dsp:cNvSpPr/>
      </dsp:nvSpPr>
      <dsp:spPr>
        <a:xfrm rot="10800000">
          <a:off x="0" y="2712206"/>
          <a:ext cx="3960440" cy="684271"/>
        </a:xfrm>
        <a:prstGeom prst="upArrowCallout">
          <a:avLst/>
        </a:prstGeom>
        <a:solidFill>
          <a:schemeClr val="accent2">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Indstilling</a:t>
          </a:r>
          <a:endParaRPr lang="da-DK" sz="900" kern="1200" dirty="0"/>
        </a:p>
      </dsp:txBody>
      <dsp:txXfrm rot="10800000">
        <a:off x="0" y="2712206"/>
        <a:ext cx="3960440" cy="444619"/>
      </dsp:txXfrm>
    </dsp:sp>
    <dsp:sp modelId="{CB9A851D-114A-48B2-8A58-E45FCA065A65}">
      <dsp:nvSpPr>
        <dsp:cNvPr id="0" name=""/>
        <dsp:cNvSpPr/>
      </dsp:nvSpPr>
      <dsp:spPr>
        <a:xfrm rot="10800000">
          <a:off x="0" y="2034608"/>
          <a:ext cx="3960440" cy="684271"/>
        </a:xfrm>
        <a:prstGeom prst="upArrowCallout">
          <a:avLst/>
        </a:prstGeom>
        <a:solidFill>
          <a:schemeClr val="accent2">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Ansøgning om lagringstilladelse</a:t>
          </a:r>
          <a:endParaRPr lang="da-DK" sz="900" kern="1200" dirty="0"/>
        </a:p>
      </dsp:txBody>
      <dsp:txXfrm rot="-10800000">
        <a:off x="0" y="2034608"/>
        <a:ext cx="3960440" cy="240179"/>
      </dsp:txXfrm>
    </dsp:sp>
    <dsp:sp modelId="{5CD9E5B9-34CF-4B95-98D1-1F5C3F2D659C}">
      <dsp:nvSpPr>
        <dsp:cNvPr id="0" name=""/>
        <dsp:cNvSpPr/>
      </dsp:nvSpPr>
      <dsp:spPr>
        <a:xfrm>
          <a:off x="1933" y="2274787"/>
          <a:ext cx="1318857" cy="204597"/>
        </a:xfrm>
        <a:prstGeom prst="rect">
          <a:avLst/>
        </a:prstGeom>
        <a:solidFill>
          <a:schemeClr val="accent2">
            <a:alpha val="90000"/>
            <a:tint val="40000"/>
            <a:hueOff val="0"/>
            <a:satOff val="0"/>
            <a:lumOff val="0"/>
            <a:alphaOff val="-5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a:lnSpc>
              <a:spcPct val="90000"/>
            </a:lnSpc>
            <a:spcBef>
              <a:spcPct val="0"/>
            </a:spcBef>
            <a:spcAft>
              <a:spcPct val="35000"/>
            </a:spcAft>
          </a:pPr>
          <a:r>
            <a:rPr lang="da-DK" sz="800" kern="1200" dirty="0" smtClean="0"/>
            <a:t>Projektbeskrivelse</a:t>
          </a:r>
          <a:endParaRPr lang="da-DK" sz="900" kern="1200" dirty="0"/>
        </a:p>
      </dsp:txBody>
      <dsp:txXfrm>
        <a:off x="1933" y="2274787"/>
        <a:ext cx="1318857" cy="204597"/>
      </dsp:txXfrm>
    </dsp:sp>
    <dsp:sp modelId="{55D38A3E-D472-4D4A-86A0-798E17276FC0}">
      <dsp:nvSpPr>
        <dsp:cNvPr id="0" name=""/>
        <dsp:cNvSpPr/>
      </dsp:nvSpPr>
      <dsp:spPr>
        <a:xfrm>
          <a:off x="1320791" y="2274787"/>
          <a:ext cx="1318857" cy="204597"/>
        </a:xfrm>
        <a:prstGeom prst="rect">
          <a:avLst/>
        </a:prstGeom>
        <a:solidFill>
          <a:schemeClr val="accent2">
            <a:alpha val="90000"/>
            <a:tint val="40000"/>
            <a:hueOff val="0"/>
            <a:satOff val="0"/>
            <a:lumOff val="0"/>
            <a:alphaOff val="-1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a:lnSpc>
              <a:spcPct val="90000"/>
            </a:lnSpc>
            <a:spcBef>
              <a:spcPct val="0"/>
            </a:spcBef>
            <a:spcAft>
              <a:spcPct val="35000"/>
            </a:spcAft>
          </a:pPr>
          <a:r>
            <a:rPr lang="da-DK" sz="800" kern="1200" dirty="0" smtClean="0"/>
            <a:t>Fastsættelse af vilkår, inklusiv miljøvilkår</a:t>
          </a:r>
        </a:p>
      </dsp:txBody>
      <dsp:txXfrm>
        <a:off x="1320791" y="2274787"/>
        <a:ext cx="1318857" cy="204597"/>
      </dsp:txXfrm>
    </dsp:sp>
    <dsp:sp modelId="{C76FBE8A-A025-4C6E-8FAB-7E5EFD918E5F}">
      <dsp:nvSpPr>
        <dsp:cNvPr id="0" name=""/>
        <dsp:cNvSpPr/>
      </dsp:nvSpPr>
      <dsp:spPr>
        <a:xfrm>
          <a:off x="2639648" y="2274787"/>
          <a:ext cx="1318857" cy="204597"/>
        </a:xfrm>
        <a:prstGeom prst="rect">
          <a:avLst/>
        </a:prstGeom>
        <a:solidFill>
          <a:schemeClr val="accent2">
            <a:alpha val="90000"/>
            <a:tint val="40000"/>
            <a:hueOff val="0"/>
            <a:satOff val="0"/>
            <a:lumOff val="0"/>
            <a:alphaOff val="-15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lvl="0" algn="ctr" defTabSz="311150">
            <a:lnSpc>
              <a:spcPct val="90000"/>
            </a:lnSpc>
            <a:spcBef>
              <a:spcPct val="0"/>
            </a:spcBef>
            <a:spcAft>
              <a:spcPct val="35000"/>
            </a:spcAft>
          </a:pPr>
          <a:r>
            <a:rPr lang="da-DK" sz="700" kern="1200" dirty="0" smtClean="0"/>
            <a:t>Lagringstilladelse erstatter helt eller delvis VVM tilladelsen</a:t>
          </a:r>
        </a:p>
      </dsp:txBody>
      <dsp:txXfrm>
        <a:off x="2639648" y="2274787"/>
        <a:ext cx="1318857" cy="204597"/>
      </dsp:txXfrm>
    </dsp:sp>
    <dsp:sp modelId="{E94F52EB-BF27-464B-9A97-25149288F49B}">
      <dsp:nvSpPr>
        <dsp:cNvPr id="0" name=""/>
        <dsp:cNvSpPr/>
      </dsp:nvSpPr>
      <dsp:spPr>
        <a:xfrm rot="10800000">
          <a:off x="0" y="1357010"/>
          <a:ext cx="3960440" cy="684271"/>
        </a:xfrm>
        <a:prstGeom prst="upArrowCallout">
          <a:avLst/>
        </a:prstGeom>
        <a:solidFill>
          <a:schemeClr val="accent2">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VVM tilladelse</a:t>
          </a:r>
          <a:endParaRPr lang="da-DK" sz="900" kern="1200" dirty="0"/>
        </a:p>
      </dsp:txBody>
      <dsp:txXfrm rot="-10800000">
        <a:off x="0" y="1357010"/>
        <a:ext cx="3960440" cy="240179"/>
      </dsp:txXfrm>
    </dsp:sp>
    <dsp:sp modelId="{ADB3114A-539B-484F-88EE-2F328D5580B4}">
      <dsp:nvSpPr>
        <dsp:cNvPr id="0" name=""/>
        <dsp:cNvSpPr/>
      </dsp:nvSpPr>
      <dsp:spPr>
        <a:xfrm>
          <a:off x="0" y="1597189"/>
          <a:ext cx="990109" cy="204597"/>
        </a:xfrm>
        <a:prstGeom prst="rect">
          <a:avLst/>
        </a:prstGeom>
        <a:solidFill>
          <a:schemeClr val="accent2">
            <a:alpha val="90000"/>
            <a:tint val="40000"/>
            <a:hueOff val="0"/>
            <a:satOff val="0"/>
            <a:lumOff val="0"/>
            <a:alphaOff val="-2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6350" rIns="35560" bIns="6350" numCol="1" spcCol="1270" anchor="ctr" anchorCtr="0">
          <a:noAutofit/>
        </a:bodyPr>
        <a:lstStyle/>
        <a:p>
          <a:pPr lvl="0" algn="ctr" defTabSz="222250">
            <a:lnSpc>
              <a:spcPct val="90000"/>
            </a:lnSpc>
            <a:spcBef>
              <a:spcPct val="0"/>
            </a:spcBef>
            <a:spcAft>
              <a:spcPct val="35000"/>
            </a:spcAft>
          </a:pPr>
          <a:r>
            <a:rPr lang="da-DK" sz="500" kern="1200" dirty="0" smtClean="0"/>
            <a:t>Ansøger udarbejder VVM redegørelse</a:t>
          </a:r>
          <a:endParaRPr lang="da-DK" sz="500" kern="1200" dirty="0"/>
        </a:p>
      </dsp:txBody>
      <dsp:txXfrm>
        <a:off x="0" y="1597189"/>
        <a:ext cx="990109" cy="204597"/>
      </dsp:txXfrm>
    </dsp:sp>
    <dsp:sp modelId="{824F7242-73B1-4445-AA9B-A9788A6632E0}">
      <dsp:nvSpPr>
        <dsp:cNvPr id="0" name=""/>
        <dsp:cNvSpPr/>
      </dsp:nvSpPr>
      <dsp:spPr>
        <a:xfrm>
          <a:off x="990110" y="1597189"/>
          <a:ext cx="990109" cy="204597"/>
        </a:xfrm>
        <a:prstGeom prst="rect">
          <a:avLst/>
        </a:prstGeom>
        <a:solidFill>
          <a:schemeClr val="accent2">
            <a:alpha val="90000"/>
            <a:tint val="40000"/>
            <a:hueOff val="0"/>
            <a:satOff val="0"/>
            <a:lumOff val="0"/>
            <a:alphaOff val="-25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6350" rIns="35560" bIns="6350" numCol="1" spcCol="1270" anchor="ctr" anchorCtr="0">
          <a:noAutofit/>
        </a:bodyPr>
        <a:lstStyle/>
        <a:p>
          <a:pPr lvl="0" algn="ctr" defTabSz="222250">
            <a:lnSpc>
              <a:spcPct val="90000"/>
            </a:lnSpc>
            <a:spcBef>
              <a:spcPct val="0"/>
            </a:spcBef>
            <a:spcAft>
              <a:spcPct val="35000"/>
            </a:spcAft>
          </a:pPr>
          <a:r>
            <a:rPr lang="da-DK" sz="500" kern="1200" dirty="0" smtClean="0"/>
            <a:t>Myndigheden er ansvarlig for at indholdet er fyldestgørende</a:t>
          </a:r>
          <a:endParaRPr lang="da-DK" sz="500" kern="1200" dirty="0"/>
        </a:p>
      </dsp:txBody>
      <dsp:txXfrm>
        <a:off x="990110" y="1597189"/>
        <a:ext cx="990109" cy="204597"/>
      </dsp:txXfrm>
    </dsp:sp>
    <dsp:sp modelId="{6AC47047-81FA-4F75-940B-BAD9009BF6A7}">
      <dsp:nvSpPr>
        <dsp:cNvPr id="0" name=""/>
        <dsp:cNvSpPr/>
      </dsp:nvSpPr>
      <dsp:spPr>
        <a:xfrm>
          <a:off x="1980220" y="1597189"/>
          <a:ext cx="990109" cy="204597"/>
        </a:xfrm>
        <a:prstGeom prst="rect">
          <a:avLst/>
        </a:prstGeom>
        <a:solidFill>
          <a:schemeClr val="accent2">
            <a:alpha val="90000"/>
            <a:tint val="40000"/>
            <a:hueOff val="0"/>
            <a:satOff val="0"/>
            <a:lumOff val="0"/>
            <a:alphaOff val="-3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6350" rIns="35560" bIns="6350" numCol="1" spcCol="1270" anchor="ctr" anchorCtr="0">
          <a:noAutofit/>
        </a:bodyPr>
        <a:lstStyle/>
        <a:p>
          <a:pPr lvl="0" algn="ctr" defTabSz="222250">
            <a:lnSpc>
              <a:spcPct val="90000"/>
            </a:lnSpc>
            <a:spcBef>
              <a:spcPct val="0"/>
            </a:spcBef>
            <a:spcAft>
              <a:spcPct val="35000"/>
            </a:spcAft>
          </a:pPr>
          <a:r>
            <a:rPr lang="da-DK" sz="500" kern="1200" dirty="0" smtClean="0"/>
            <a:t>Påvirkninger og eventuelle afværgeforanstaltninger beskrives</a:t>
          </a:r>
        </a:p>
      </dsp:txBody>
      <dsp:txXfrm>
        <a:off x="1980220" y="1597189"/>
        <a:ext cx="990109" cy="204597"/>
      </dsp:txXfrm>
    </dsp:sp>
    <dsp:sp modelId="{AFD04023-D472-4115-8376-0FFF7845965E}">
      <dsp:nvSpPr>
        <dsp:cNvPr id="0" name=""/>
        <dsp:cNvSpPr/>
      </dsp:nvSpPr>
      <dsp:spPr>
        <a:xfrm>
          <a:off x="2970329" y="1597189"/>
          <a:ext cx="990109" cy="204597"/>
        </a:xfrm>
        <a:prstGeom prst="rect">
          <a:avLst/>
        </a:prstGeom>
        <a:solidFill>
          <a:schemeClr val="accent2">
            <a:alpha val="90000"/>
            <a:tint val="40000"/>
            <a:hueOff val="0"/>
            <a:satOff val="0"/>
            <a:lumOff val="0"/>
            <a:alphaOff val="-35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6350" rIns="35560" bIns="6350" numCol="1" spcCol="1270" anchor="ctr" anchorCtr="0">
          <a:noAutofit/>
        </a:bodyPr>
        <a:lstStyle/>
        <a:p>
          <a:pPr lvl="0" algn="ctr" defTabSz="222250">
            <a:lnSpc>
              <a:spcPct val="90000"/>
            </a:lnSpc>
            <a:spcBef>
              <a:spcPct val="0"/>
            </a:spcBef>
            <a:spcAft>
              <a:spcPct val="35000"/>
            </a:spcAft>
          </a:pPr>
          <a:r>
            <a:rPr lang="da-DK" sz="500" kern="1200" dirty="0" smtClean="0"/>
            <a:t>VVM tilladelse indeholder vilkår</a:t>
          </a:r>
        </a:p>
      </dsp:txBody>
      <dsp:txXfrm>
        <a:off x="2970329" y="1597189"/>
        <a:ext cx="990109" cy="204597"/>
      </dsp:txXfrm>
    </dsp:sp>
    <dsp:sp modelId="{87353529-1AA4-4C57-BE70-030FAFCAAEB7}">
      <dsp:nvSpPr>
        <dsp:cNvPr id="0" name=""/>
        <dsp:cNvSpPr/>
      </dsp:nvSpPr>
      <dsp:spPr>
        <a:xfrm rot="10800000">
          <a:off x="0" y="679412"/>
          <a:ext cx="3960440" cy="684271"/>
        </a:xfrm>
        <a:prstGeom prst="upArrowCallout">
          <a:avLst/>
        </a:prstGeom>
        <a:solidFill>
          <a:schemeClr val="accent2">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Miljøkonsekvensvurdering</a:t>
          </a:r>
          <a:endParaRPr lang="da-DK" sz="900" kern="1200" dirty="0"/>
        </a:p>
      </dsp:txBody>
      <dsp:txXfrm rot="-10800000">
        <a:off x="0" y="679412"/>
        <a:ext cx="3960440" cy="240179"/>
      </dsp:txXfrm>
    </dsp:sp>
    <dsp:sp modelId="{106C8D06-709B-4FAA-9DC3-D908D11ED92B}">
      <dsp:nvSpPr>
        <dsp:cNvPr id="0" name=""/>
        <dsp:cNvSpPr/>
      </dsp:nvSpPr>
      <dsp:spPr>
        <a:xfrm>
          <a:off x="0" y="919591"/>
          <a:ext cx="3960440" cy="204597"/>
        </a:xfrm>
        <a:prstGeom prst="rect">
          <a:avLst/>
        </a:prstGeom>
        <a:solidFill>
          <a:schemeClr val="accent2">
            <a:alpha val="90000"/>
            <a:tint val="40000"/>
            <a:hueOff val="0"/>
            <a:satOff val="0"/>
            <a:lumOff val="0"/>
            <a:alphaOff val="-4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10160" rIns="56896" bIns="10160" numCol="1" spcCol="1270" anchor="ctr" anchorCtr="0">
          <a:noAutofit/>
        </a:bodyPr>
        <a:lstStyle/>
        <a:p>
          <a:pPr lvl="0" algn="ctr" defTabSz="355600">
            <a:lnSpc>
              <a:spcPct val="90000"/>
            </a:lnSpc>
            <a:spcBef>
              <a:spcPct val="0"/>
            </a:spcBef>
            <a:spcAft>
              <a:spcPct val="35000"/>
            </a:spcAft>
          </a:pPr>
          <a:r>
            <a:rPr lang="da-DK" sz="800" kern="1200" dirty="0" smtClean="0"/>
            <a:t>Projektbeskrivelse for lagringsprojektet</a:t>
          </a:r>
          <a:endParaRPr lang="da-DK" sz="800" kern="1200" dirty="0"/>
        </a:p>
      </dsp:txBody>
      <dsp:txXfrm>
        <a:off x="0" y="919591"/>
        <a:ext cx="3960440" cy="204597"/>
      </dsp:txXfrm>
    </dsp:sp>
    <dsp:sp modelId="{BEA9F097-5800-4F44-88C1-6EE80ED5A0C9}">
      <dsp:nvSpPr>
        <dsp:cNvPr id="0" name=""/>
        <dsp:cNvSpPr/>
      </dsp:nvSpPr>
      <dsp:spPr>
        <a:xfrm rot="10800000">
          <a:off x="0" y="1814"/>
          <a:ext cx="3960440" cy="684271"/>
        </a:xfrm>
        <a:prstGeom prst="upArrowCallou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lvl="0" algn="ctr" defTabSz="400050">
            <a:lnSpc>
              <a:spcPct val="90000"/>
            </a:lnSpc>
            <a:spcBef>
              <a:spcPct val="0"/>
            </a:spcBef>
            <a:spcAft>
              <a:spcPct val="35000"/>
            </a:spcAft>
          </a:pPr>
          <a:r>
            <a:rPr lang="da-DK" sz="900" kern="1200" dirty="0" smtClean="0"/>
            <a:t>Efterforskningstilladelse - periode på op til 6 år</a:t>
          </a:r>
          <a:endParaRPr lang="da-DK" sz="900" kern="1200" dirty="0"/>
        </a:p>
      </dsp:txBody>
      <dsp:txXfrm rot="10800000">
        <a:off x="0" y="1814"/>
        <a:ext cx="3960440" cy="44461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B2C106-1B24-4C41-A78F-CE689A2795B2}" type="datetimeFigureOut">
              <a:rPr lang="da-DK" smtClean="0"/>
              <a:t>06-07-2023</a:t>
            </a:fld>
            <a:endParaRPr lang="da-DK" dirty="0"/>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dirty="0"/>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5243F1-5196-459A-96C4-B1E1C6A91D02}" type="slidenum">
              <a:rPr lang="da-DK" smtClean="0"/>
              <a:t>‹nr.›</a:t>
            </a:fld>
            <a:endParaRPr lang="da-DK" dirty="0"/>
          </a:p>
        </p:txBody>
      </p:sp>
    </p:spTree>
    <p:extLst>
      <p:ext uri="{BB962C8B-B14F-4D97-AF65-F5344CB8AC3E}">
        <p14:creationId xmlns:p14="http://schemas.microsoft.com/office/powerpoint/2010/main" val="569075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59F0D-3317-43B7-B192-922F3EB08BFC}" type="datetimeFigureOut">
              <a:rPr lang="da-DK" smtClean="0"/>
              <a:t>06-07-2023</a:t>
            </a:fld>
            <a:endParaRPr lang="da-DK" dirty="0"/>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dirty="0"/>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201E17-9508-4F75-8DF4-D058B0EAC3C9}" type="slidenum">
              <a:rPr lang="da-DK" smtClean="0"/>
              <a:t>‹nr.›</a:t>
            </a:fld>
            <a:endParaRPr lang="da-DK" dirty="0"/>
          </a:p>
        </p:txBody>
      </p:sp>
    </p:spTree>
    <p:extLst>
      <p:ext uri="{BB962C8B-B14F-4D97-AF65-F5344CB8AC3E}">
        <p14:creationId xmlns:p14="http://schemas.microsoft.com/office/powerpoint/2010/main" val="3141440968"/>
      </p:ext>
    </p:extLst>
  </p:cSld>
  <p:clrMap bg1="lt1" tx1="dk1" bg2="lt2" tx2="dk2" accent1="accent1" accent2="accent2" accent3="accent3" accent4="accent4" accent5="accent5" accent6="accent6" hlink="hlink" folHlink="folHlink"/>
  <p:notesStyle>
    <a:lvl1pPr marL="0" algn="l" defTabSz="818693" rtl="0" eaLnBrk="1" latinLnBrk="0" hangingPunct="1">
      <a:defRPr sz="1100" kern="1200">
        <a:solidFill>
          <a:schemeClr val="tx1"/>
        </a:solidFill>
        <a:latin typeface="+mn-lt"/>
        <a:ea typeface="+mn-ea"/>
        <a:cs typeface="+mn-cs"/>
      </a:defRPr>
    </a:lvl1pPr>
    <a:lvl2pPr marL="409346" algn="l" defTabSz="818693" rtl="0" eaLnBrk="1" latinLnBrk="0" hangingPunct="1">
      <a:defRPr sz="1100" kern="1200">
        <a:solidFill>
          <a:schemeClr val="tx1"/>
        </a:solidFill>
        <a:latin typeface="+mn-lt"/>
        <a:ea typeface="+mn-ea"/>
        <a:cs typeface="+mn-cs"/>
      </a:defRPr>
    </a:lvl2pPr>
    <a:lvl3pPr marL="818693" algn="l" defTabSz="818693" rtl="0" eaLnBrk="1" latinLnBrk="0" hangingPunct="1">
      <a:defRPr sz="1100" kern="1200">
        <a:solidFill>
          <a:schemeClr val="tx1"/>
        </a:solidFill>
        <a:latin typeface="+mn-lt"/>
        <a:ea typeface="+mn-ea"/>
        <a:cs typeface="+mn-cs"/>
      </a:defRPr>
    </a:lvl3pPr>
    <a:lvl4pPr marL="1228039" algn="l" defTabSz="818693" rtl="0" eaLnBrk="1" latinLnBrk="0" hangingPunct="1">
      <a:defRPr sz="1100" kern="1200">
        <a:solidFill>
          <a:schemeClr val="tx1"/>
        </a:solidFill>
        <a:latin typeface="+mn-lt"/>
        <a:ea typeface="+mn-ea"/>
        <a:cs typeface="+mn-cs"/>
      </a:defRPr>
    </a:lvl4pPr>
    <a:lvl5pPr marL="1637387" algn="l" defTabSz="818693" rtl="0" eaLnBrk="1" latinLnBrk="0" hangingPunct="1">
      <a:defRPr sz="1100" kern="1200">
        <a:solidFill>
          <a:schemeClr val="tx1"/>
        </a:solidFill>
        <a:latin typeface="+mn-lt"/>
        <a:ea typeface="+mn-ea"/>
        <a:cs typeface="+mn-cs"/>
      </a:defRPr>
    </a:lvl5pPr>
    <a:lvl6pPr marL="2046733" algn="l" defTabSz="818693" rtl="0" eaLnBrk="1" latinLnBrk="0" hangingPunct="1">
      <a:defRPr sz="1100" kern="1200">
        <a:solidFill>
          <a:schemeClr val="tx1"/>
        </a:solidFill>
        <a:latin typeface="+mn-lt"/>
        <a:ea typeface="+mn-ea"/>
        <a:cs typeface="+mn-cs"/>
      </a:defRPr>
    </a:lvl6pPr>
    <a:lvl7pPr marL="2456080" algn="l" defTabSz="818693" rtl="0" eaLnBrk="1" latinLnBrk="0" hangingPunct="1">
      <a:defRPr sz="1100" kern="1200">
        <a:solidFill>
          <a:schemeClr val="tx1"/>
        </a:solidFill>
        <a:latin typeface="+mn-lt"/>
        <a:ea typeface="+mn-ea"/>
        <a:cs typeface="+mn-cs"/>
      </a:defRPr>
    </a:lvl7pPr>
    <a:lvl8pPr marL="2865426" algn="l" defTabSz="818693" rtl="0" eaLnBrk="1" latinLnBrk="0" hangingPunct="1">
      <a:defRPr sz="1100" kern="1200">
        <a:solidFill>
          <a:schemeClr val="tx1"/>
        </a:solidFill>
        <a:latin typeface="+mn-lt"/>
        <a:ea typeface="+mn-ea"/>
        <a:cs typeface="+mn-cs"/>
      </a:defRPr>
    </a:lvl8pPr>
    <a:lvl9pPr marL="3274773" algn="l" defTabSz="81869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Projektleder</a:t>
            </a:r>
            <a:r>
              <a:rPr lang="da-DK" baseline="0" dirty="0" smtClean="0"/>
              <a:t> Energistyrelsen: Randi Johansson. </a:t>
            </a:r>
          </a:p>
          <a:p>
            <a:r>
              <a:rPr lang="da-DK" baseline="0" dirty="0" smtClean="0"/>
              <a:t>Øvrige i Miljøteamet er Andrea </a:t>
            </a:r>
            <a:r>
              <a:rPr lang="da-DK" baseline="0" dirty="0" err="1" smtClean="0"/>
              <a:t>Schiavetti</a:t>
            </a:r>
            <a:r>
              <a:rPr lang="da-DK" baseline="0" dirty="0" smtClean="0"/>
              <a:t> og Matilde Køhler. Teamleder er Pil</a:t>
            </a:r>
          </a:p>
          <a:p>
            <a:endParaRPr lang="da-DK" baseline="0" dirty="0" smtClean="0"/>
          </a:p>
          <a:p>
            <a:r>
              <a:rPr lang="da-DK" baseline="0" dirty="0" smtClean="0"/>
              <a:t>GEUS vil forklare om geologien bag lagringen samt de undersøgelser der har ligget til grund for udpegningerne</a:t>
            </a:r>
          </a:p>
          <a:p>
            <a:endParaRPr lang="da-DK" baseline="0" dirty="0" smtClean="0"/>
          </a:p>
          <a:p>
            <a:r>
              <a:rPr lang="da-DK" baseline="0" dirty="0" smtClean="0"/>
              <a:t>Rambøll kommer nærmere ind på resultaterne </a:t>
            </a:r>
            <a:r>
              <a:rPr lang="da-DK" baseline="0" smtClean="0"/>
              <a:t>af miljørapporterne</a:t>
            </a:r>
            <a:endParaRPr lang="da-DK"/>
          </a:p>
        </p:txBody>
      </p:sp>
      <p:sp>
        <p:nvSpPr>
          <p:cNvPr id="4" name="Pladsholder til slidenummer 3"/>
          <p:cNvSpPr>
            <a:spLocks noGrp="1"/>
          </p:cNvSpPr>
          <p:nvPr>
            <p:ph type="sldNum" sz="quarter" idx="10"/>
          </p:nvPr>
        </p:nvSpPr>
        <p:spPr/>
        <p:txBody>
          <a:bodyPr/>
          <a:lstStyle/>
          <a:p>
            <a:fld id="{CE201E17-9508-4F75-8DF4-D058B0EAC3C9}" type="slidenum">
              <a:rPr lang="da-DK" smtClean="0"/>
              <a:t>2</a:t>
            </a:fld>
            <a:endParaRPr lang="da-DK" dirty="0"/>
          </a:p>
        </p:txBody>
      </p:sp>
    </p:spTree>
    <p:extLst>
      <p:ext uri="{BB962C8B-B14F-4D97-AF65-F5344CB8AC3E}">
        <p14:creationId xmlns:p14="http://schemas.microsoft.com/office/powerpoint/2010/main" val="4005588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7EB82-AE1A-4649-8F65-8DBE517C72A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550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i="0" noProof="0" dirty="0"/>
              <a:t>Sandsten som er cementeret sand, har ofte mange porerum, typisk for Gassum sandstenen en andel på ca. 20-25 % porerum, der også er indbyrdes forbundet.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noProof="0" dirty="0"/>
              <a:t>Dette giver mulighed for at injicere flydende CO2, som blandes med det eksisterende porevand.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noProof="0" dirty="0"/>
              <a:t>Lersten har derimod en lav porøsitet, porerummene er ikke forbundne og de er små – så små at CO2 bobler / dråber ikke kan trænge igennem dem.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i="0" noProof="0" dirty="0"/>
              <a:t>I kernestykket kan der være så meget CO2 som der forbrændes ved at køre 1 km i en lille benzindrevet bil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7EB82-AE1A-4649-8F65-8DBE517C72A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944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Når disse forhold er opfyldt – man har en passende sandsten på rigtig dybde i en lukket struktur med et tæt segl af lersten - kan man lagre CO2 PERMANENT. Den kommer altså ikke op igen.</a:t>
            </a:r>
          </a:p>
          <a:p>
            <a:endParaRPr lang="da-DK" noProof="0" dirty="0"/>
          </a:p>
          <a:p>
            <a:r>
              <a:rPr lang="da-DK" i="1" noProof="0" dirty="0"/>
              <a:t>I reservoiret er der typisk &gt;30-40 grader varmt, &gt;80-100 bar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23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i="1" noProof="0" dirty="0"/>
              <a:t>Opløsning i formationsvandet afhænger af vandet kemiske sammensætning (salte, calcium etc.), temperatur, tryk</a:t>
            </a:r>
          </a:p>
          <a:p>
            <a:r>
              <a:rPr lang="da-DK" i="1" noProof="0" dirty="0" err="1"/>
              <a:t>Mineralisering</a:t>
            </a:r>
            <a:r>
              <a:rPr lang="da-DK" i="1" noProof="0" dirty="0"/>
              <a:t> afhænger af </a:t>
            </a:r>
            <a:r>
              <a:rPr lang="da-DK" i="1" noProof="0" dirty="0" err="1"/>
              <a:t>ionbyttekapasiteten</a:t>
            </a:r>
            <a:r>
              <a:rPr lang="da-DK" i="1" noProof="0" dirty="0"/>
              <a:t>. Basalter=måneder, kvarts =1000-10.000 År. Men der </a:t>
            </a:r>
            <a:r>
              <a:rPr lang="da-DK" i="1" noProof="0" dirty="0" err="1"/>
              <a:t>mineraliseres</a:t>
            </a:r>
            <a:r>
              <a:rPr lang="da-DK" i="1" noProof="0" dirty="0"/>
              <a:t> også på </a:t>
            </a:r>
            <a:r>
              <a:rPr lang="da-DK" i="1" noProof="0" dirty="0" err="1"/>
              <a:t>lerpartikler</a:t>
            </a:r>
            <a:r>
              <a:rPr lang="da-DK" i="1" noProof="0" dirty="0"/>
              <a:t> i sandstenen.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7EB82-AE1A-4649-8F65-8DBE517C72A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93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7EB82-AE1A-4649-8F65-8DBE517C72A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484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46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7EB82-AE1A-4649-8F65-8DBE517C72A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893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a:t>Her </a:t>
            </a:r>
            <a:r>
              <a:rPr lang="en-GB" dirty="0" err="1"/>
              <a:t>er</a:t>
            </a:r>
            <a:r>
              <a:rPr lang="en-GB" dirty="0"/>
              <a:t> et </a:t>
            </a:r>
            <a:r>
              <a:rPr lang="en-GB" dirty="0" err="1"/>
              <a:t>seismisk</a:t>
            </a:r>
            <a:r>
              <a:rPr lang="en-GB" dirty="0"/>
              <a:t> </a:t>
            </a:r>
            <a:r>
              <a:rPr lang="en-GB" dirty="0" err="1"/>
              <a:t>profil</a:t>
            </a:r>
            <a:r>
              <a:rPr lang="en-GB" dirty="0"/>
              <a:t>. Man </a:t>
            </a:r>
            <a:r>
              <a:rPr lang="en-GB" dirty="0" err="1"/>
              <a:t>skal</a:t>
            </a:r>
            <a:r>
              <a:rPr lang="en-GB" dirty="0"/>
              <a:t> </a:t>
            </a:r>
            <a:r>
              <a:rPr lang="en-GB" dirty="0" err="1"/>
              <a:t>forstille</a:t>
            </a:r>
            <a:r>
              <a:rPr lang="en-GB" dirty="0"/>
              <a:t> sig at vi </a:t>
            </a:r>
            <a:r>
              <a:rPr lang="en-GB" dirty="0" err="1"/>
              <a:t>kigge</a:t>
            </a:r>
            <a:r>
              <a:rPr lang="en-GB" dirty="0"/>
              <a:t> </a:t>
            </a:r>
            <a:r>
              <a:rPr lang="en-GB" dirty="0" err="1"/>
              <a:t>ind</a:t>
            </a:r>
            <a:r>
              <a:rPr lang="en-GB" dirty="0"/>
              <a:t> </a:t>
            </a:r>
            <a:r>
              <a:rPr lang="en-GB" dirty="0" err="1"/>
              <a:t>på</a:t>
            </a:r>
            <a:r>
              <a:rPr lang="en-GB" dirty="0"/>
              <a:t> et snit </a:t>
            </a:r>
            <a:r>
              <a:rPr lang="en-GB" dirty="0" err="1"/>
              <a:t>gennem</a:t>
            </a:r>
            <a:r>
              <a:rPr lang="en-GB" dirty="0"/>
              <a:t> </a:t>
            </a:r>
            <a:r>
              <a:rPr lang="en-GB" dirty="0" err="1"/>
              <a:t>undergrunden</a:t>
            </a:r>
            <a:r>
              <a:rPr lang="en-GB" dirty="0"/>
              <a:t>, 9 km </a:t>
            </a:r>
            <a:r>
              <a:rPr lang="en-GB" dirty="0" err="1"/>
              <a:t>på</a:t>
            </a:r>
            <a:r>
              <a:rPr lang="en-GB" dirty="0"/>
              <a:t> </a:t>
            </a:r>
            <a:r>
              <a:rPr lang="en-GB" dirty="0" err="1"/>
              <a:t>tværs</a:t>
            </a:r>
            <a:r>
              <a:rPr lang="en-GB" dirty="0"/>
              <a:t> </a:t>
            </a:r>
            <a:r>
              <a:rPr lang="en-GB" dirty="0" err="1"/>
              <a:t>og</a:t>
            </a:r>
            <a:r>
              <a:rPr lang="en-GB" dirty="0"/>
              <a:t> </a:t>
            </a:r>
            <a:r>
              <a:rPr lang="en-GB" dirty="0" err="1"/>
              <a:t>godt</a:t>
            </a:r>
            <a:r>
              <a:rPr lang="en-GB" dirty="0"/>
              <a:t> 3 km ned </a:t>
            </a:r>
            <a:r>
              <a:rPr lang="en-GB" dirty="0" err="1"/>
              <a:t>i</a:t>
            </a:r>
            <a:r>
              <a:rPr lang="en-GB" dirty="0"/>
              <a:t> </a:t>
            </a:r>
            <a:r>
              <a:rPr lang="en-GB" dirty="0" err="1"/>
              <a:t>undergrunden</a:t>
            </a:r>
            <a:r>
              <a:rPr lang="en-GB" dirty="0"/>
              <a:t>.</a:t>
            </a:r>
          </a:p>
          <a:p>
            <a:r>
              <a:rPr lang="en-GB" dirty="0"/>
              <a:t>Dette </a:t>
            </a:r>
            <a:r>
              <a:rPr lang="en-GB" dirty="0" err="1"/>
              <a:t>er</a:t>
            </a:r>
            <a:r>
              <a:rPr lang="en-GB" dirty="0"/>
              <a:t> et snit </a:t>
            </a:r>
            <a:r>
              <a:rPr lang="en-GB" dirty="0" err="1"/>
              <a:t>gennem</a:t>
            </a:r>
            <a:r>
              <a:rPr lang="en-GB" dirty="0"/>
              <a:t> Stenlille </a:t>
            </a:r>
            <a:r>
              <a:rPr lang="en-GB" dirty="0" err="1"/>
              <a:t>strukturen</a:t>
            </a:r>
            <a:r>
              <a:rPr lang="en-GB" dirty="0"/>
              <a:t> med </a:t>
            </a:r>
            <a:r>
              <a:rPr lang="en-GB" dirty="0" err="1"/>
              <a:t>en</a:t>
            </a:r>
            <a:r>
              <a:rPr lang="en-GB" dirty="0"/>
              <a:t> 2,5 km </a:t>
            </a:r>
            <a:r>
              <a:rPr lang="en-GB" dirty="0" err="1"/>
              <a:t>dyb</a:t>
            </a:r>
            <a:r>
              <a:rPr lang="en-GB" dirty="0"/>
              <a:t> boring (ST-19), </a:t>
            </a:r>
            <a:r>
              <a:rPr lang="en-GB" dirty="0" err="1"/>
              <a:t>hvor</a:t>
            </a:r>
            <a:r>
              <a:rPr lang="en-GB" dirty="0"/>
              <a:t> vi </a:t>
            </a:r>
            <a:r>
              <a:rPr lang="en-GB" dirty="0" err="1"/>
              <a:t>kan</a:t>
            </a:r>
            <a:r>
              <a:rPr lang="en-GB" dirty="0"/>
              <a:t> se de </a:t>
            </a:r>
            <a:r>
              <a:rPr lang="en-GB" dirty="0" err="1"/>
              <a:t>geologiske</a:t>
            </a:r>
            <a:r>
              <a:rPr lang="en-GB" dirty="0"/>
              <a:t> lag. </a:t>
            </a:r>
          </a:p>
          <a:p>
            <a:r>
              <a:rPr lang="en-GB" dirty="0"/>
              <a:t>Det </a:t>
            </a:r>
            <a:r>
              <a:rPr lang="en-GB" dirty="0" err="1"/>
              <a:t>som</a:t>
            </a:r>
            <a:r>
              <a:rPr lang="en-GB" dirty="0"/>
              <a:t> I </a:t>
            </a:r>
            <a:r>
              <a:rPr lang="en-GB" dirty="0" err="1"/>
              <a:t>kan</a:t>
            </a:r>
            <a:r>
              <a:rPr lang="en-GB" dirty="0"/>
              <a:t> se </a:t>
            </a:r>
            <a:r>
              <a:rPr lang="en-GB" dirty="0" err="1"/>
              <a:t>som</a:t>
            </a:r>
            <a:r>
              <a:rPr lang="en-GB" dirty="0"/>
              <a:t> de </a:t>
            </a:r>
            <a:r>
              <a:rPr lang="en-GB" dirty="0" err="1"/>
              <a:t>sorte</a:t>
            </a:r>
            <a:r>
              <a:rPr lang="en-GB" dirty="0"/>
              <a:t> </a:t>
            </a:r>
            <a:r>
              <a:rPr lang="en-GB" dirty="0" err="1"/>
              <a:t>eller</a:t>
            </a:r>
            <a:r>
              <a:rPr lang="en-GB" dirty="0"/>
              <a:t> </a:t>
            </a:r>
            <a:r>
              <a:rPr lang="en-GB" dirty="0" err="1"/>
              <a:t>hvide</a:t>
            </a:r>
            <a:r>
              <a:rPr lang="en-GB" dirty="0"/>
              <a:t> linier, </a:t>
            </a:r>
            <a:r>
              <a:rPr lang="en-GB" dirty="0" err="1"/>
              <a:t>er</a:t>
            </a:r>
            <a:r>
              <a:rPr lang="en-GB" dirty="0"/>
              <a:t> </a:t>
            </a:r>
            <a:r>
              <a:rPr lang="en-GB" dirty="0" err="1"/>
              <a:t>reflektioner</a:t>
            </a:r>
            <a:r>
              <a:rPr lang="en-GB" dirty="0"/>
              <a:t> </a:t>
            </a:r>
            <a:r>
              <a:rPr lang="en-GB" dirty="0" err="1"/>
              <a:t>fra</a:t>
            </a:r>
            <a:r>
              <a:rPr lang="en-GB" dirty="0"/>
              <a:t> </a:t>
            </a:r>
            <a:r>
              <a:rPr lang="en-GB" dirty="0" err="1"/>
              <a:t>lagrænser</a:t>
            </a:r>
            <a:r>
              <a:rPr lang="en-GB" dirty="0"/>
              <a:t> (der </a:t>
            </a:r>
            <a:r>
              <a:rPr lang="en-GB" dirty="0" err="1"/>
              <a:t>er</a:t>
            </a:r>
            <a:r>
              <a:rPr lang="en-GB" dirty="0"/>
              <a:t> </a:t>
            </a:r>
            <a:r>
              <a:rPr lang="en-GB" dirty="0" err="1"/>
              <a:t>nogle</a:t>
            </a:r>
            <a:r>
              <a:rPr lang="en-GB" dirty="0"/>
              <a:t> der </a:t>
            </a:r>
            <a:r>
              <a:rPr lang="en-GB" dirty="0" err="1"/>
              <a:t>er</a:t>
            </a:r>
            <a:r>
              <a:rPr lang="en-GB" dirty="0"/>
              <a:t> </a:t>
            </a:r>
            <a:r>
              <a:rPr lang="en-GB" dirty="0" err="1"/>
              <a:t>kraftigere</a:t>
            </a:r>
            <a:r>
              <a:rPr lang="en-GB" dirty="0"/>
              <a:t> end </a:t>
            </a:r>
            <a:r>
              <a:rPr lang="en-GB" dirty="0" err="1"/>
              <a:t>andre</a:t>
            </a:r>
            <a:r>
              <a:rPr lang="en-GB" dirty="0"/>
              <a:t>). </a:t>
            </a:r>
            <a:r>
              <a:rPr lang="en-GB" dirty="0" err="1"/>
              <a:t>Læg</a:t>
            </a:r>
            <a:r>
              <a:rPr lang="en-GB" dirty="0"/>
              <a:t> </a:t>
            </a:r>
            <a:r>
              <a:rPr lang="en-GB" dirty="0" err="1"/>
              <a:t>mærke</a:t>
            </a:r>
            <a:r>
              <a:rPr lang="en-GB" dirty="0"/>
              <a:t> til at vi </a:t>
            </a:r>
            <a:r>
              <a:rPr lang="en-GB" dirty="0" err="1"/>
              <a:t>kan</a:t>
            </a:r>
            <a:r>
              <a:rPr lang="en-GB" dirty="0"/>
              <a:t> se </a:t>
            </a:r>
            <a:r>
              <a:rPr lang="en-GB" dirty="0" err="1"/>
              <a:t>en</a:t>
            </a:r>
            <a:r>
              <a:rPr lang="en-GB" dirty="0"/>
              <a:t> </a:t>
            </a:r>
            <a:r>
              <a:rPr lang="en-GB" dirty="0" err="1"/>
              <a:t>kuppellform</a:t>
            </a:r>
            <a:r>
              <a:rPr lang="en-GB" dirty="0"/>
              <a:t> ca. </a:t>
            </a:r>
            <a:r>
              <a:rPr lang="en-GB" dirty="0" err="1"/>
              <a:t>midt</a:t>
            </a:r>
            <a:r>
              <a:rPr lang="en-GB" dirty="0"/>
              <a:t> </a:t>
            </a:r>
            <a:r>
              <a:rPr lang="en-GB" dirty="0" err="1"/>
              <a:t>på</a:t>
            </a:r>
            <a:r>
              <a:rPr lang="en-GB" dirty="0"/>
              <a:t> </a:t>
            </a:r>
            <a:r>
              <a:rPr lang="en-GB" dirty="0" err="1"/>
              <a:t>linjen</a:t>
            </a:r>
            <a:r>
              <a:rPr lang="en-GB" dirty="0"/>
              <a:t> </a:t>
            </a:r>
            <a:r>
              <a:rPr lang="en-GB" dirty="0" err="1"/>
              <a:t>ved</a:t>
            </a:r>
            <a:r>
              <a:rPr lang="en-GB" dirty="0"/>
              <a:t> </a:t>
            </a:r>
            <a:r>
              <a:rPr lang="en-GB" dirty="0" err="1"/>
              <a:t>boringen</a:t>
            </a:r>
            <a:r>
              <a:rPr lang="en-GB" dirty="0"/>
              <a:t>.</a:t>
            </a:r>
          </a:p>
          <a:p>
            <a:r>
              <a:rPr lang="en-GB" dirty="0" err="1"/>
              <a:t>Overgang</a:t>
            </a:r>
            <a:r>
              <a:rPr lang="en-GB" dirty="0"/>
              <a:t>: </a:t>
            </a:r>
            <a:r>
              <a:rPr lang="en-GB" dirty="0" err="1"/>
              <a:t>disse</a:t>
            </a:r>
            <a:r>
              <a:rPr lang="en-GB" dirty="0"/>
              <a:t> </a:t>
            </a:r>
            <a:r>
              <a:rPr lang="en-GB" dirty="0" err="1"/>
              <a:t>geofysike</a:t>
            </a:r>
            <a:r>
              <a:rPr lang="en-GB" dirty="0"/>
              <a:t> data, </a:t>
            </a:r>
            <a:r>
              <a:rPr lang="en-GB" dirty="0" err="1"/>
              <a:t>som</a:t>
            </a:r>
            <a:r>
              <a:rPr lang="en-GB" dirty="0"/>
              <a:t> </a:t>
            </a:r>
            <a:r>
              <a:rPr lang="en-GB" dirty="0" err="1"/>
              <a:t>viser</a:t>
            </a:r>
            <a:r>
              <a:rPr lang="en-GB" dirty="0"/>
              <a:t> </a:t>
            </a:r>
            <a:r>
              <a:rPr lang="en-GB" dirty="0" err="1"/>
              <a:t>geometrien</a:t>
            </a:r>
            <a:r>
              <a:rPr lang="en-GB" dirty="0"/>
              <a:t> </a:t>
            </a:r>
            <a:r>
              <a:rPr lang="en-GB" dirty="0" err="1"/>
              <a:t>af</a:t>
            </a:r>
            <a:r>
              <a:rPr lang="en-GB" dirty="0"/>
              <a:t> </a:t>
            </a:r>
            <a:r>
              <a:rPr lang="en-GB" dirty="0" err="1"/>
              <a:t>lagene</a:t>
            </a:r>
            <a:r>
              <a:rPr lang="en-GB" dirty="0"/>
              <a:t>, </a:t>
            </a:r>
            <a:r>
              <a:rPr lang="en-GB" dirty="0" err="1"/>
              <a:t>kan</a:t>
            </a:r>
            <a:r>
              <a:rPr lang="en-GB" dirty="0"/>
              <a:t> </a:t>
            </a:r>
            <a:r>
              <a:rPr lang="en-GB" dirty="0" err="1"/>
              <a:t>sammenstilles</a:t>
            </a:r>
            <a:r>
              <a:rPr lang="en-GB" dirty="0"/>
              <a:t> med information </a:t>
            </a:r>
            <a:r>
              <a:rPr lang="en-GB" dirty="0" err="1"/>
              <a:t>fra</a:t>
            </a:r>
            <a:r>
              <a:rPr lang="en-GB" dirty="0"/>
              <a:t> </a:t>
            </a:r>
            <a:r>
              <a:rPr lang="en-GB" dirty="0" err="1"/>
              <a:t>boringer</a:t>
            </a:r>
            <a:r>
              <a:rPr lang="en-GB" dirty="0"/>
              <a:t> </a:t>
            </a:r>
            <a:r>
              <a:rPr lang="en-GB" dirty="0" err="1"/>
              <a:t>så</a:t>
            </a:r>
            <a:r>
              <a:rPr lang="en-GB" dirty="0"/>
              <a:t> vi </a:t>
            </a:r>
            <a:r>
              <a:rPr lang="en-GB" dirty="0" err="1"/>
              <a:t>kan</a:t>
            </a:r>
            <a:r>
              <a:rPr lang="en-GB" dirty="0"/>
              <a:t> </a:t>
            </a:r>
            <a:r>
              <a:rPr lang="en-GB" dirty="0" err="1"/>
              <a:t>forstå</a:t>
            </a:r>
            <a:r>
              <a:rPr lang="en-GB" dirty="0"/>
              <a:t> </a:t>
            </a:r>
            <a:r>
              <a:rPr lang="en-GB" dirty="0" err="1"/>
              <a:t>hvad</a:t>
            </a:r>
            <a:r>
              <a:rPr lang="en-GB" dirty="0"/>
              <a:t> de </a:t>
            </a:r>
            <a:r>
              <a:rPr lang="en-GB" dirty="0" err="1"/>
              <a:t>geologiske</a:t>
            </a:r>
            <a:r>
              <a:rPr lang="en-GB" dirty="0"/>
              <a:t> lag </a:t>
            </a:r>
            <a:r>
              <a:rPr lang="en-GB" dirty="0" err="1"/>
              <a:t>egenligt</a:t>
            </a:r>
            <a:r>
              <a:rPr lang="en-GB" dirty="0"/>
              <a:t> </a:t>
            </a:r>
            <a:r>
              <a:rPr lang="en-GB" dirty="0" err="1"/>
              <a:t>er</a:t>
            </a:r>
            <a:r>
              <a:rPr lang="en-GB" dirty="0"/>
              <a: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213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Fra boringen har vi kernemateriale og forskellige målinger, som kan bruges til at lave en geologisk tolkning/model for undergrunden.</a:t>
            </a:r>
          </a:p>
          <a:p>
            <a:r>
              <a:rPr lang="da-DK" noProof="0" dirty="0"/>
              <a:t>Ved Stenlille (og det minder på mange måder om den geologi vi også har under os her) møder vi 150 m nede møder et 1000 m tyk kalklag, som I måske har set og rørt de øverste lag af på Møn eller ved Stevns Klint. Under kalklaget er der vekslende lag af lersten og sandsten indtil man i knap 3 km dybde møder et lag af salt, som ligger oven på grundfjeld. </a:t>
            </a:r>
          </a:p>
          <a:p>
            <a:r>
              <a:rPr lang="da-DK" noProof="0" dirty="0"/>
              <a:t>Det som vi har primært fokus på det er sandstenlag her (Gassum fm) og </a:t>
            </a:r>
            <a:r>
              <a:rPr lang="da-DK" noProof="0" dirty="0" err="1"/>
              <a:t>lerstenen</a:t>
            </a:r>
            <a:r>
              <a:rPr lang="da-DK" noProof="0" dirty="0"/>
              <a:t> ovenover. I det sandlag har man lagret naturgas i gennem 30 år, altså man har pumpet naturgas ned om sommeren og trukket det op igen om vinteren. De erfaringer man har fra Stenlille er meget vigtige, for de viser, at man kan lagre gas i geologiske lag i undergrunden, uden at det har nogen negativ indvirkning på miljøet på overfladen.</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252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00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E201E17-9508-4F75-8DF4-D058B0EAC3C9}" type="slidenum">
              <a:rPr lang="da-DK" smtClean="0"/>
              <a:t>7</a:t>
            </a:fld>
            <a:endParaRPr lang="da-DK" dirty="0"/>
          </a:p>
        </p:txBody>
      </p:sp>
    </p:spTree>
    <p:extLst>
      <p:ext uri="{BB962C8B-B14F-4D97-AF65-F5344CB8AC3E}">
        <p14:creationId xmlns:p14="http://schemas.microsoft.com/office/powerpoint/2010/main" val="171579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noProof="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73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Mål: At give et overblik over indholdet og vurderinger i de to miljørapporter</a:t>
            </a:r>
          </a:p>
          <a:p>
            <a:r>
              <a:rPr lang="da-DK" dirty="0"/>
              <a:t>Jeg er projektleder fra Rambølls side, men der er ca. 15 personer, der har været inde over dokumentet.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79427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7570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Først og fremmest mange sider :)</a:t>
            </a:r>
          </a:p>
          <a:p>
            <a:r>
              <a:rPr lang="da-DK" dirty="0"/>
              <a:t>Kvalificere </a:t>
            </a:r>
            <a:r>
              <a:rPr lang="da-DK" dirty="0">
                <a:sym typeface="Wingdings" panose="05000000000000000000" pitchFamily="2" charset="2"/>
              </a:rPr>
              <a:t> forbedre beslutningsgrundlaget. Kommentarer tages med i processen i den sammenfattende redegørelse. Loven kræver, at myndigheden forholder sig til kommentarer og beskriver hvordan.</a:t>
            </a:r>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09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Miljøvurderingsloven: Handler blandt andet om, </a:t>
            </a:r>
            <a:r>
              <a:rPr lang="da-DK" b="0" i="0" dirty="0">
                <a:solidFill>
                  <a:srgbClr val="212529"/>
                </a:solidFill>
                <a:effectLst/>
                <a:latin typeface="Questa-Regular"/>
              </a:rPr>
              <a:t>i hvilket omfang planen har indflydelse på andre planer eller programmer</a:t>
            </a:r>
          </a:p>
          <a:p>
            <a:r>
              <a:rPr lang="da-DK" b="0" i="0" dirty="0">
                <a:solidFill>
                  <a:srgbClr val="212529"/>
                </a:solidFill>
                <a:effectLst/>
                <a:latin typeface="Questa-Regular"/>
              </a:rPr>
              <a:t>om påvirkning og værdi af påvirkede område + om geografi, længde af påvirkninger, mv.</a:t>
            </a:r>
          </a:p>
          <a:p>
            <a:endParaRPr lang="da-DK" b="0" i="0" dirty="0">
              <a:solidFill>
                <a:srgbClr val="212529"/>
              </a:solidFill>
              <a:effectLst/>
              <a:latin typeface="Questa-Regular"/>
            </a:endParaRPr>
          </a:p>
          <a:p>
            <a:r>
              <a:rPr lang="da-DK" b="0" i="0" dirty="0">
                <a:solidFill>
                  <a:srgbClr val="212529"/>
                </a:solidFill>
                <a:effectLst/>
                <a:latin typeface="Questa-Regular"/>
              </a:rPr>
              <a:t>Andre forståelser: matematisk væsentlighed. Væsentlighed for den enkelte versus samfundet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67728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Miljøvurderingsloven bilag 1:</a:t>
            </a:r>
          </a:p>
          <a:p>
            <a:r>
              <a:rPr lang="da-DK" dirty="0"/>
              <a:t> - Lagringslokalitet samt nogle typer af rørledninger</a:t>
            </a:r>
          </a:p>
          <a:p>
            <a:r>
              <a:rPr lang="da-DK" dirty="0"/>
              <a:t> - Anlæg til opsamling af CO</a:t>
            </a:r>
            <a:r>
              <a:rPr lang="da-DK" baseline="-25000" dirty="0"/>
              <a:t>2</a:t>
            </a:r>
            <a:r>
              <a:rPr lang="da-DK" dirty="0"/>
              <a:t> strømme med henblik på lagring</a:t>
            </a:r>
          </a:p>
          <a:p>
            <a:r>
              <a:rPr lang="da-DK" dirty="0"/>
              <a:t>Miljøvurderingsloven bilag 2:</a:t>
            </a:r>
          </a:p>
          <a:p>
            <a:r>
              <a:rPr lang="da-DK" dirty="0"/>
              <a:t> - Nogle typer brønde og efterforskningsboringer, anlæg til opsamling af CO</a:t>
            </a:r>
            <a:r>
              <a:rPr lang="da-DK" baseline="-25000" dirty="0"/>
              <a:t>2</a:t>
            </a:r>
            <a:r>
              <a:rPr lang="da-DK" dirty="0"/>
              <a:t> der ikke er omfattet af bilag 1</a:t>
            </a:r>
          </a:p>
          <a:p>
            <a:r>
              <a:rPr lang="da-DK" dirty="0"/>
              <a:t>Godkendelsesbekendtgørelsen:</a:t>
            </a:r>
          </a:p>
          <a:p>
            <a:r>
              <a:rPr lang="da-DK" dirty="0"/>
              <a:t> - Anlæg til opsamling af CO</a:t>
            </a:r>
            <a:r>
              <a:rPr lang="da-DK" baseline="-25000" dirty="0"/>
              <a:t>2</a:t>
            </a:r>
            <a:r>
              <a:rPr lang="da-DK" dirty="0"/>
              <a:t> strømme med sigte på geologisk lagring</a:t>
            </a:r>
          </a:p>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9284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Stenlille</a:t>
            </a:r>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31965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Buffer pga. usikkerhed om afgrænsning af området.</a:t>
            </a:r>
          </a:p>
          <a:p>
            <a:r>
              <a:rPr lang="da-DK" dirty="0"/>
              <a:t>Natura 2000 og fuglebeskyttelsesområder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03858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107000"/>
              </a:lnSpc>
              <a:buFont typeface="Courier New" panose="02070309020205020404" pitchFamily="49" charset="0"/>
              <a:buNone/>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21758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Beskrevet = vigtige påvirkninger – ikke grundlag for at forvente en væsentlig påvirkning på planniveau og derfor ikke medtaget – men meget muligt på projektniveau.</a:t>
            </a:r>
          </a:p>
          <a:p>
            <a:r>
              <a:rPr lang="da-DK" dirty="0"/>
              <a:t>VÆSENTLIG I FORSKELLIGE OPFATTELSER – ANDRE KAN SYNES, AT ANDET ER VÆSENTLIG – HER LOVENS ORD (OBJEKTIVE)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60223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ENS</a:t>
            </a:r>
            <a:r>
              <a:rPr lang="da-DK" baseline="0" dirty="0" smtClean="0"/>
              <a:t> har myndigheden på anvendelse af undergrunden. Derfor er det os der bliver planlægningsmyndighed for områder hvor undergrunden skal anvendes – også selvom det er en anden myndighed der så betragtes som værende miljømyndighed på de efterfølgende projekter.</a:t>
            </a:r>
          </a:p>
          <a:p>
            <a:r>
              <a:rPr lang="da-DK" baseline="0" dirty="0" smtClean="0"/>
              <a:t>Miljøvurderinger skal jo til for at sikre at vi ikke igangsætter planer eller projekter som ødelægger eller forværrer vores natur væsentligt.</a:t>
            </a:r>
          </a:p>
          <a:p>
            <a:endParaRPr lang="da-DK" baseline="0" dirty="0" smtClean="0"/>
          </a:p>
          <a:p>
            <a:r>
              <a:rPr lang="da-DK" baseline="0" dirty="0" smtClean="0"/>
              <a:t>I Energistyrelsens CCS team sætter vi meget stor pris på at få dine bemærkninger. Vi bruger dem til at forholde os til vores vurderinger, både om der er noget der for eksempel skal klargøres – eller om der er noget der er helt forkert</a:t>
            </a:r>
            <a:endParaRPr lang="da-DK" dirty="0"/>
          </a:p>
        </p:txBody>
      </p:sp>
      <p:sp>
        <p:nvSpPr>
          <p:cNvPr id="4" name="Pladsholder til slidenummer 3"/>
          <p:cNvSpPr>
            <a:spLocks noGrp="1"/>
          </p:cNvSpPr>
          <p:nvPr>
            <p:ph type="sldNum" sz="quarter" idx="10"/>
          </p:nvPr>
        </p:nvSpPr>
        <p:spPr/>
        <p:txBody>
          <a:bodyPr/>
          <a:lstStyle/>
          <a:p>
            <a:fld id="{CE201E17-9508-4F75-8DF4-D058B0EAC3C9}" type="slidenum">
              <a:rPr lang="da-DK" smtClean="0"/>
              <a:t>10</a:t>
            </a:fld>
            <a:endParaRPr lang="da-DK" dirty="0"/>
          </a:p>
        </p:txBody>
      </p:sp>
    </p:spTree>
    <p:extLst>
      <p:ext uri="{BB962C8B-B14F-4D97-AF65-F5344CB8AC3E}">
        <p14:creationId xmlns:p14="http://schemas.microsoft.com/office/powerpoint/2010/main" val="5129381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Gennemgås efterfølgende overordnet – vi vil gerne give gode muligheder for spørgsmål og dialog, så derfor vil gennemgangen være overordnet, og så vil vi svare på spørgsmål bagefter.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45725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Afhænger blandt andet af CO2 udledningen fra elnettet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29350-5387-48DA-8243-C9EA25D7EBD1}" type="slidenum">
              <a:rPr kumimoji="0" lang="da-DK"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59881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Fortrænge væske, </a:t>
            </a:r>
            <a:r>
              <a:rPr lang="da-DK" dirty="0" err="1"/>
              <a:t>mineralisere</a:t>
            </a:r>
            <a:r>
              <a:rPr lang="da-DK" dirty="0"/>
              <a:t> over tid.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11631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Vigtigt emne i første høring. Rapporten beskriver eksisterende viden om sikkerhed. Afhænger meget af transportform, geografi og udformningen af enkelte projekt. På overordnet niveau ser vi ikke en væsentligt forøget risikobillede i Danmark ved at introducere CO2.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21844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Store områder – mange beskyttede områder. Meget afhængig af lokalisering og udformning af et eventuelt fremtidigt anlæg. Vil undersøges grundigt dér.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0111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dirty="0"/>
              <a:t>Forklaring = Internationalt beskyttet natur – ekstra fokus. Miljørapporten gennemgår områder, udpegningsgrundlag, mv. Meget afhængig af lokalisering og udformning af et eventuelt fremtidigt anlæg. Vil undersøges grundigt dér.</a:t>
            </a:r>
          </a:p>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609751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Tryghed et stort emne i første høring. ”Kan vi dø af det?” For Danmark er risici ved CO2-lagring mindre end risici ved biltransport - men tryghed er også en opfattelse, og CO2 lagring er en ny teknologi med risici, og der er beretninger om uheld på internettet. Vi har vurderet væsentlig.</a:t>
            </a:r>
            <a:br>
              <a:rPr lang="da-DK" dirty="0"/>
            </a:br>
            <a:r>
              <a:rPr lang="da-DK" dirty="0"/>
              <a:t>Væsentlig betyder at der skal være særligt fokus på, hvordan påvirkning af tryghed håndteres.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53440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Beskriver en række forskellige påvirkninger – ”er det farligt for vores helbred?”</a:t>
            </a:r>
          </a:p>
          <a:p>
            <a:r>
              <a:rPr lang="da-DK" dirty="0"/>
              <a:t>Påvirkning afhænger meget af geografi og et eventuelt projekts udformning.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99146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Åer, søer, og drikkevand og andet grundvand. Beskyttet af </a:t>
            </a:r>
            <a:r>
              <a:rPr lang="da-DK" dirty="0" err="1"/>
              <a:t>EUs</a:t>
            </a:r>
            <a:r>
              <a:rPr lang="da-DK" dirty="0"/>
              <a:t> Vandrammedirektiv. Forventer negative påvirkninger – omfang afhænger af…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09653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Miljørapportens opsamling for Gassum er en del af beslutningsgrundlaget i ENS – andre parametre kan tale for at udbyde CO2-lagring i det område.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D025B-ACD2-45C1-B156-1DDB470CE319}" type="slidenum">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5BBF7-0B0C-48D4-ABAA-EF360EF241C5}" type="datetime1">
              <a:rPr kumimoji="0" lang="en-GB"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06/07/2023</a:t>
            </a:fld>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Header Placeholder 5"/>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Footer Placeholder 6"/>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4091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Der</a:t>
            </a:r>
            <a:r>
              <a:rPr lang="da-DK" baseline="0" dirty="0" smtClean="0"/>
              <a:t> er tale om en lang række af parametre som falder under det brede miljøbegreb. </a:t>
            </a:r>
          </a:p>
          <a:p>
            <a:r>
              <a:rPr lang="da-DK" baseline="0" dirty="0" smtClean="0"/>
              <a:t>Det der er det springende punkt i forhold til miljøvurderinger er, hvad der er væsentligt. </a:t>
            </a:r>
          </a:p>
          <a:p>
            <a:endParaRPr lang="da-DK" baseline="0" dirty="0" smtClean="0"/>
          </a:p>
          <a:p>
            <a:r>
              <a:rPr lang="da-DK" baseline="0" dirty="0" smtClean="0"/>
              <a:t>Og med den diversitet vi har blandt os, er det helt naturligt at vi har hver vores opfattelse af hvad væsentligt er. Derfor er det myndighederne der vurderer og til sidst afgør hvad der er væsentligt. Derfor er det så vigtigt for os at have faste procedurer for sagsbehandlingen – fordi det hjælper os med at ensrette sagsbehandlingen så vi i alle sager der er forholdsvis ens, kan forvente det samme resultat i forhold til hvad der er væsentlig påvirkning. </a:t>
            </a:r>
          </a:p>
          <a:p>
            <a:r>
              <a:rPr lang="da-DK" baseline="0" dirty="0" smtClean="0"/>
              <a:t>Det betyder dog ikke at vi ikke er interesserede i at høre hvad du siger. Der er tale om individuelle vurderinger i hver enkelt sag, og der kan være forhold både lokalt og regionalt, som gør at det nogle gange ser forskelligt ud.</a:t>
            </a:r>
          </a:p>
        </p:txBody>
      </p:sp>
      <p:sp>
        <p:nvSpPr>
          <p:cNvPr id="4" name="Pladsholder til slidenummer 3"/>
          <p:cNvSpPr>
            <a:spLocks noGrp="1"/>
          </p:cNvSpPr>
          <p:nvPr>
            <p:ph type="sldNum" sz="quarter" idx="10"/>
          </p:nvPr>
        </p:nvSpPr>
        <p:spPr/>
        <p:txBody>
          <a:bodyPr/>
          <a:lstStyle/>
          <a:p>
            <a:fld id="{CE201E17-9508-4F75-8DF4-D058B0EAC3C9}" type="slidenum">
              <a:rPr lang="da-DK" smtClean="0"/>
              <a:t>12</a:t>
            </a:fld>
            <a:endParaRPr lang="da-DK" dirty="0"/>
          </a:p>
        </p:txBody>
      </p:sp>
    </p:spTree>
    <p:extLst>
      <p:ext uri="{BB962C8B-B14F-4D97-AF65-F5344CB8AC3E}">
        <p14:creationId xmlns:p14="http://schemas.microsoft.com/office/powerpoint/2010/main" val="3482203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CE201E17-9508-4F75-8DF4-D058B0EAC3C9}" type="slidenum">
              <a:rPr lang="da-DK" smtClean="0"/>
              <a:t>18</a:t>
            </a:fld>
            <a:endParaRPr lang="da-DK" dirty="0"/>
          </a:p>
        </p:txBody>
      </p:sp>
    </p:spTree>
    <p:extLst>
      <p:ext uri="{BB962C8B-B14F-4D97-AF65-F5344CB8AC3E}">
        <p14:creationId xmlns:p14="http://schemas.microsoft.com/office/powerpoint/2010/main" val="90674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47EB82-AE1A-4649-8F65-8DBE517C72A8}"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8289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Alle identificerede områder, hvor man potentielt kan lagre CO2 er vist med lysegrønne områder,</a:t>
            </a:r>
          </a:p>
          <a:p>
            <a:r>
              <a:rPr lang="da-DK" noProof="0" dirty="0"/>
              <a:t>Det er noget vi har arbejdet med på GEUS igennem mange år. </a:t>
            </a:r>
          </a:p>
          <a:p>
            <a:r>
              <a:rPr lang="da-DK" noProof="0" dirty="0"/>
              <a:t>Ikke alle er lige gode (spørgsmål om data dækning, </a:t>
            </a:r>
            <a:r>
              <a:rPr lang="da-DK" noProof="0" dirty="0" err="1"/>
              <a:t>detajler</a:t>
            </a:r>
            <a:r>
              <a:rPr lang="da-DK" noProof="0" dirty="0"/>
              <a:t> om segl, reservoir eller strukturen (bl.a. dybde))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Vi indsamlede seismiske data v. Stenlille og Havnsø i 2022,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og i år Indsamles data ved Gassum, Jammerbugt, Rødby og Thorning.</a:t>
            </a:r>
          </a:p>
          <a:p>
            <a:endParaRPr lang="da-DK" noProof="0" dirty="0"/>
          </a:p>
          <a:p>
            <a:r>
              <a:rPr lang="da-DK" noProof="0" dirty="0"/>
              <a:t>De to små mørke strukturer længst mod vest er Bifrost </a:t>
            </a:r>
            <a:r>
              <a:rPr lang="da-DK" noProof="0" dirty="0" err="1"/>
              <a:t>proj</a:t>
            </a:r>
            <a:r>
              <a:rPr lang="da-DK" noProof="0" dirty="0"/>
              <a:t>. ved Total Energi (Harald West gas felt), og Greensand </a:t>
            </a:r>
            <a:r>
              <a:rPr lang="da-DK" noProof="0" dirty="0" err="1"/>
              <a:t>proj</a:t>
            </a:r>
            <a:r>
              <a:rPr lang="da-DK" noProof="0" dirty="0"/>
              <a:t>. ved </a:t>
            </a:r>
            <a:r>
              <a:rPr lang="da-DK" noProof="0" dirty="0" err="1"/>
              <a:t>Ineos</a:t>
            </a:r>
            <a:r>
              <a:rPr lang="da-DK" noProof="0" dirty="0"/>
              <a:t> (Nini </a:t>
            </a:r>
            <a:r>
              <a:rPr lang="da-DK" noProof="0" dirty="0" err="1"/>
              <a:t>west</a:t>
            </a:r>
            <a:r>
              <a:rPr lang="da-DK" noProof="0" dirty="0"/>
              <a:t> olie felt) </a:t>
            </a:r>
          </a:p>
          <a:p>
            <a:endParaRPr lang="da-DK" noProof="0" dirty="0"/>
          </a:p>
          <a:p>
            <a:r>
              <a:rPr lang="da-DK" noProof="0" dirty="0"/>
              <a:t>Stor potentiale – også for på sigt at importere CO2 til lagring</a:t>
            </a:r>
          </a:p>
          <a:p>
            <a:endParaRPr lang="en-GB"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59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noProof="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7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noProof="0" dirty="0"/>
              <a:t>Konceptet er illustreret her fra jordoverfladen og et snit gennem de geologiske lag i undergrunden, hvor der kan lagres CO2.</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B1E10-D4D8-954D-9994-3B8D6A16D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709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forside">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Ellipse 6"/>
          <p:cNvSpPr/>
          <p:nvPr userDrawn="1"/>
        </p:nvSpPr>
        <p:spPr>
          <a:xfrm>
            <a:off x="2772200"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8" name="Pladsholder til tekst 16"/>
          <p:cNvSpPr>
            <a:spLocks noGrp="1"/>
          </p:cNvSpPr>
          <p:nvPr>
            <p:ph type="body" sz="quarter" idx="10" hasCustomPrompt="1"/>
          </p:nvPr>
        </p:nvSpPr>
        <p:spPr>
          <a:xfrm>
            <a:off x="2840394" y="1372218"/>
            <a:ext cx="3463612" cy="2399063"/>
          </a:xfrm>
          <a:prstGeom prst="rect">
            <a:avLst/>
          </a:prstGeom>
          <a:effectLst>
            <a:softEdge rad="0"/>
          </a:effectLst>
        </p:spPr>
        <p:txBody>
          <a:bodyPr anchor="ctr">
            <a:normAutofit/>
          </a:bodyPr>
          <a:lstStyle>
            <a:lvl1pPr marL="0" indent="0" algn="ctr">
              <a:buNone/>
              <a:defRPr sz="2400" b="0" baseline="0">
                <a:solidFill>
                  <a:srgbClr val="0097A7"/>
                </a:solidFill>
              </a:defRPr>
            </a:lvl1pPr>
          </a:lstStyle>
          <a:p>
            <a:pPr lvl="0"/>
            <a:r>
              <a:rPr lang="da-DK" dirty="0" smtClean="0"/>
              <a:t>Titel på præsentation</a:t>
            </a:r>
            <a:endParaRPr lang="da-DK" dirty="0"/>
          </a:p>
        </p:txBody>
      </p:sp>
      <p:sp>
        <p:nvSpPr>
          <p:cNvPr id="13" name="Ellipse 12"/>
          <p:cNvSpPr/>
          <p:nvPr userDrawn="1"/>
        </p:nvSpPr>
        <p:spPr>
          <a:xfrm>
            <a:off x="2555776"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Ellipse 8"/>
          <p:cNvSpPr/>
          <p:nvPr userDrawn="1"/>
        </p:nvSpPr>
        <p:spPr>
          <a:xfrm>
            <a:off x="2555776"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20" name="Ellipse 19">
            <a:extLst>
              <a:ext uri="{FF2B5EF4-FFF2-40B4-BE49-F238E27FC236}">
                <a16:creationId xmlns:a16="http://schemas.microsoft.com/office/drawing/2014/main" id="{B2D3D024-E704-498F-BCBA-1E96AF5B82C9}"/>
              </a:ext>
            </a:extLst>
          </p:cNvPr>
          <p:cNvSpPr/>
          <p:nvPr userDrawn="1"/>
        </p:nvSpPr>
        <p:spPr>
          <a:xfrm>
            <a:off x="6732240" y="4011910"/>
            <a:ext cx="900000" cy="900000"/>
          </a:xfrm>
          <a:prstGeom prst="ellipse">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551" b="1" dirty="0">
              <a:solidFill>
                <a:schemeClr val="bg1"/>
              </a:solidFill>
              <a:latin typeface="Barlow Light" panose="00000400000000000000" pitchFamily="2" charset="0"/>
            </a:endParaRPr>
          </a:p>
        </p:txBody>
      </p:sp>
      <p:pic>
        <p:nvPicPr>
          <p:cNvPr id="11" name="Billed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350554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forside">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Ellipse 6"/>
          <p:cNvSpPr/>
          <p:nvPr userDrawn="1"/>
        </p:nvSpPr>
        <p:spPr>
          <a:xfrm>
            <a:off x="2772200"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8" name="Pladsholder til tekst 16"/>
          <p:cNvSpPr>
            <a:spLocks noGrp="1"/>
          </p:cNvSpPr>
          <p:nvPr>
            <p:ph type="body" sz="quarter" idx="10" hasCustomPrompt="1"/>
          </p:nvPr>
        </p:nvSpPr>
        <p:spPr>
          <a:xfrm>
            <a:off x="2840394" y="1372218"/>
            <a:ext cx="3463612" cy="2399063"/>
          </a:xfrm>
          <a:prstGeom prst="rect">
            <a:avLst/>
          </a:prstGeom>
          <a:effectLst>
            <a:softEdge rad="0"/>
          </a:effectLst>
        </p:spPr>
        <p:txBody>
          <a:bodyPr anchor="ctr">
            <a:normAutofit/>
          </a:bodyPr>
          <a:lstStyle>
            <a:lvl1pPr marL="0" indent="0" algn="ctr">
              <a:buNone/>
              <a:defRPr sz="2400" b="0" baseline="0">
                <a:solidFill>
                  <a:srgbClr val="0097A7"/>
                </a:solidFill>
              </a:defRPr>
            </a:lvl1pPr>
          </a:lstStyle>
          <a:p>
            <a:pPr lvl="0"/>
            <a:r>
              <a:rPr lang="da-DK" dirty="0" smtClean="0"/>
              <a:t>Titel på præsentation</a:t>
            </a:r>
            <a:endParaRPr lang="da-DK" dirty="0"/>
          </a:p>
        </p:txBody>
      </p:sp>
      <p:sp>
        <p:nvSpPr>
          <p:cNvPr id="13" name="Ellipse 12"/>
          <p:cNvSpPr/>
          <p:nvPr userDrawn="1"/>
        </p:nvSpPr>
        <p:spPr>
          <a:xfrm>
            <a:off x="2555776"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Ellipse 8"/>
          <p:cNvSpPr/>
          <p:nvPr userDrawn="1"/>
        </p:nvSpPr>
        <p:spPr>
          <a:xfrm>
            <a:off x="2555776"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20" name="Ellipse 19">
            <a:extLst>
              <a:ext uri="{FF2B5EF4-FFF2-40B4-BE49-F238E27FC236}">
                <a16:creationId xmlns:a16="http://schemas.microsoft.com/office/drawing/2014/main" id="{B2D3D024-E704-498F-BCBA-1E96AF5B82C9}"/>
              </a:ext>
            </a:extLst>
          </p:cNvPr>
          <p:cNvSpPr/>
          <p:nvPr userDrawn="1"/>
        </p:nvSpPr>
        <p:spPr>
          <a:xfrm>
            <a:off x="6732240" y="4011910"/>
            <a:ext cx="900000" cy="900000"/>
          </a:xfrm>
          <a:prstGeom prst="ellipse">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551" b="1" dirty="0">
              <a:solidFill>
                <a:schemeClr val="bg1"/>
              </a:solidFill>
              <a:latin typeface="Barlow Light" panose="00000400000000000000" pitchFamily="2" charset="0"/>
            </a:endParaRPr>
          </a:p>
        </p:txBody>
      </p:sp>
      <p:pic>
        <p:nvPicPr>
          <p:cNvPr id="11" name="Billed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404823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kst 2">
    <p:spTree>
      <p:nvGrpSpPr>
        <p:cNvPr id="1" name=""/>
        <p:cNvGrpSpPr/>
        <p:nvPr/>
      </p:nvGrpSpPr>
      <p:grpSpPr>
        <a:xfrm>
          <a:off x="0" y="0"/>
          <a:ext cx="0" cy="0"/>
          <a:chOff x="0" y="0"/>
          <a:chExt cx="0" cy="0"/>
        </a:xfrm>
      </p:grpSpPr>
      <p:sp>
        <p:nvSpPr>
          <p:cNvPr id="7" name="Pladsholder til tekst 18"/>
          <p:cNvSpPr>
            <a:spLocks noGrp="1"/>
          </p:cNvSpPr>
          <p:nvPr>
            <p:ph type="body" sz="quarter" idx="12" hasCustomPrompt="1"/>
          </p:nvPr>
        </p:nvSpPr>
        <p:spPr>
          <a:xfrm>
            <a:off x="503237" y="1707654"/>
            <a:ext cx="7309123" cy="2736303"/>
          </a:xfrm>
        </p:spPr>
        <p:txBody>
          <a:bodyPr>
            <a:noAutofit/>
          </a:bodyPr>
          <a:lstStyle>
            <a:lvl1pPr marL="0" indent="0">
              <a:buClr>
                <a:srgbClr val="FF0000"/>
              </a:buClr>
              <a:buFontTx/>
              <a:buNone/>
              <a:defRPr sz="1800" baseline="0"/>
            </a:lvl1pPr>
          </a:lstStyle>
          <a:p>
            <a:pPr lvl="0"/>
            <a:r>
              <a:rPr lang="da-DK" err="1"/>
              <a:t>Insert</a:t>
            </a:r>
            <a:r>
              <a:rPr lang="da-DK"/>
              <a:t> </a:t>
            </a:r>
            <a:r>
              <a:rPr lang="da-DK" err="1"/>
              <a:t>text</a:t>
            </a:r>
            <a:endParaRPr lang="da-DK"/>
          </a:p>
        </p:txBody>
      </p:sp>
      <p:cxnSp>
        <p:nvCxnSpPr>
          <p:cNvPr id="8" name="Lige forbindelse 7"/>
          <p:cNvCxnSpPr/>
          <p:nvPr userDrawn="1"/>
        </p:nvCxnSpPr>
        <p:spPr>
          <a:xfrm>
            <a:off x="467544" y="4573447"/>
            <a:ext cx="820891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3" descr="F:\GR\Global Rådgivning - fælles\Kommunikation\Logoer\ENS\Logo filer\ENS_Logo_UK\Png\ENS_RGB_UK.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67544" y="4621965"/>
            <a:ext cx="816398" cy="353296"/>
          </a:xfrm>
          <a:prstGeom prst="rect">
            <a:avLst/>
          </a:prstGeom>
          <a:noFill/>
          <a:extLst>
            <a:ext uri="{909E8E84-426E-40DD-AFC4-6F175D3DCCD1}">
              <a14:hiddenFill xmlns:a14="http://schemas.microsoft.com/office/drawing/2010/main">
                <a:solidFill>
                  <a:srgbClr val="FFFFFF"/>
                </a:solidFill>
              </a14:hiddenFill>
            </a:ext>
          </a:extLst>
        </p:spPr>
      </p:pic>
      <p:sp>
        <p:nvSpPr>
          <p:cNvPr id="19" name="Pladsholder til tekst 18"/>
          <p:cNvSpPr>
            <a:spLocks noGrp="1"/>
          </p:cNvSpPr>
          <p:nvPr>
            <p:ph type="body" sz="quarter" idx="13" hasCustomPrompt="1"/>
          </p:nvPr>
        </p:nvSpPr>
        <p:spPr>
          <a:xfrm>
            <a:off x="503236" y="759038"/>
            <a:ext cx="7309123" cy="840606"/>
          </a:xfrm>
        </p:spPr>
        <p:txBody>
          <a:bodyPr>
            <a:noAutofit/>
          </a:bodyPr>
          <a:lstStyle>
            <a:lvl1pPr marL="0" indent="0">
              <a:buClr>
                <a:srgbClr val="FF0000"/>
              </a:buClr>
              <a:buFontTx/>
              <a:buNone/>
              <a:defRPr sz="3200" b="0" baseline="0"/>
            </a:lvl1pPr>
          </a:lstStyle>
          <a:p>
            <a:pPr lvl="0"/>
            <a:r>
              <a:rPr lang="da-DK"/>
              <a:t>HEADING</a:t>
            </a:r>
          </a:p>
        </p:txBody>
      </p:sp>
      <p:sp>
        <p:nvSpPr>
          <p:cNvPr id="22" name="Pladsholder til dato 3"/>
          <p:cNvSpPr>
            <a:spLocks noGrp="1"/>
          </p:cNvSpPr>
          <p:nvPr>
            <p:ph type="dt" sz="half" idx="2"/>
          </p:nvPr>
        </p:nvSpPr>
        <p:spPr>
          <a:xfrm>
            <a:off x="7380312" y="4818186"/>
            <a:ext cx="936104" cy="273844"/>
          </a:xfrm>
          <a:prstGeom prst="rect">
            <a:avLst/>
          </a:prstGeom>
        </p:spPr>
        <p:txBody>
          <a:bodyPr vert="horz" lIns="81869" tIns="40934" rIns="81869" bIns="40934" rtlCol="0" anchor="t"/>
          <a:lstStyle>
            <a:lvl1pPr algn="l">
              <a:defRPr sz="600">
                <a:solidFill>
                  <a:schemeClr val="tx1"/>
                </a:solidFill>
              </a:defRPr>
            </a:lvl1pPr>
          </a:lstStyle>
          <a:p>
            <a:endParaRPr lang="da-DK"/>
          </a:p>
        </p:txBody>
      </p:sp>
      <p:sp>
        <p:nvSpPr>
          <p:cNvPr id="23" name="Pladsholder til diasnummer 5"/>
          <p:cNvSpPr>
            <a:spLocks noGrp="1"/>
          </p:cNvSpPr>
          <p:nvPr>
            <p:ph type="sldNum" sz="quarter" idx="4"/>
          </p:nvPr>
        </p:nvSpPr>
        <p:spPr>
          <a:xfrm>
            <a:off x="8388424" y="4818186"/>
            <a:ext cx="524338" cy="273844"/>
          </a:xfrm>
          <a:prstGeom prst="rect">
            <a:avLst/>
          </a:prstGeom>
        </p:spPr>
        <p:txBody>
          <a:bodyPr vert="horz" lIns="81869" tIns="40934" rIns="81869" bIns="40934" rtlCol="0" anchor="t"/>
          <a:lstStyle>
            <a:lvl1pPr algn="r">
              <a:defRPr sz="600">
                <a:solidFill>
                  <a:schemeClr val="tx1"/>
                </a:solidFill>
              </a:defRPr>
            </a:lvl1pPr>
          </a:lstStyle>
          <a:p>
            <a:r>
              <a:rPr lang="da-DK"/>
              <a:t>Page </a:t>
            </a:r>
            <a:fld id="{8E044AEF-F590-47CE-BE8F-5C241A59BA2A}" type="slidenum">
              <a:rPr lang="da-DK" smtClean="0"/>
              <a:pPr/>
              <a:t>‹nr.›</a:t>
            </a:fld>
            <a:endParaRPr lang="da-DK"/>
          </a:p>
        </p:txBody>
      </p:sp>
    </p:spTree>
    <p:extLst>
      <p:ext uri="{BB962C8B-B14F-4D97-AF65-F5344CB8AC3E}">
        <p14:creationId xmlns:p14="http://schemas.microsoft.com/office/powerpoint/2010/main" val="350883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13" name="Pladsholder til dato 14"/>
          <p:cNvSpPr>
            <a:spLocks noGrp="1"/>
          </p:cNvSpPr>
          <p:nvPr>
            <p:ph type="dt" sz="half" idx="13"/>
          </p:nvPr>
        </p:nvSpPr>
        <p:spPr>
          <a:xfrm>
            <a:off x="6907876" y="4787238"/>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14" name="Pladsholder til slidenummer 15"/>
          <p:cNvSpPr>
            <a:spLocks noGrp="1"/>
          </p:cNvSpPr>
          <p:nvPr>
            <p:ph type="sldNum" sz="quarter" idx="17"/>
          </p:nvPr>
        </p:nvSpPr>
        <p:spPr>
          <a:xfrm>
            <a:off x="8155082" y="4787238"/>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
        <p:nvSpPr>
          <p:cNvPr id="15" name="Pladsholder til tabel 2"/>
          <p:cNvSpPr>
            <a:spLocks noGrp="1"/>
          </p:cNvSpPr>
          <p:nvPr>
            <p:ph type="tbl" sz="quarter" idx="15" hasCustomPrompt="1"/>
          </p:nvPr>
        </p:nvSpPr>
        <p:spPr>
          <a:xfrm>
            <a:off x="210423" y="1181402"/>
            <a:ext cx="8712000" cy="3420000"/>
          </a:xfrm>
          <a:prstGeom prst="rect">
            <a:avLst/>
          </a:prstGeom>
        </p:spPr>
        <p:txBody>
          <a:bodyPr>
            <a:normAutofit/>
          </a:bodyPr>
          <a:lstStyle>
            <a:lvl1pPr marL="0" indent="0">
              <a:buNone/>
              <a:defRPr sz="1400"/>
            </a:lvl1pPr>
          </a:lstStyle>
          <a:p>
            <a:r>
              <a:rPr lang="da-DK" dirty="0" smtClean="0"/>
              <a:t>Indsæt tabel</a:t>
            </a:r>
            <a:endParaRPr lang="da-DK" dirty="0"/>
          </a:p>
        </p:txBody>
      </p:sp>
      <p:pic>
        <p:nvPicPr>
          <p:cNvPr id="12" name="Billed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9" name="Gruppe 8"/>
          <p:cNvGrpSpPr/>
          <p:nvPr userDrawn="1"/>
        </p:nvGrpSpPr>
        <p:grpSpPr>
          <a:xfrm>
            <a:off x="179513" y="261537"/>
            <a:ext cx="551932" cy="632757"/>
            <a:chOff x="7431059" y="329279"/>
            <a:chExt cx="763878" cy="883222"/>
          </a:xfrm>
        </p:grpSpPr>
        <p:sp>
          <p:nvSpPr>
            <p:cNvPr id="10" name="Ellipse 9">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Ellipse 10">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18"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Tree>
    <p:extLst>
      <p:ext uri="{BB962C8B-B14F-4D97-AF65-F5344CB8AC3E}">
        <p14:creationId xmlns:p14="http://schemas.microsoft.com/office/powerpoint/2010/main" val="363373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13" name="Pladsholder til billede 12"/>
          <p:cNvSpPr>
            <a:spLocks noGrp="1"/>
          </p:cNvSpPr>
          <p:nvPr>
            <p:ph type="pic" sz="quarter" idx="13" hasCustomPrompt="1"/>
          </p:nvPr>
        </p:nvSpPr>
        <p:spPr>
          <a:xfrm>
            <a:off x="5211602" y="267494"/>
            <a:ext cx="3753362" cy="4287686"/>
          </a:xfrm>
          <a:prstGeom prst="rect">
            <a:avLst/>
          </a:prstGeom>
        </p:spPr>
        <p:txBody>
          <a:bodyPr>
            <a:normAutofit/>
          </a:bodyPr>
          <a:lstStyle>
            <a:lvl1pPr marL="0" indent="0">
              <a:buNone/>
              <a:defRPr sz="1400"/>
            </a:lvl1pPr>
          </a:lstStyle>
          <a:p>
            <a:r>
              <a:rPr lang="da-DK" dirty="0"/>
              <a:t>Indsæt </a:t>
            </a:r>
            <a:r>
              <a:rPr lang="da-DK" dirty="0" smtClean="0"/>
              <a:t>billede</a:t>
            </a:r>
            <a:endParaRPr lang="en-US" dirty="0"/>
          </a:p>
        </p:txBody>
      </p:sp>
      <p:sp>
        <p:nvSpPr>
          <p:cNvPr id="16" name="Pladsholder til tekst 18">
            <a:extLst>
              <a:ext uri="{FF2B5EF4-FFF2-40B4-BE49-F238E27FC236}">
                <a16:creationId xmlns:a16="http://schemas.microsoft.com/office/drawing/2014/main" id="{C3B5F652-10D8-D046-AFF3-E2A93FEA76A8}"/>
              </a:ext>
            </a:extLst>
          </p:cNvPr>
          <p:cNvSpPr>
            <a:spLocks noGrp="1"/>
          </p:cNvSpPr>
          <p:nvPr>
            <p:ph type="body" sz="quarter" idx="12"/>
          </p:nvPr>
        </p:nvSpPr>
        <p:spPr>
          <a:xfrm>
            <a:off x="206765" y="1171180"/>
            <a:ext cx="4779554" cy="3384000"/>
          </a:xfrm>
          <a:prstGeom prst="rect">
            <a:avLst/>
          </a:prstGeom>
        </p:spPr>
        <p:txBody>
          <a:bodyPr>
            <a:noAutofit/>
          </a:bodyPr>
          <a:lstStyle>
            <a:lvl1pPr marL="0" indent="0">
              <a:spcAft>
                <a:spcPts val="600"/>
              </a:spcAft>
              <a:buClrTx/>
              <a:buFont typeface="Arial" panose="020B0604020202020204" pitchFamily="34" charset="0"/>
              <a:buNone/>
              <a:defRPr sz="1400" baseline="0">
                <a:solidFill>
                  <a:schemeClr val="tx1"/>
                </a:solidFill>
              </a:defRPr>
            </a:lvl1pPr>
          </a:lstStyle>
          <a:p>
            <a:pPr lvl="0"/>
            <a:endParaRPr lang="da-DK" dirty="0"/>
          </a:p>
        </p:txBody>
      </p:sp>
      <p:grpSp>
        <p:nvGrpSpPr>
          <p:cNvPr id="2" name="Gruppe 1"/>
          <p:cNvGrpSpPr/>
          <p:nvPr userDrawn="1"/>
        </p:nvGrpSpPr>
        <p:grpSpPr>
          <a:xfrm>
            <a:off x="4878319" y="123478"/>
            <a:ext cx="324000" cy="420901"/>
            <a:chOff x="4868450" y="83003"/>
            <a:chExt cx="324000" cy="420901"/>
          </a:xfrm>
        </p:grpSpPr>
        <p:sp>
          <p:nvSpPr>
            <p:cNvPr id="9" name="Ellipse 8"/>
            <p:cNvSpPr/>
            <p:nvPr userDrawn="1"/>
          </p:nvSpPr>
          <p:spPr>
            <a:xfrm>
              <a:off x="4868450" y="179904"/>
              <a:ext cx="324000" cy="324000"/>
            </a:xfrm>
            <a:prstGeom prst="ellipse">
              <a:avLst/>
            </a:prstGeom>
            <a:solidFill>
              <a:srgbClr val="009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Ellipse 11">
              <a:extLst>
                <a:ext uri="{FF2B5EF4-FFF2-40B4-BE49-F238E27FC236}">
                  <a16:creationId xmlns:a16="http://schemas.microsoft.com/office/drawing/2014/main" id="{E5665204-1FDE-4492-BEAE-8438CD854AD2}"/>
                </a:ext>
              </a:extLst>
            </p:cNvPr>
            <p:cNvSpPr/>
            <p:nvPr userDrawn="1"/>
          </p:nvSpPr>
          <p:spPr>
            <a:xfrm>
              <a:off x="4976450" y="83003"/>
              <a:ext cx="216000" cy="216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19" name="Pladsholder til dato 14"/>
          <p:cNvSpPr>
            <a:spLocks noGrp="1"/>
          </p:cNvSpPr>
          <p:nvPr>
            <p:ph type="dt" sz="half" idx="16"/>
          </p:nvPr>
        </p:nvSpPr>
        <p:spPr>
          <a:xfrm>
            <a:off x="6907876" y="4787238"/>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22" name="Pladsholder til slidenummer 15"/>
          <p:cNvSpPr>
            <a:spLocks noGrp="1"/>
          </p:cNvSpPr>
          <p:nvPr>
            <p:ph type="sldNum" sz="quarter" idx="17"/>
          </p:nvPr>
        </p:nvSpPr>
        <p:spPr>
          <a:xfrm>
            <a:off x="8155082" y="4787238"/>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
        <p:nvSpPr>
          <p:cNvPr id="11"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216024" y="268659"/>
            <a:ext cx="4572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pic>
        <p:nvPicPr>
          <p:cNvPr id="14" name="Billed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spTree>
    <p:extLst>
      <p:ext uri="{BB962C8B-B14F-4D97-AF65-F5344CB8AC3E}">
        <p14:creationId xmlns:p14="http://schemas.microsoft.com/office/powerpoint/2010/main" val="286931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gur og tekst">
    <p:spTree>
      <p:nvGrpSpPr>
        <p:cNvPr id="1" name=""/>
        <p:cNvGrpSpPr/>
        <p:nvPr/>
      </p:nvGrpSpPr>
      <p:grpSpPr>
        <a:xfrm>
          <a:off x="0" y="0"/>
          <a:ext cx="0" cy="0"/>
          <a:chOff x="0" y="0"/>
          <a:chExt cx="0" cy="0"/>
        </a:xfrm>
      </p:grpSpPr>
      <p:sp>
        <p:nvSpPr>
          <p:cNvPr id="9" name="Rektangel 8"/>
          <p:cNvSpPr/>
          <p:nvPr userDrawn="1"/>
        </p:nvSpPr>
        <p:spPr>
          <a:xfrm>
            <a:off x="5148065" y="0"/>
            <a:ext cx="3995935" cy="5143500"/>
          </a:xfrm>
          <a:prstGeom prst="rect">
            <a:avLst/>
          </a:prstGeom>
          <a:solidFill>
            <a:srgbClr val="5C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ladsholder til indhold 27"/>
          <p:cNvSpPr>
            <a:spLocks noGrp="1"/>
          </p:cNvSpPr>
          <p:nvPr>
            <p:ph sz="quarter" idx="16" hasCustomPrompt="1"/>
          </p:nvPr>
        </p:nvSpPr>
        <p:spPr>
          <a:xfrm>
            <a:off x="5362918" y="576030"/>
            <a:ext cx="3601569" cy="3979150"/>
          </a:xfrm>
          <a:prstGeom prst="rect">
            <a:avLst/>
          </a:prstGeom>
        </p:spPr>
        <p:txBody>
          <a:bodyPr>
            <a:normAutofit/>
          </a:bodyPr>
          <a:lstStyle>
            <a:lvl1pPr marL="0" indent="0">
              <a:buNone/>
              <a:defRPr sz="1400" baseline="0">
                <a:solidFill>
                  <a:schemeClr val="bg1"/>
                </a:solidFill>
              </a:defRPr>
            </a:lvl1pPr>
          </a:lstStyle>
          <a:p>
            <a:pPr lvl="0"/>
            <a:r>
              <a:rPr lang="da-DK" dirty="0"/>
              <a:t>Indsæt billede, tabel, graf mv.</a:t>
            </a:r>
          </a:p>
        </p:txBody>
      </p:sp>
      <p:sp>
        <p:nvSpPr>
          <p:cNvPr id="16" name="Pladsholder til dato 14"/>
          <p:cNvSpPr>
            <a:spLocks noGrp="1"/>
          </p:cNvSpPr>
          <p:nvPr>
            <p:ph type="dt" sz="half" idx="13"/>
          </p:nvPr>
        </p:nvSpPr>
        <p:spPr>
          <a:xfrm>
            <a:off x="6907876" y="4787238"/>
            <a:ext cx="1231973"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endParaRPr lang="da-DK" dirty="0"/>
          </a:p>
        </p:txBody>
      </p:sp>
      <p:sp>
        <p:nvSpPr>
          <p:cNvPr id="18" name="Pladsholder til slidenummer 15"/>
          <p:cNvSpPr>
            <a:spLocks noGrp="1"/>
          </p:cNvSpPr>
          <p:nvPr>
            <p:ph type="sldNum" sz="quarter" idx="18"/>
          </p:nvPr>
        </p:nvSpPr>
        <p:spPr>
          <a:xfrm>
            <a:off x="8155082" y="4787238"/>
            <a:ext cx="807789"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pic>
        <p:nvPicPr>
          <p:cNvPr id="17" name="Billede 1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sp>
        <p:nvSpPr>
          <p:cNvPr id="25" name="Pladsholder til tekst 18">
            <a:extLst>
              <a:ext uri="{FF2B5EF4-FFF2-40B4-BE49-F238E27FC236}">
                <a16:creationId xmlns:a16="http://schemas.microsoft.com/office/drawing/2014/main" id="{C3B5F652-10D8-D046-AFF3-E2A93FEA76A8}"/>
              </a:ext>
            </a:extLst>
          </p:cNvPr>
          <p:cNvSpPr>
            <a:spLocks noGrp="1"/>
          </p:cNvSpPr>
          <p:nvPr>
            <p:ph type="body" sz="quarter" idx="12"/>
          </p:nvPr>
        </p:nvSpPr>
        <p:spPr>
          <a:xfrm>
            <a:off x="206765" y="1171180"/>
            <a:ext cx="4779554" cy="3384000"/>
          </a:xfrm>
          <a:prstGeom prst="rect">
            <a:avLst/>
          </a:prstGeom>
        </p:spPr>
        <p:txBody>
          <a:bodyPr>
            <a:noAutofit/>
          </a:bodyPr>
          <a:lstStyle>
            <a:lvl1pPr marL="0" indent="0">
              <a:spcAft>
                <a:spcPts val="600"/>
              </a:spcAft>
              <a:buClrTx/>
              <a:buFont typeface="Arial" panose="020B0604020202020204" pitchFamily="34" charset="0"/>
              <a:buNone/>
              <a:defRPr sz="1400" baseline="0">
                <a:solidFill>
                  <a:schemeClr val="tx1"/>
                </a:solidFill>
              </a:defRPr>
            </a:lvl1pPr>
          </a:lstStyle>
          <a:p>
            <a:pPr lvl="0"/>
            <a:endParaRPr lang="da-DK" dirty="0"/>
          </a:p>
        </p:txBody>
      </p:sp>
      <p:sp>
        <p:nvSpPr>
          <p:cNvPr id="26" name="Pladsholder til tekst 18">
            <a:extLst>
              <a:ext uri="{FF2B5EF4-FFF2-40B4-BE49-F238E27FC236}">
                <a16:creationId xmlns:a16="http://schemas.microsoft.com/office/drawing/2014/main" id="{ED22160D-BA96-8D44-A99D-0EBA75B3B491}"/>
              </a:ext>
            </a:extLst>
          </p:cNvPr>
          <p:cNvSpPr>
            <a:spLocks noGrp="1"/>
          </p:cNvSpPr>
          <p:nvPr>
            <p:ph type="body" sz="quarter" idx="19" hasCustomPrompt="1"/>
          </p:nvPr>
        </p:nvSpPr>
        <p:spPr>
          <a:xfrm>
            <a:off x="216024" y="268659"/>
            <a:ext cx="4572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Tree>
    <p:extLst>
      <p:ext uri="{BB962C8B-B14F-4D97-AF65-F5344CB8AC3E}">
        <p14:creationId xmlns:p14="http://schemas.microsoft.com/office/powerpoint/2010/main" val="203305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sidesbillede">
    <p:spTree>
      <p:nvGrpSpPr>
        <p:cNvPr id="1" name=""/>
        <p:cNvGrpSpPr/>
        <p:nvPr/>
      </p:nvGrpSpPr>
      <p:grpSpPr>
        <a:xfrm>
          <a:off x="0" y="0"/>
          <a:ext cx="0" cy="0"/>
          <a:chOff x="0" y="0"/>
          <a:chExt cx="0" cy="0"/>
        </a:xfrm>
      </p:grpSpPr>
      <p:sp>
        <p:nvSpPr>
          <p:cNvPr id="6" name="Pladsholder til billede 5"/>
          <p:cNvSpPr>
            <a:spLocks noGrp="1"/>
          </p:cNvSpPr>
          <p:nvPr>
            <p:ph type="pic" sz="quarter" idx="12"/>
          </p:nvPr>
        </p:nvSpPr>
        <p:spPr>
          <a:xfrm>
            <a:off x="0" y="0"/>
            <a:ext cx="9144000" cy="5143500"/>
          </a:xfrm>
          <a:prstGeom prst="rect">
            <a:avLst/>
          </a:prstGeom>
        </p:spPr>
        <p:txBody>
          <a:bodyPr/>
          <a:lstStyle>
            <a:lvl1pPr marL="0" indent="0" algn="ctr">
              <a:buNone/>
              <a:defRPr sz="1600"/>
            </a:lvl1p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p:txBody>
      </p:sp>
      <p:pic>
        <p:nvPicPr>
          <p:cNvPr id="3" name="Billede 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49689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aktaboks 1">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30" name="Pladsholder til slidenummer 15"/>
          <p:cNvSpPr>
            <a:spLocks noGrp="1"/>
          </p:cNvSpPr>
          <p:nvPr>
            <p:ph type="sldNum" sz="quarter" idx="17"/>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
        <p:nvSpPr>
          <p:cNvPr id="24" name="Rektangel 23"/>
          <p:cNvSpPr/>
          <p:nvPr userDrawn="1"/>
        </p:nvSpPr>
        <p:spPr>
          <a:xfrm>
            <a:off x="971600" y="1416350"/>
            <a:ext cx="2160000" cy="28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dirty="0"/>
          </a:p>
        </p:txBody>
      </p:sp>
      <p:sp>
        <p:nvSpPr>
          <p:cNvPr id="25"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970791" y="1416350"/>
            <a:ext cx="2160809" cy="597244"/>
          </a:xfrm>
          <a:prstGeom prst="rect">
            <a:avLst/>
          </a:prstGeom>
        </p:spPr>
        <p:txBody>
          <a:bodyPr>
            <a:noAutofit/>
          </a:bodyPr>
          <a:lstStyle>
            <a:lvl1pPr marL="0" indent="0">
              <a:buClr>
                <a:srgbClr val="FF0000"/>
              </a:buClr>
              <a:buFontTx/>
              <a:buNone/>
              <a:defRPr sz="1600" cap="all" baseline="0">
                <a:solidFill>
                  <a:schemeClr val="bg1"/>
                </a:solidFill>
              </a:defRPr>
            </a:lvl1pPr>
          </a:lstStyle>
          <a:p>
            <a:pPr lvl="0"/>
            <a:r>
              <a:rPr lang="da-DK" dirty="0" smtClean="0"/>
              <a:t>FAKTA</a:t>
            </a:r>
          </a:p>
        </p:txBody>
      </p:sp>
      <p:sp>
        <p:nvSpPr>
          <p:cNvPr id="26" name="Pladsholder til tekst 18">
            <a:extLst>
              <a:ext uri="{FF2B5EF4-FFF2-40B4-BE49-F238E27FC236}">
                <a16:creationId xmlns:a16="http://schemas.microsoft.com/office/drawing/2014/main" id="{C3B5F652-10D8-D046-AFF3-E2A93FEA76A8}"/>
              </a:ext>
            </a:extLst>
          </p:cNvPr>
          <p:cNvSpPr>
            <a:spLocks noGrp="1"/>
          </p:cNvSpPr>
          <p:nvPr>
            <p:ph type="body" sz="quarter" idx="24"/>
          </p:nvPr>
        </p:nvSpPr>
        <p:spPr>
          <a:xfrm>
            <a:off x="970791" y="2115359"/>
            <a:ext cx="2160809" cy="2161630"/>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vl2pPr>
              <a:defRPr/>
            </a:lvl2pPr>
            <a:lvl3pPr marL="623327" indent="0">
              <a:buNone/>
              <a:defRPr/>
            </a:lvl3pPr>
          </a:lstStyle>
          <a:p>
            <a:pPr lvl="0"/>
            <a:endParaRPr lang="da-DK" dirty="0" smtClean="0"/>
          </a:p>
        </p:txBody>
      </p:sp>
      <p:sp>
        <p:nvSpPr>
          <p:cNvPr id="19" name="Rektangel 18"/>
          <p:cNvSpPr/>
          <p:nvPr userDrawn="1"/>
        </p:nvSpPr>
        <p:spPr>
          <a:xfrm>
            <a:off x="6013311" y="1412170"/>
            <a:ext cx="2160000" cy="2880000"/>
          </a:xfrm>
          <a:prstGeom prst="rect">
            <a:avLst/>
          </a:prstGeom>
          <a:solidFill>
            <a:srgbClr val="79C1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dirty="0"/>
          </a:p>
        </p:txBody>
      </p:sp>
      <p:sp>
        <p:nvSpPr>
          <p:cNvPr id="20" name="Pladsholder til tekst 18">
            <a:extLst>
              <a:ext uri="{FF2B5EF4-FFF2-40B4-BE49-F238E27FC236}">
                <a16:creationId xmlns:a16="http://schemas.microsoft.com/office/drawing/2014/main" id="{C3B5F652-10D8-D046-AFF3-E2A93FEA76A8}"/>
              </a:ext>
            </a:extLst>
          </p:cNvPr>
          <p:cNvSpPr>
            <a:spLocks noGrp="1"/>
          </p:cNvSpPr>
          <p:nvPr>
            <p:ph type="body" sz="quarter" idx="25" hasCustomPrompt="1"/>
          </p:nvPr>
        </p:nvSpPr>
        <p:spPr>
          <a:xfrm>
            <a:off x="6012502" y="1412170"/>
            <a:ext cx="2160809" cy="597244"/>
          </a:xfrm>
          <a:prstGeom prst="rect">
            <a:avLst/>
          </a:prstGeom>
        </p:spPr>
        <p:txBody>
          <a:bodyPr>
            <a:noAutofit/>
          </a:bodyPr>
          <a:lstStyle>
            <a:lvl1pPr marL="0" indent="0">
              <a:buClr>
                <a:srgbClr val="FF0000"/>
              </a:buClr>
              <a:buFontTx/>
              <a:buNone/>
              <a:defRPr sz="1600" cap="all" baseline="0">
                <a:solidFill>
                  <a:schemeClr val="bg1"/>
                </a:solidFill>
              </a:defRPr>
            </a:lvl1pPr>
          </a:lstStyle>
          <a:p>
            <a:pPr lvl="0"/>
            <a:r>
              <a:rPr lang="da-DK" dirty="0" smtClean="0"/>
              <a:t>FAKTA</a:t>
            </a:r>
          </a:p>
        </p:txBody>
      </p:sp>
      <p:sp>
        <p:nvSpPr>
          <p:cNvPr id="21"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6012502" y="2111179"/>
            <a:ext cx="2160809" cy="2161630"/>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dirty="0" smtClean="0"/>
              <a:t>Tekst </a:t>
            </a:r>
          </a:p>
        </p:txBody>
      </p:sp>
      <p:sp>
        <p:nvSpPr>
          <p:cNvPr id="35" name="Rektangel 34"/>
          <p:cNvSpPr/>
          <p:nvPr userDrawn="1"/>
        </p:nvSpPr>
        <p:spPr>
          <a:xfrm>
            <a:off x="3492860" y="1412170"/>
            <a:ext cx="2160000" cy="2880000"/>
          </a:xfrm>
          <a:prstGeom prst="rect">
            <a:avLst/>
          </a:prstGeom>
          <a:solidFill>
            <a:srgbClr val="40A6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dirty="0"/>
          </a:p>
        </p:txBody>
      </p:sp>
      <p:sp>
        <p:nvSpPr>
          <p:cNvPr id="36" name="Pladsholder til tekst 18">
            <a:extLst>
              <a:ext uri="{FF2B5EF4-FFF2-40B4-BE49-F238E27FC236}">
                <a16:creationId xmlns:a16="http://schemas.microsoft.com/office/drawing/2014/main" id="{C3B5F652-10D8-D046-AFF3-E2A93FEA76A8}"/>
              </a:ext>
            </a:extLst>
          </p:cNvPr>
          <p:cNvSpPr>
            <a:spLocks noGrp="1"/>
          </p:cNvSpPr>
          <p:nvPr>
            <p:ph type="body" sz="quarter" idx="27" hasCustomPrompt="1"/>
          </p:nvPr>
        </p:nvSpPr>
        <p:spPr>
          <a:xfrm>
            <a:off x="3492051" y="1412170"/>
            <a:ext cx="2160809" cy="597244"/>
          </a:xfrm>
          <a:prstGeom prst="rect">
            <a:avLst/>
          </a:prstGeom>
        </p:spPr>
        <p:txBody>
          <a:bodyPr>
            <a:noAutofit/>
          </a:bodyPr>
          <a:lstStyle>
            <a:lvl1pPr marL="0" indent="0">
              <a:buClr>
                <a:srgbClr val="FF0000"/>
              </a:buClr>
              <a:buFontTx/>
              <a:buNone/>
              <a:defRPr sz="1600" cap="all" baseline="0">
                <a:solidFill>
                  <a:schemeClr val="bg1"/>
                </a:solidFill>
              </a:defRPr>
            </a:lvl1pPr>
          </a:lstStyle>
          <a:p>
            <a:pPr lvl="0"/>
            <a:r>
              <a:rPr lang="da-DK" dirty="0" smtClean="0"/>
              <a:t>FAKTA</a:t>
            </a:r>
          </a:p>
        </p:txBody>
      </p:sp>
      <p:sp>
        <p:nvSpPr>
          <p:cNvPr id="37" name="Pladsholder til tekst 18">
            <a:extLst>
              <a:ext uri="{FF2B5EF4-FFF2-40B4-BE49-F238E27FC236}">
                <a16:creationId xmlns:a16="http://schemas.microsoft.com/office/drawing/2014/main" id="{C3B5F652-10D8-D046-AFF3-E2A93FEA76A8}"/>
              </a:ext>
            </a:extLst>
          </p:cNvPr>
          <p:cNvSpPr>
            <a:spLocks noGrp="1"/>
          </p:cNvSpPr>
          <p:nvPr>
            <p:ph type="body" sz="quarter" idx="28" hasCustomPrompt="1"/>
          </p:nvPr>
        </p:nvSpPr>
        <p:spPr>
          <a:xfrm>
            <a:off x="3492051" y="2111179"/>
            <a:ext cx="2160809" cy="2161630"/>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dirty="0" smtClean="0"/>
              <a:t>Tekst </a:t>
            </a:r>
          </a:p>
        </p:txBody>
      </p:sp>
      <p:pic>
        <p:nvPicPr>
          <p:cNvPr id="16" name="Billede 1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17" name="Gruppe 16"/>
          <p:cNvGrpSpPr/>
          <p:nvPr userDrawn="1"/>
        </p:nvGrpSpPr>
        <p:grpSpPr>
          <a:xfrm>
            <a:off x="179513" y="261537"/>
            <a:ext cx="551932" cy="632757"/>
            <a:chOff x="7431059" y="329279"/>
            <a:chExt cx="763878" cy="883222"/>
          </a:xfrm>
        </p:grpSpPr>
        <p:sp>
          <p:nvSpPr>
            <p:cNvPr id="18" name="Ellipse 17">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Ellipse 21">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27"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Tree>
    <p:extLst>
      <p:ext uri="{BB962C8B-B14F-4D97-AF65-F5344CB8AC3E}">
        <p14:creationId xmlns:p14="http://schemas.microsoft.com/office/powerpoint/2010/main" val="173214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ktaboks 2">
    <p:spTree>
      <p:nvGrpSpPr>
        <p:cNvPr id="1" name=""/>
        <p:cNvGrpSpPr/>
        <p:nvPr/>
      </p:nvGrpSpPr>
      <p:grpSpPr>
        <a:xfrm>
          <a:off x="0" y="0"/>
          <a:ext cx="0" cy="0"/>
          <a:chOff x="0" y="0"/>
          <a:chExt cx="0" cy="0"/>
        </a:xfrm>
      </p:grpSpPr>
      <p:sp>
        <p:nvSpPr>
          <p:cNvPr id="17" name="Rektangel 16"/>
          <p:cNvSpPr/>
          <p:nvPr userDrawn="1"/>
        </p:nvSpPr>
        <p:spPr>
          <a:xfrm>
            <a:off x="2487448" y="1418138"/>
            <a:ext cx="1980000" cy="2880000"/>
          </a:xfrm>
          <a:prstGeom prst="rect">
            <a:avLst/>
          </a:prstGeom>
          <a:solidFill>
            <a:srgbClr val="40A6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dirty="0"/>
          </a:p>
        </p:txBody>
      </p:sp>
      <p:sp>
        <p:nvSpPr>
          <p:cNvPr id="22" name="Pladsholder til tekst 18">
            <a:extLst>
              <a:ext uri="{FF2B5EF4-FFF2-40B4-BE49-F238E27FC236}">
                <a16:creationId xmlns:a16="http://schemas.microsoft.com/office/drawing/2014/main" id="{C3B5F652-10D8-D046-AFF3-E2A93FEA76A8}"/>
              </a:ext>
            </a:extLst>
          </p:cNvPr>
          <p:cNvSpPr>
            <a:spLocks noGrp="1"/>
          </p:cNvSpPr>
          <p:nvPr>
            <p:ph type="body" sz="quarter" idx="21" hasCustomPrompt="1"/>
          </p:nvPr>
        </p:nvSpPr>
        <p:spPr>
          <a:xfrm>
            <a:off x="2486639" y="1418138"/>
            <a:ext cx="1978747" cy="597244"/>
          </a:xfrm>
          <a:prstGeom prst="rect">
            <a:avLst/>
          </a:prstGeom>
        </p:spPr>
        <p:txBody>
          <a:bodyPr>
            <a:noAutofit/>
          </a:bodyPr>
          <a:lstStyle>
            <a:lvl1pPr marL="0" indent="0">
              <a:buClr>
                <a:srgbClr val="FF0000"/>
              </a:buClr>
              <a:buFontTx/>
              <a:buNone/>
              <a:defRPr sz="1600" cap="all" baseline="0">
                <a:solidFill>
                  <a:schemeClr val="bg1"/>
                </a:solidFill>
              </a:defRPr>
            </a:lvl1pPr>
          </a:lstStyle>
          <a:p>
            <a:pPr lvl="0"/>
            <a:r>
              <a:rPr lang="da-DK" dirty="0" smtClean="0"/>
              <a:t>FAKTA</a:t>
            </a:r>
          </a:p>
        </p:txBody>
      </p:sp>
      <p:sp>
        <p:nvSpPr>
          <p:cNvPr id="23" name="Pladsholder til tekst 18">
            <a:extLst>
              <a:ext uri="{FF2B5EF4-FFF2-40B4-BE49-F238E27FC236}">
                <a16:creationId xmlns:a16="http://schemas.microsoft.com/office/drawing/2014/main" id="{C3B5F652-10D8-D046-AFF3-E2A93FEA76A8}"/>
              </a:ext>
            </a:extLst>
          </p:cNvPr>
          <p:cNvSpPr>
            <a:spLocks noGrp="1"/>
          </p:cNvSpPr>
          <p:nvPr>
            <p:ph type="body" sz="quarter" idx="22" hasCustomPrompt="1"/>
          </p:nvPr>
        </p:nvSpPr>
        <p:spPr>
          <a:xfrm>
            <a:off x="2486639" y="2117147"/>
            <a:ext cx="1978747" cy="2161630"/>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dirty="0" smtClean="0"/>
              <a:t>Tekst </a:t>
            </a:r>
          </a:p>
        </p:txBody>
      </p:sp>
      <p:sp>
        <p:nvSpPr>
          <p:cNvPr id="24" name="Rektangel 23"/>
          <p:cNvSpPr/>
          <p:nvPr userDrawn="1"/>
        </p:nvSpPr>
        <p:spPr>
          <a:xfrm>
            <a:off x="325146" y="1418138"/>
            <a:ext cx="1980000" cy="28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dirty="0"/>
          </a:p>
        </p:txBody>
      </p:sp>
      <p:sp>
        <p:nvSpPr>
          <p:cNvPr id="25"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324337" y="1418138"/>
            <a:ext cx="1978747" cy="597244"/>
          </a:xfrm>
          <a:prstGeom prst="rect">
            <a:avLst/>
          </a:prstGeom>
        </p:spPr>
        <p:txBody>
          <a:bodyPr>
            <a:noAutofit/>
          </a:bodyPr>
          <a:lstStyle>
            <a:lvl1pPr marL="0" indent="0">
              <a:buClr>
                <a:srgbClr val="FF0000"/>
              </a:buClr>
              <a:buFontTx/>
              <a:buNone/>
              <a:defRPr sz="1600" cap="all" baseline="0">
                <a:solidFill>
                  <a:schemeClr val="bg1"/>
                </a:solidFill>
              </a:defRPr>
            </a:lvl1pPr>
          </a:lstStyle>
          <a:p>
            <a:pPr lvl="0"/>
            <a:r>
              <a:rPr lang="da-DK" dirty="0" smtClean="0"/>
              <a:t>FAKTA</a:t>
            </a:r>
          </a:p>
        </p:txBody>
      </p:sp>
      <p:sp>
        <p:nvSpPr>
          <p:cNvPr id="26" name="Pladsholder til tekst 18">
            <a:extLst>
              <a:ext uri="{FF2B5EF4-FFF2-40B4-BE49-F238E27FC236}">
                <a16:creationId xmlns:a16="http://schemas.microsoft.com/office/drawing/2014/main" id="{C3B5F652-10D8-D046-AFF3-E2A93FEA76A8}"/>
              </a:ext>
            </a:extLst>
          </p:cNvPr>
          <p:cNvSpPr>
            <a:spLocks noGrp="1"/>
          </p:cNvSpPr>
          <p:nvPr>
            <p:ph type="body" sz="quarter" idx="24" hasCustomPrompt="1"/>
          </p:nvPr>
        </p:nvSpPr>
        <p:spPr>
          <a:xfrm>
            <a:off x="324337" y="2117147"/>
            <a:ext cx="1978747" cy="2161630"/>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dirty="0" smtClean="0"/>
              <a:t>Tekst </a:t>
            </a:r>
          </a:p>
        </p:txBody>
      </p:sp>
      <p:sp>
        <p:nvSpPr>
          <p:cNvPr id="27" name="Rektangel 26"/>
          <p:cNvSpPr/>
          <p:nvPr userDrawn="1"/>
        </p:nvSpPr>
        <p:spPr>
          <a:xfrm>
            <a:off x="4644008" y="1421373"/>
            <a:ext cx="1980000" cy="2880000"/>
          </a:xfrm>
          <a:prstGeom prst="rect">
            <a:avLst/>
          </a:prstGeom>
          <a:solidFill>
            <a:srgbClr val="5CB4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dirty="0"/>
          </a:p>
        </p:txBody>
      </p:sp>
      <p:sp>
        <p:nvSpPr>
          <p:cNvPr id="28" name="Pladsholder til tekst 18">
            <a:extLst>
              <a:ext uri="{FF2B5EF4-FFF2-40B4-BE49-F238E27FC236}">
                <a16:creationId xmlns:a16="http://schemas.microsoft.com/office/drawing/2014/main" id="{C3B5F652-10D8-D046-AFF3-E2A93FEA76A8}"/>
              </a:ext>
            </a:extLst>
          </p:cNvPr>
          <p:cNvSpPr>
            <a:spLocks noGrp="1"/>
          </p:cNvSpPr>
          <p:nvPr>
            <p:ph type="body" sz="quarter" idx="25" hasCustomPrompt="1"/>
          </p:nvPr>
        </p:nvSpPr>
        <p:spPr>
          <a:xfrm>
            <a:off x="4643199" y="1421373"/>
            <a:ext cx="1978747" cy="597244"/>
          </a:xfrm>
          <a:prstGeom prst="rect">
            <a:avLst/>
          </a:prstGeom>
        </p:spPr>
        <p:txBody>
          <a:bodyPr>
            <a:noAutofit/>
          </a:bodyPr>
          <a:lstStyle>
            <a:lvl1pPr marL="0" indent="0">
              <a:buClr>
                <a:srgbClr val="FF0000"/>
              </a:buClr>
              <a:buFontTx/>
              <a:buNone/>
              <a:defRPr sz="1600" cap="all" baseline="0">
                <a:solidFill>
                  <a:schemeClr val="bg1"/>
                </a:solidFill>
              </a:defRPr>
            </a:lvl1pPr>
          </a:lstStyle>
          <a:p>
            <a:pPr lvl="0"/>
            <a:r>
              <a:rPr lang="da-DK" dirty="0" smtClean="0"/>
              <a:t>FAKTA</a:t>
            </a:r>
          </a:p>
        </p:txBody>
      </p:sp>
      <p:sp>
        <p:nvSpPr>
          <p:cNvPr id="31"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4643199" y="2120382"/>
            <a:ext cx="1978747" cy="2161630"/>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dirty="0" smtClean="0"/>
              <a:t>Tekst </a:t>
            </a:r>
          </a:p>
        </p:txBody>
      </p:sp>
      <p:sp>
        <p:nvSpPr>
          <p:cNvPr id="32" name="Rektangel 31"/>
          <p:cNvSpPr/>
          <p:nvPr userDrawn="1"/>
        </p:nvSpPr>
        <p:spPr>
          <a:xfrm>
            <a:off x="6804248" y="1418138"/>
            <a:ext cx="1980000" cy="2880000"/>
          </a:xfrm>
          <a:prstGeom prst="rect">
            <a:avLst/>
          </a:prstGeom>
          <a:solidFill>
            <a:srgbClr val="79C1C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Ins="72000" rtlCol="0" anchor="ctr"/>
          <a:lstStyle/>
          <a:p>
            <a:pPr algn="ctr"/>
            <a:endParaRPr lang="da-DK" dirty="0"/>
          </a:p>
        </p:txBody>
      </p:sp>
      <p:sp>
        <p:nvSpPr>
          <p:cNvPr id="33" name="Pladsholder til tekst 18">
            <a:extLst>
              <a:ext uri="{FF2B5EF4-FFF2-40B4-BE49-F238E27FC236}">
                <a16:creationId xmlns:a16="http://schemas.microsoft.com/office/drawing/2014/main" id="{C3B5F652-10D8-D046-AFF3-E2A93FEA76A8}"/>
              </a:ext>
            </a:extLst>
          </p:cNvPr>
          <p:cNvSpPr>
            <a:spLocks noGrp="1"/>
          </p:cNvSpPr>
          <p:nvPr>
            <p:ph type="body" sz="quarter" idx="27" hasCustomPrompt="1"/>
          </p:nvPr>
        </p:nvSpPr>
        <p:spPr>
          <a:xfrm>
            <a:off x="6803439" y="1418138"/>
            <a:ext cx="1978747" cy="597244"/>
          </a:xfrm>
          <a:prstGeom prst="rect">
            <a:avLst/>
          </a:prstGeom>
        </p:spPr>
        <p:txBody>
          <a:bodyPr>
            <a:noAutofit/>
          </a:bodyPr>
          <a:lstStyle>
            <a:lvl1pPr marL="0" indent="0">
              <a:buClr>
                <a:srgbClr val="FF0000"/>
              </a:buClr>
              <a:buFontTx/>
              <a:buNone/>
              <a:defRPr sz="1600" cap="all" baseline="0">
                <a:solidFill>
                  <a:schemeClr val="bg1"/>
                </a:solidFill>
              </a:defRPr>
            </a:lvl1pPr>
          </a:lstStyle>
          <a:p>
            <a:pPr lvl="0"/>
            <a:r>
              <a:rPr lang="da-DK" dirty="0" smtClean="0"/>
              <a:t>FAKTA</a:t>
            </a:r>
          </a:p>
        </p:txBody>
      </p:sp>
      <p:sp>
        <p:nvSpPr>
          <p:cNvPr id="34" name="Pladsholder til tekst 18">
            <a:extLst>
              <a:ext uri="{FF2B5EF4-FFF2-40B4-BE49-F238E27FC236}">
                <a16:creationId xmlns:a16="http://schemas.microsoft.com/office/drawing/2014/main" id="{C3B5F652-10D8-D046-AFF3-E2A93FEA76A8}"/>
              </a:ext>
            </a:extLst>
          </p:cNvPr>
          <p:cNvSpPr>
            <a:spLocks noGrp="1"/>
          </p:cNvSpPr>
          <p:nvPr>
            <p:ph type="body" sz="quarter" idx="28" hasCustomPrompt="1"/>
          </p:nvPr>
        </p:nvSpPr>
        <p:spPr>
          <a:xfrm>
            <a:off x="6803439" y="2117147"/>
            <a:ext cx="1978747" cy="2161630"/>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bg1"/>
                </a:solidFill>
              </a:defRPr>
            </a:lvl1pPr>
          </a:lstStyle>
          <a:p>
            <a:pPr lvl="0"/>
            <a:r>
              <a:rPr lang="da-DK" dirty="0" smtClean="0"/>
              <a:t>Tekst </a:t>
            </a:r>
          </a:p>
        </p:txBody>
      </p:sp>
      <p:pic>
        <p:nvPicPr>
          <p:cNvPr id="19" name="Billede 1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20" name="Gruppe 19"/>
          <p:cNvGrpSpPr/>
          <p:nvPr userDrawn="1"/>
        </p:nvGrpSpPr>
        <p:grpSpPr>
          <a:xfrm>
            <a:off x="179513" y="261537"/>
            <a:ext cx="551932" cy="632757"/>
            <a:chOff x="7431059" y="329279"/>
            <a:chExt cx="763878" cy="883222"/>
          </a:xfrm>
        </p:grpSpPr>
        <p:sp>
          <p:nvSpPr>
            <p:cNvPr id="21" name="Ellipse 20">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Ellipse 34">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37"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
        <p:nvSpPr>
          <p:cNvPr id="39" name="Pladsholder til dato 14"/>
          <p:cNvSpPr>
            <a:spLocks noGrp="1"/>
          </p:cNvSpPr>
          <p:nvPr>
            <p:ph type="dt" sz="half" idx="13"/>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40" name="Pladsholder til slidenummer 15"/>
          <p:cNvSpPr>
            <a:spLocks noGrp="1"/>
          </p:cNvSpPr>
          <p:nvPr>
            <p:ph type="sldNum" sz="quarter" idx="17"/>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115021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ktacirkel 1">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30" name="Pladsholder til slidenummer 15"/>
          <p:cNvSpPr>
            <a:spLocks noGrp="1"/>
          </p:cNvSpPr>
          <p:nvPr>
            <p:ph type="sldNum" sz="quarter" idx="17"/>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
        <p:nvSpPr>
          <p:cNvPr id="2" name="Ellipse 1"/>
          <p:cNvSpPr/>
          <p:nvPr userDrawn="1"/>
        </p:nvSpPr>
        <p:spPr>
          <a:xfrm>
            <a:off x="3581191" y="1275606"/>
            <a:ext cx="1980000" cy="1980000"/>
          </a:xfrm>
          <a:prstGeom prst="ellipse">
            <a:avLst/>
          </a:prstGeom>
          <a:solidFill>
            <a:srgbClr val="C9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Ellipse 19"/>
          <p:cNvSpPr/>
          <p:nvPr userDrawn="1"/>
        </p:nvSpPr>
        <p:spPr>
          <a:xfrm>
            <a:off x="772669" y="1259801"/>
            <a:ext cx="1980000" cy="1980000"/>
          </a:xfrm>
          <a:prstGeom prst="ellipse">
            <a:avLst/>
          </a:prstGeom>
          <a:solidFill>
            <a:srgbClr val="E3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p:cNvSpPr/>
          <p:nvPr userDrawn="1"/>
        </p:nvSpPr>
        <p:spPr>
          <a:xfrm>
            <a:off x="6389713" y="1275606"/>
            <a:ext cx="1980000" cy="1980000"/>
          </a:xfrm>
          <a:prstGeom prst="ellipse">
            <a:avLst/>
          </a:prstGeom>
          <a:solidFill>
            <a:srgbClr val="AED9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773922" y="1966631"/>
            <a:ext cx="1978747" cy="597244"/>
          </a:xfrm>
          <a:prstGeom prst="rect">
            <a:avLst/>
          </a:prstGeom>
        </p:spPr>
        <p:txBody>
          <a:bodyPr anchor="ctr">
            <a:noAutofit/>
          </a:bodyPr>
          <a:lstStyle>
            <a:lvl1pPr marL="0" indent="0" algn="ctr">
              <a:buClr>
                <a:srgbClr val="FF0000"/>
              </a:buClr>
              <a:buFontTx/>
              <a:buNone/>
              <a:defRPr sz="1600" cap="all" baseline="0">
                <a:solidFill>
                  <a:schemeClr val="tx1"/>
                </a:solidFill>
              </a:defRPr>
            </a:lvl1pPr>
          </a:lstStyle>
          <a:p>
            <a:pPr lvl="0"/>
            <a:r>
              <a:rPr lang="da-DK" dirty="0" smtClean="0"/>
              <a:t>FAKTA</a:t>
            </a:r>
          </a:p>
        </p:txBody>
      </p:sp>
      <p:sp>
        <p:nvSpPr>
          <p:cNvPr id="53" name="Pladsholder til tekst 18">
            <a:extLst>
              <a:ext uri="{FF2B5EF4-FFF2-40B4-BE49-F238E27FC236}">
                <a16:creationId xmlns:a16="http://schemas.microsoft.com/office/drawing/2014/main" id="{C3B5F652-10D8-D046-AFF3-E2A93FEA76A8}"/>
              </a:ext>
            </a:extLst>
          </p:cNvPr>
          <p:cNvSpPr>
            <a:spLocks noGrp="1"/>
          </p:cNvSpPr>
          <p:nvPr>
            <p:ph type="body" sz="quarter" idx="24" hasCustomPrompt="1"/>
          </p:nvPr>
        </p:nvSpPr>
        <p:spPr>
          <a:xfrm>
            <a:off x="3582444" y="1966631"/>
            <a:ext cx="1978747" cy="597244"/>
          </a:xfrm>
          <a:prstGeom prst="rect">
            <a:avLst/>
          </a:prstGeom>
        </p:spPr>
        <p:txBody>
          <a:bodyPr anchor="ctr">
            <a:noAutofit/>
          </a:bodyPr>
          <a:lstStyle>
            <a:lvl1pPr marL="0" indent="0" algn="ctr">
              <a:buClr>
                <a:srgbClr val="FF0000"/>
              </a:buClr>
              <a:buFontTx/>
              <a:buNone/>
              <a:defRPr sz="1600" cap="all" baseline="0">
                <a:solidFill>
                  <a:schemeClr val="tx1"/>
                </a:solidFill>
              </a:defRPr>
            </a:lvl1pPr>
          </a:lstStyle>
          <a:p>
            <a:pPr lvl="0"/>
            <a:r>
              <a:rPr lang="da-DK" dirty="0" smtClean="0"/>
              <a:t>FAKTA</a:t>
            </a:r>
          </a:p>
        </p:txBody>
      </p:sp>
      <p:sp>
        <p:nvSpPr>
          <p:cNvPr id="54" name="Pladsholder til tekst 18">
            <a:extLst>
              <a:ext uri="{FF2B5EF4-FFF2-40B4-BE49-F238E27FC236}">
                <a16:creationId xmlns:a16="http://schemas.microsoft.com/office/drawing/2014/main" id="{C3B5F652-10D8-D046-AFF3-E2A93FEA76A8}"/>
              </a:ext>
            </a:extLst>
          </p:cNvPr>
          <p:cNvSpPr>
            <a:spLocks noGrp="1"/>
          </p:cNvSpPr>
          <p:nvPr>
            <p:ph type="body" sz="quarter" idx="25" hasCustomPrompt="1"/>
          </p:nvPr>
        </p:nvSpPr>
        <p:spPr>
          <a:xfrm>
            <a:off x="6390966" y="1951179"/>
            <a:ext cx="1978747" cy="597244"/>
          </a:xfrm>
          <a:prstGeom prst="rect">
            <a:avLst/>
          </a:prstGeom>
        </p:spPr>
        <p:txBody>
          <a:bodyPr anchor="ctr">
            <a:noAutofit/>
          </a:bodyPr>
          <a:lstStyle>
            <a:lvl1pPr marL="0" indent="0" algn="ctr">
              <a:buClr>
                <a:srgbClr val="FF0000"/>
              </a:buClr>
              <a:buFontTx/>
              <a:buNone/>
              <a:defRPr sz="1600" cap="all" baseline="0">
                <a:solidFill>
                  <a:schemeClr val="tx1"/>
                </a:solidFill>
              </a:defRPr>
            </a:lvl1pPr>
          </a:lstStyle>
          <a:p>
            <a:pPr lvl="0"/>
            <a:r>
              <a:rPr lang="da-DK" dirty="0" smtClean="0"/>
              <a:t>FAKTA</a:t>
            </a:r>
          </a:p>
        </p:txBody>
      </p:sp>
      <p:sp>
        <p:nvSpPr>
          <p:cNvPr id="55"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502529" y="3377401"/>
            <a:ext cx="2520280" cy="1138459"/>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dirty="0" smtClean="0"/>
              <a:t>Tekst </a:t>
            </a:r>
          </a:p>
        </p:txBody>
      </p:sp>
      <p:sp>
        <p:nvSpPr>
          <p:cNvPr id="56" name="Pladsholder til tekst 18">
            <a:extLst>
              <a:ext uri="{FF2B5EF4-FFF2-40B4-BE49-F238E27FC236}">
                <a16:creationId xmlns:a16="http://schemas.microsoft.com/office/drawing/2014/main" id="{C3B5F652-10D8-D046-AFF3-E2A93FEA76A8}"/>
              </a:ext>
            </a:extLst>
          </p:cNvPr>
          <p:cNvSpPr>
            <a:spLocks noGrp="1"/>
          </p:cNvSpPr>
          <p:nvPr>
            <p:ph type="body" sz="quarter" idx="27" hasCustomPrompt="1"/>
          </p:nvPr>
        </p:nvSpPr>
        <p:spPr>
          <a:xfrm>
            <a:off x="3311051" y="3377400"/>
            <a:ext cx="2520280" cy="1138459"/>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dirty="0" smtClean="0"/>
              <a:t>Tekst </a:t>
            </a:r>
          </a:p>
        </p:txBody>
      </p:sp>
      <p:sp>
        <p:nvSpPr>
          <p:cNvPr id="57" name="Pladsholder til tekst 18">
            <a:extLst>
              <a:ext uri="{FF2B5EF4-FFF2-40B4-BE49-F238E27FC236}">
                <a16:creationId xmlns:a16="http://schemas.microsoft.com/office/drawing/2014/main" id="{C3B5F652-10D8-D046-AFF3-E2A93FEA76A8}"/>
              </a:ext>
            </a:extLst>
          </p:cNvPr>
          <p:cNvSpPr>
            <a:spLocks noGrp="1"/>
          </p:cNvSpPr>
          <p:nvPr>
            <p:ph type="body" sz="quarter" idx="28" hasCustomPrompt="1"/>
          </p:nvPr>
        </p:nvSpPr>
        <p:spPr>
          <a:xfrm>
            <a:off x="6119894" y="3377400"/>
            <a:ext cx="2520280" cy="1138459"/>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dirty="0" smtClean="0"/>
              <a:t>Tekst </a:t>
            </a:r>
          </a:p>
        </p:txBody>
      </p:sp>
      <p:pic>
        <p:nvPicPr>
          <p:cNvPr id="16" name="Billede 1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17" name="Gruppe 16"/>
          <p:cNvGrpSpPr/>
          <p:nvPr userDrawn="1"/>
        </p:nvGrpSpPr>
        <p:grpSpPr>
          <a:xfrm>
            <a:off x="179513" y="261537"/>
            <a:ext cx="551932" cy="632757"/>
            <a:chOff x="7431059" y="329279"/>
            <a:chExt cx="763878" cy="883222"/>
          </a:xfrm>
        </p:grpSpPr>
        <p:sp>
          <p:nvSpPr>
            <p:cNvPr id="18" name="Ellipse 17">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Ellipse 18">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23"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Tree>
    <p:extLst>
      <p:ext uri="{BB962C8B-B14F-4D97-AF65-F5344CB8AC3E}">
        <p14:creationId xmlns:p14="http://schemas.microsoft.com/office/powerpoint/2010/main" val="3409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ktacirkel 2">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30" name="Pladsholder til slidenummer 15"/>
          <p:cNvSpPr>
            <a:spLocks noGrp="1"/>
          </p:cNvSpPr>
          <p:nvPr>
            <p:ph type="sldNum" sz="quarter" idx="17"/>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
        <p:nvSpPr>
          <p:cNvPr id="2" name="Ellipse 1"/>
          <p:cNvSpPr/>
          <p:nvPr userDrawn="1"/>
        </p:nvSpPr>
        <p:spPr>
          <a:xfrm>
            <a:off x="2593016" y="1275253"/>
            <a:ext cx="1800000" cy="1800000"/>
          </a:xfrm>
          <a:prstGeom prst="ellipse">
            <a:avLst/>
          </a:prstGeom>
          <a:solidFill>
            <a:srgbClr val="C9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0" name="Ellipse 19"/>
          <p:cNvSpPr/>
          <p:nvPr userDrawn="1"/>
        </p:nvSpPr>
        <p:spPr>
          <a:xfrm>
            <a:off x="467557" y="1275253"/>
            <a:ext cx="1800000" cy="1800000"/>
          </a:xfrm>
          <a:prstGeom prst="ellipse">
            <a:avLst/>
          </a:prstGeom>
          <a:solidFill>
            <a:srgbClr val="E3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p:cNvSpPr/>
          <p:nvPr userDrawn="1"/>
        </p:nvSpPr>
        <p:spPr>
          <a:xfrm>
            <a:off x="6840174" y="1275253"/>
            <a:ext cx="1800000" cy="1800000"/>
          </a:xfrm>
          <a:prstGeom prst="ellipse">
            <a:avLst/>
          </a:prstGeom>
          <a:solidFill>
            <a:srgbClr val="94CD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 name="Pladsholder til tekst 18">
            <a:extLst>
              <a:ext uri="{FF2B5EF4-FFF2-40B4-BE49-F238E27FC236}">
                <a16:creationId xmlns:a16="http://schemas.microsoft.com/office/drawing/2014/main" id="{C3B5F652-10D8-D046-AFF3-E2A93FEA76A8}"/>
              </a:ext>
            </a:extLst>
          </p:cNvPr>
          <p:cNvSpPr>
            <a:spLocks noGrp="1"/>
          </p:cNvSpPr>
          <p:nvPr>
            <p:ph type="body" sz="quarter" idx="23" hasCustomPrompt="1"/>
          </p:nvPr>
        </p:nvSpPr>
        <p:spPr>
          <a:xfrm>
            <a:off x="467556" y="1876631"/>
            <a:ext cx="1800001" cy="597244"/>
          </a:xfrm>
          <a:prstGeom prst="rect">
            <a:avLst/>
          </a:prstGeom>
        </p:spPr>
        <p:txBody>
          <a:bodyPr anchor="ctr">
            <a:noAutofit/>
          </a:bodyPr>
          <a:lstStyle>
            <a:lvl1pPr marL="0" indent="0" algn="ctr">
              <a:buClr>
                <a:srgbClr val="FF0000"/>
              </a:buClr>
              <a:buFontTx/>
              <a:buNone/>
              <a:defRPr sz="1600" cap="all" baseline="0">
                <a:solidFill>
                  <a:schemeClr val="tx1"/>
                </a:solidFill>
              </a:defRPr>
            </a:lvl1pPr>
          </a:lstStyle>
          <a:p>
            <a:pPr lvl="0"/>
            <a:r>
              <a:rPr lang="da-DK" dirty="0" smtClean="0"/>
              <a:t>FAKTA</a:t>
            </a:r>
          </a:p>
        </p:txBody>
      </p:sp>
      <p:sp>
        <p:nvSpPr>
          <p:cNvPr id="55" name="Pladsholder til tekst 18">
            <a:extLst>
              <a:ext uri="{FF2B5EF4-FFF2-40B4-BE49-F238E27FC236}">
                <a16:creationId xmlns:a16="http://schemas.microsoft.com/office/drawing/2014/main" id="{C3B5F652-10D8-D046-AFF3-E2A93FEA76A8}"/>
              </a:ext>
            </a:extLst>
          </p:cNvPr>
          <p:cNvSpPr>
            <a:spLocks noGrp="1"/>
          </p:cNvSpPr>
          <p:nvPr>
            <p:ph type="body" sz="quarter" idx="26" hasCustomPrompt="1"/>
          </p:nvPr>
        </p:nvSpPr>
        <p:spPr>
          <a:xfrm>
            <a:off x="446188" y="3232203"/>
            <a:ext cx="1836000" cy="1296144"/>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dirty="0" smtClean="0"/>
              <a:t>Tekst </a:t>
            </a:r>
          </a:p>
        </p:txBody>
      </p:sp>
      <p:sp>
        <p:nvSpPr>
          <p:cNvPr id="16" name="Ellipse 15"/>
          <p:cNvSpPr/>
          <p:nvPr userDrawn="1"/>
        </p:nvSpPr>
        <p:spPr>
          <a:xfrm>
            <a:off x="4718167" y="1275253"/>
            <a:ext cx="1800000" cy="1800000"/>
          </a:xfrm>
          <a:prstGeom prst="ellipse">
            <a:avLst/>
          </a:prstGeom>
          <a:solidFill>
            <a:srgbClr val="AED9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Pladsholder til tekst 18">
            <a:extLst>
              <a:ext uri="{FF2B5EF4-FFF2-40B4-BE49-F238E27FC236}">
                <a16:creationId xmlns:a16="http://schemas.microsoft.com/office/drawing/2014/main" id="{C3B5F652-10D8-D046-AFF3-E2A93FEA76A8}"/>
              </a:ext>
            </a:extLst>
          </p:cNvPr>
          <p:cNvSpPr>
            <a:spLocks noGrp="1"/>
          </p:cNvSpPr>
          <p:nvPr>
            <p:ph type="body" sz="quarter" idx="29" hasCustomPrompt="1"/>
          </p:nvPr>
        </p:nvSpPr>
        <p:spPr>
          <a:xfrm>
            <a:off x="2593015" y="1876631"/>
            <a:ext cx="1800001" cy="597244"/>
          </a:xfrm>
          <a:prstGeom prst="rect">
            <a:avLst/>
          </a:prstGeom>
        </p:spPr>
        <p:txBody>
          <a:bodyPr anchor="ctr">
            <a:noAutofit/>
          </a:bodyPr>
          <a:lstStyle>
            <a:lvl1pPr marL="0" indent="0" algn="ctr">
              <a:buClr>
                <a:srgbClr val="FF0000"/>
              </a:buClr>
              <a:buFontTx/>
              <a:buNone/>
              <a:defRPr sz="1600" cap="all" baseline="0">
                <a:solidFill>
                  <a:schemeClr val="tx1"/>
                </a:solidFill>
              </a:defRPr>
            </a:lvl1pPr>
          </a:lstStyle>
          <a:p>
            <a:pPr lvl="0"/>
            <a:r>
              <a:rPr lang="da-DK" dirty="0" smtClean="0"/>
              <a:t>FAKTA</a:t>
            </a:r>
          </a:p>
        </p:txBody>
      </p:sp>
      <p:sp>
        <p:nvSpPr>
          <p:cNvPr id="37" name="Pladsholder til tekst 18">
            <a:extLst>
              <a:ext uri="{FF2B5EF4-FFF2-40B4-BE49-F238E27FC236}">
                <a16:creationId xmlns:a16="http://schemas.microsoft.com/office/drawing/2014/main" id="{C3B5F652-10D8-D046-AFF3-E2A93FEA76A8}"/>
              </a:ext>
            </a:extLst>
          </p:cNvPr>
          <p:cNvSpPr>
            <a:spLocks noGrp="1"/>
          </p:cNvSpPr>
          <p:nvPr>
            <p:ph type="body" sz="quarter" idx="30" hasCustomPrompt="1"/>
          </p:nvPr>
        </p:nvSpPr>
        <p:spPr>
          <a:xfrm>
            <a:off x="4715023" y="1876631"/>
            <a:ext cx="1800001" cy="597244"/>
          </a:xfrm>
          <a:prstGeom prst="rect">
            <a:avLst/>
          </a:prstGeom>
        </p:spPr>
        <p:txBody>
          <a:bodyPr anchor="ctr">
            <a:noAutofit/>
          </a:bodyPr>
          <a:lstStyle>
            <a:lvl1pPr marL="0" indent="0" algn="ctr">
              <a:buClr>
                <a:srgbClr val="FF0000"/>
              </a:buClr>
              <a:buFontTx/>
              <a:buNone/>
              <a:defRPr sz="1600" cap="all" baseline="0">
                <a:solidFill>
                  <a:schemeClr val="tx1"/>
                </a:solidFill>
              </a:defRPr>
            </a:lvl1pPr>
          </a:lstStyle>
          <a:p>
            <a:pPr lvl="0"/>
            <a:r>
              <a:rPr lang="da-DK" dirty="0" smtClean="0"/>
              <a:t>FAKTA</a:t>
            </a:r>
          </a:p>
        </p:txBody>
      </p:sp>
      <p:sp>
        <p:nvSpPr>
          <p:cNvPr id="38" name="Pladsholder til tekst 18">
            <a:extLst>
              <a:ext uri="{FF2B5EF4-FFF2-40B4-BE49-F238E27FC236}">
                <a16:creationId xmlns:a16="http://schemas.microsoft.com/office/drawing/2014/main" id="{C3B5F652-10D8-D046-AFF3-E2A93FEA76A8}"/>
              </a:ext>
            </a:extLst>
          </p:cNvPr>
          <p:cNvSpPr>
            <a:spLocks noGrp="1"/>
          </p:cNvSpPr>
          <p:nvPr>
            <p:ph type="body" sz="quarter" idx="31" hasCustomPrompt="1"/>
          </p:nvPr>
        </p:nvSpPr>
        <p:spPr>
          <a:xfrm>
            <a:off x="6840173" y="1878599"/>
            <a:ext cx="1800001" cy="597244"/>
          </a:xfrm>
          <a:prstGeom prst="rect">
            <a:avLst/>
          </a:prstGeom>
        </p:spPr>
        <p:txBody>
          <a:bodyPr anchor="ctr">
            <a:noAutofit/>
          </a:bodyPr>
          <a:lstStyle>
            <a:lvl1pPr marL="0" indent="0" algn="ctr">
              <a:buClr>
                <a:srgbClr val="FF0000"/>
              </a:buClr>
              <a:buFontTx/>
              <a:buNone/>
              <a:defRPr sz="1600" cap="all" baseline="0">
                <a:solidFill>
                  <a:schemeClr val="tx1"/>
                </a:solidFill>
              </a:defRPr>
            </a:lvl1pPr>
          </a:lstStyle>
          <a:p>
            <a:pPr lvl="0"/>
            <a:r>
              <a:rPr lang="da-DK" dirty="0" smtClean="0"/>
              <a:t>FAKTA</a:t>
            </a:r>
          </a:p>
        </p:txBody>
      </p:sp>
      <p:sp>
        <p:nvSpPr>
          <p:cNvPr id="39" name="Pladsholder til tekst 18">
            <a:extLst>
              <a:ext uri="{FF2B5EF4-FFF2-40B4-BE49-F238E27FC236}">
                <a16:creationId xmlns:a16="http://schemas.microsoft.com/office/drawing/2014/main" id="{C3B5F652-10D8-D046-AFF3-E2A93FEA76A8}"/>
              </a:ext>
            </a:extLst>
          </p:cNvPr>
          <p:cNvSpPr>
            <a:spLocks noGrp="1"/>
          </p:cNvSpPr>
          <p:nvPr>
            <p:ph type="body" sz="quarter" idx="32" hasCustomPrompt="1"/>
          </p:nvPr>
        </p:nvSpPr>
        <p:spPr>
          <a:xfrm>
            <a:off x="2575015" y="3232203"/>
            <a:ext cx="1836000" cy="1296144"/>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dirty="0" smtClean="0"/>
              <a:t>Tekst </a:t>
            </a:r>
          </a:p>
        </p:txBody>
      </p:sp>
      <p:sp>
        <p:nvSpPr>
          <p:cNvPr id="40" name="Pladsholder til tekst 18">
            <a:extLst>
              <a:ext uri="{FF2B5EF4-FFF2-40B4-BE49-F238E27FC236}">
                <a16:creationId xmlns:a16="http://schemas.microsoft.com/office/drawing/2014/main" id="{C3B5F652-10D8-D046-AFF3-E2A93FEA76A8}"/>
              </a:ext>
            </a:extLst>
          </p:cNvPr>
          <p:cNvSpPr>
            <a:spLocks noGrp="1"/>
          </p:cNvSpPr>
          <p:nvPr>
            <p:ph type="body" sz="quarter" idx="33" hasCustomPrompt="1"/>
          </p:nvPr>
        </p:nvSpPr>
        <p:spPr>
          <a:xfrm>
            <a:off x="4703842" y="3232203"/>
            <a:ext cx="1836000" cy="1296144"/>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dirty="0" smtClean="0"/>
              <a:t>Tekst </a:t>
            </a:r>
          </a:p>
        </p:txBody>
      </p:sp>
      <p:sp>
        <p:nvSpPr>
          <p:cNvPr id="41" name="Pladsholder til tekst 18">
            <a:extLst>
              <a:ext uri="{FF2B5EF4-FFF2-40B4-BE49-F238E27FC236}">
                <a16:creationId xmlns:a16="http://schemas.microsoft.com/office/drawing/2014/main" id="{C3B5F652-10D8-D046-AFF3-E2A93FEA76A8}"/>
              </a:ext>
            </a:extLst>
          </p:cNvPr>
          <p:cNvSpPr>
            <a:spLocks noGrp="1"/>
          </p:cNvSpPr>
          <p:nvPr>
            <p:ph type="body" sz="quarter" idx="34" hasCustomPrompt="1"/>
          </p:nvPr>
        </p:nvSpPr>
        <p:spPr>
          <a:xfrm>
            <a:off x="6822173" y="3232203"/>
            <a:ext cx="1836000" cy="1296144"/>
          </a:xfrm>
          <a:prstGeom prst="rect">
            <a:avLst/>
          </a:prstGeom>
        </p:spPr>
        <p:txBody>
          <a:bodyPr>
            <a:noAutofit/>
          </a:bodyPr>
          <a:lstStyle>
            <a:lvl1pPr marL="0" indent="0">
              <a:spcAft>
                <a:spcPts val="600"/>
              </a:spcAft>
              <a:buClrTx/>
              <a:buFont typeface="Arial" panose="020B0604020202020204" pitchFamily="34" charset="0"/>
              <a:buNone/>
              <a:defRPr sz="1200" baseline="0">
                <a:solidFill>
                  <a:schemeClr val="tx1"/>
                </a:solidFill>
              </a:defRPr>
            </a:lvl1pPr>
          </a:lstStyle>
          <a:p>
            <a:pPr lvl="0"/>
            <a:r>
              <a:rPr lang="da-DK" dirty="0" smtClean="0"/>
              <a:t>Tekst </a:t>
            </a:r>
          </a:p>
        </p:txBody>
      </p:sp>
      <p:pic>
        <p:nvPicPr>
          <p:cNvPr id="19" name="Billede 1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22" name="Gruppe 21"/>
          <p:cNvGrpSpPr/>
          <p:nvPr userDrawn="1"/>
        </p:nvGrpSpPr>
        <p:grpSpPr>
          <a:xfrm>
            <a:off x="179513" y="261537"/>
            <a:ext cx="551932" cy="632757"/>
            <a:chOff x="7431059" y="329279"/>
            <a:chExt cx="763878" cy="883222"/>
          </a:xfrm>
        </p:grpSpPr>
        <p:sp>
          <p:nvSpPr>
            <p:cNvPr id="23" name="Ellipse 22">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Ellipse 23">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26"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Tree>
    <p:extLst>
      <p:ext uri="{BB962C8B-B14F-4D97-AF65-F5344CB8AC3E}">
        <p14:creationId xmlns:p14="http://schemas.microsoft.com/office/powerpoint/2010/main" val="68563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7" name="Ellipse 6"/>
          <p:cNvSpPr/>
          <p:nvPr userDrawn="1"/>
        </p:nvSpPr>
        <p:spPr>
          <a:xfrm>
            <a:off x="2772200"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8" name="Pladsholder til tekst 16"/>
          <p:cNvSpPr>
            <a:spLocks noGrp="1"/>
          </p:cNvSpPr>
          <p:nvPr>
            <p:ph type="body" sz="quarter" idx="10" hasCustomPrompt="1"/>
          </p:nvPr>
        </p:nvSpPr>
        <p:spPr>
          <a:xfrm>
            <a:off x="2843808" y="1350320"/>
            <a:ext cx="3463612" cy="2399063"/>
          </a:xfrm>
          <a:prstGeom prst="rect">
            <a:avLst/>
          </a:prstGeom>
          <a:effectLst>
            <a:softEdge rad="0"/>
          </a:effectLst>
        </p:spPr>
        <p:txBody>
          <a:bodyPr anchor="ctr">
            <a:normAutofit/>
          </a:bodyPr>
          <a:lstStyle>
            <a:lvl1pPr marL="0" indent="0" algn="ctr">
              <a:buNone/>
              <a:defRPr sz="2400" b="0" baseline="0">
                <a:solidFill>
                  <a:srgbClr val="0097A7"/>
                </a:solidFill>
              </a:defRPr>
            </a:lvl1pPr>
          </a:lstStyle>
          <a:p>
            <a:pPr lvl="0"/>
            <a:r>
              <a:rPr lang="da-DK" dirty="0" smtClean="0"/>
              <a:t>Titel på præsentation</a:t>
            </a:r>
            <a:endParaRPr lang="da-DK" dirty="0"/>
          </a:p>
        </p:txBody>
      </p:sp>
      <p:sp>
        <p:nvSpPr>
          <p:cNvPr id="13" name="Ellipse 12"/>
          <p:cNvSpPr/>
          <p:nvPr userDrawn="1"/>
        </p:nvSpPr>
        <p:spPr>
          <a:xfrm>
            <a:off x="2627784" y="882320"/>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Ellipse 8"/>
          <p:cNvSpPr/>
          <p:nvPr userDrawn="1"/>
        </p:nvSpPr>
        <p:spPr>
          <a:xfrm>
            <a:off x="2627784" y="1566320"/>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20" name="Ellipse 19">
            <a:extLst>
              <a:ext uri="{FF2B5EF4-FFF2-40B4-BE49-F238E27FC236}">
                <a16:creationId xmlns:a16="http://schemas.microsoft.com/office/drawing/2014/main" id="{B2D3D024-E704-498F-BCBA-1E96AF5B82C9}"/>
              </a:ext>
            </a:extLst>
          </p:cNvPr>
          <p:cNvSpPr/>
          <p:nvPr userDrawn="1"/>
        </p:nvSpPr>
        <p:spPr>
          <a:xfrm>
            <a:off x="6732240" y="4011910"/>
            <a:ext cx="900000" cy="900000"/>
          </a:xfrm>
          <a:prstGeom prst="ellipse">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551" b="1" dirty="0">
              <a:solidFill>
                <a:schemeClr val="bg1"/>
              </a:solidFill>
              <a:latin typeface="Barlow Light" panose="00000400000000000000" pitchFamily="2" charset="0"/>
            </a:endParaRPr>
          </a:p>
        </p:txBody>
      </p:sp>
      <p:pic>
        <p:nvPicPr>
          <p:cNvPr id="11" name="Billed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60412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er/ny sektion">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dirty="0">
              <a:solidFill>
                <a:schemeClr val="bg1"/>
              </a:solidFill>
            </a:endParaRPr>
          </a:p>
        </p:txBody>
      </p:sp>
      <p:sp>
        <p:nvSpPr>
          <p:cNvPr id="27" name="Titel 1"/>
          <p:cNvSpPr>
            <a:spLocks noGrp="1"/>
          </p:cNvSpPr>
          <p:nvPr>
            <p:ph type="title" hasCustomPrompt="1"/>
          </p:nvPr>
        </p:nvSpPr>
        <p:spPr>
          <a:xfrm>
            <a:off x="452642" y="1779662"/>
            <a:ext cx="8229600" cy="857250"/>
          </a:xfrm>
          <a:solidFill>
            <a:schemeClr val="accent1"/>
          </a:solidFill>
        </p:spPr>
        <p:txBody>
          <a:bodyPr>
            <a:normAutofit/>
          </a:bodyPr>
          <a:lstStyle>
            <a:lvl1pPr>
              <a:defRPr sz="4000" baseline="0">
                <a:solidFill>
                  <a:schemeClr val="bg1"/>
                </a:solidFill>
              </a:defRPr>
            </a:lvl1pPr>
          </a:lstStyle>
          <a:p>
            <a:r>
              <a:rPr lang="da-DK" dirty="0" smtClean="0"/>
              <a:t>Overskrift til nyt tema/afsnit</a:t>
            </a:r>
            <a:endParaRPr lang="da-DK" dirty="0"/>
          </a:p>
        </p:txBody>
      </p:sp>
      <p:sp>
        <p:nvSpPr>
          <p:cNvPr id="28" name="Pladsholder til tekst 9"/>
          <p:cNvSpPr>
            <a:spLocks noGrp="1"/>
          </p:cNvSpPr>
          <p:nvPr>
            <p:ph type="body" sz="quarter" idx="12" hasCustomPrompt="1"/>
          </p:nvPr>
        </p:nvSpPr>
        <p:spPr>
          <a:xfrm>
            <a:off x="1686923" y="3003798"/>
            <a:ext cx="5761038" cy="1079500"/>
          </a:xfrm>
          <a:prstGeom prst="rect">
            <a:avLst/>
          </a:prstGeom>
          <a:solidFill>
            <a:schemeClr val="accent1"/>
          </a:solidFill>
        </p:spPr>
        <p:txBody>
          <a:bodyPr>
            <a:normAutofit/>
          </a:bodyPr>
          <a:lstStyle>
            <a:lvl1pPr marL="0" indent="0" algn="ctr">
              <a:buNone/>
              <a:defRPr sz="1600" baseline="0">
                <a:solidFill>
                  <a:schemeClr val="bg1"/>
                </a:solidFill>
              </a:defRPr>
            </a:lvl1pPr>
          </a:lstStyle>
          <a:p>
            <a:pPr lvl="0"/>
            <a:r>
              <a:rPr lang="da-DK" dirty="0" smtClean="0"/>
              <a:t>Eventuelt kort, uddybende tekst</a:t>
            </a:r>
          </a:p>
        </p:txBody>
      </p:sp>
      <p:sp>
        <p:nvSpPr>
          <p:cNvPr id="16" name="Pladsholder til dato 14"/>
          <p:cNvSpPr>
            <a:spLocks noGrp="1"/>
          </p:cNvSpPr>
          <p:nvPr>
            <p:ph type="dt" sz="half" idx="13"/>
          </p:nvPr>
        </p:nvSpPr>
        <p:spPr>
          <a:xfrm>
            <a:off x="6907876" y="4795240"/>
            <a:ext cx="1231973"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endParaRPr lang="da-DK" dirty="0"/>
          </a:p>
        </p:txBody>
      </p:sp>
      <p:sp>
        <p:nvSpPr>
          <p:cNvPr id="17" name="Pladsholder til slidenummer 15"/>
          <p:cNvSpPr>
            <a:spLocks noGrp="1"/>
          </p:cNvSpPr>
          <p:nvPr>
            <p:ph type="sldNum" sz="quarter" idx="17"/>
          </p:nvPr>
        </p:nvSpPr>
        <p:spPr>
          <a:xfrm>
            <a:off x="8155082" y="4795240"/>
            <a:ext cx="807789"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pic>
        <p:nvPicPr>
          <p:cNvPr id="18" name="Billede 1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87181" y="4698921"/>
            <a:ext cx="972000" cy="365202"/>
          </a:xfrm>
          <a:prstGeom prst="rect">
            <a:avLst/>
          </a:prstGeom>
        </p:spPr>
      </p:pic>
    </p:spTree>
    <p:extLst>
      <p:ext uri="{BB962C8B-B14F-4D97-AF65-F5344CB8AC3E}">
        <p14:creationId xmlns:p14="http://schemas.microsoft.com/office/powerpoint/2010/main" val="259921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dirty="0">
              <a:solidFill>
                <a:schemeClr val="bg1"/>
              </a:solidFill>
            </a:endParaRPr>
          </a:p>
        </p:txBody>
      </p:sp>
      <p:sp>
        <p:nvSpPr>
          <p:cNvPr id="11" name="Ellipse 10">
            <a:extLst>
              <a:ext uri="{FF2B5EF4-FFF2-40B4-BE49-F238E27FC236}">
                <a16:creationId xmlns:a16="http://schemas.microsoft.com/office/drawing/2014/main" id="{652CD27C-57F8-429D-8632-BCDC4141C3D4}"/>
              </a:ext>
            </a:extLst>
          </p:cNvPr>
          <p:cNvSpPr/>
          <p:nvPr userDrawn="1"/>
        </p:nvSpPr>
        <p:spPr>
          <a:xfrm>
            <a:off x="508014" y="726372"/>
            <a:ext cx="1080000" cy="1080000"/>
          </a:xfrm>
          <a:prstGeom prst="ellipse">
            <a:avLst/>
          </a:prstGeom>
          <a:solidFill>
            <a:srgbClr val="AED9D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200" dirty="0">
              <a:solidFill>
                <a:schemeClr val="tx1">
                  <a:lumMod val="65000"/>
                  <a:lumOff val="35000"/>
                </a:schemeClr>
              </a:solidFill>
            </a:endParaRPr>
          </a:p>
        </p:txBody>
      </p:sp>
      <p:sp>
        <p:nvSpPr>
          <p:cNvPr id="12" name="Ellipse 11">
            <a:extLst>
              <a:ext uri="{FF2B5EF4-FFF2-40B4-BE49-F238E27FC236}">
                <a16:creationId xmlns:a16="http://schemas.microsoft.com/office/drawing/2014/main" id="{F7E4BA06-846D-4881-B313-2250960AD92D}"/>
              </a:ext>
            </a:extLst>
          </p:cNvPr>
          <p:cNvSpPr/>
          <p:nvPr userDrawn="1"/>
        </p:nvSpPr>
        <p:spPr>
          <a:xfrm>
            <a:off x="442888" y="1491629"/>
            <a:ext cx="432000" cy="432000"/>
          </a:xfrm>
          <a:prstGeom prst="ellipse">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Pladsholder til dato 14"/>
          <p:cNvSpPr>
            <a:spLocks noGrp="1"/>
          </p:cNvSpPr>
          <p:nvPr>
            <p:ph type="dt" sz="half" idx="13"/>
          </p:nvPr>
        </p:nvSpPr>
        <p:spPr>
          <a:xfrm>
            <a:off x="6907876" y="4795240"/>
            <a:ext cx="1231973"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endParaRPr lang="da-DK" dirty="0"/>
          </a:p>
        </p:txBody>
      </p:sp>
      <p:sp>
        <p:nvSpPr>
          <p:cNvPr id="17" name="Pladsholder til slidenummer 15"/>
          <p:cNvSpPr>
            <a:spLocks noGrp="1"/>
          </p:cNvSpPr>
          <p:nvPr>
            <p:ph type="sldNum" sz="quarter" idx="17"/>
          </p:nvPr>
        </p:nvSpPr>
        <p:spPr>
          <a:xfrm>
            <a:off x="8155082" y="4795240"/>
            <a:ext cx="807789"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pic>
        <p:nvPicPr>
          <p:cNvPr id="18" name="Billede 1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87181" y="4698921"/>
            <a:ext cx="972000" cy="365202"/>
          </a:xfrm>
          <a:prstGeom prst="rect">
            <a:avLst/>
          </a:prstGeom>
        </p:spPr>
      </p:pic>
      <p:sp>
        <p:nvSpPr>
          <p:cNvPr id="8" name="Pladsholder til tekst 15"/>
          <p:cNvSpPr>
            <a:spLocks noGrp="1"/>
          </p:cNvSpPr>
          <p:nvPr>
            <p:ph type="body" sz="quarter" idx="10" hasCustomPrompt="1"/>
          </p:nvPr>
        </p:nvSpPr>
        <p:spPr>
          <a:xfrm>
            <a:off x="1453692" y="1491629"/>
            <a:ext cx="6358668" cy="2232249"/>
          </a:xfrm>
          <a:prstGeom prst="rect">
            <a:avLst/>
          </a:prstGeom>
          <a:noFill/>
        </p:spPr>
        <p:txBody>
          <a:bodyPr anchor="t">
            <a:normAutofit/>
          </a:bodyPr>
          <a:lstStyle>
            <a:lvl1pPr marL="0" indent="0" algn="just">
              <a:buNone/>
              <a:defRPr sz="2000" i="1" baseline="0">
                <a:solidFill>
                  <a:schemeClr val="bg1"/>
                </a:solidFill>
              </a:defRPr>
            </a:lvl1pPr>
          </a:lstStyle>
          <a:p>
            <a:pPr lvl="0"/>
            <a:r>
              <a:rPr lang="da-DK" dirty="0"/>
              <a:t>Indsæt citat</a:t>
            </a:r>
          </a:p>
        </p:txBody>
      </p:sp>
      <p:sp>
        <p:nvSpPr>
          <p:cNvPr id="9" name="Tekstfelt 1">
            <a:extLst>
              <a:ext uri="{FF2B5EF4-FFF2-40B4-BE49-F238E27FC236}">
                <a16:creationId xmlns:a16="http://schemas.microsoft.com/office/drawing/2014/main" id="{B2AE9EB1-B66D-C843-A502-8BFEF0D05723}"/>
              </a:ext>
            </a:extLst>
          </p:cNvPr>
          <p:cNvSpPr txBox="1"/>
          <p:nvPr userDrawn="1"/>
        </p:nvSpPr>
        <p:spPr>
          <a:xfrm>
            <a:off x="971568" y="915566"/>
            <a:ext cx="519766" cy="866274"/>
          </a:xfrm>
          <a:prstGeom prst="rect">
            <a:avLst/>
          </a:prstGeom>
          <a:noFill/>
        </p:spPr>
        <p:txBody>
          <a:bodyPr wrap="square" lIns="0" tIns="0" rIns="0" bIns="0" rtlCol="0">
            <a:noAutofit/>
          </a:bodyPr>
          <a:lstStyle/>
          <a:p>
            <a:r>
              <a:rPr lang="en-GB" sz="11000" b="1" dirty="0">
                <a:solidFill>
                  <a:schemeClr val="bg1"/>
                </a:solidFill>
                <a:latin typeface="Segoe UI Semilight" panose="020B0402040204020203" pitchFamily="34" charset="0"/>
                <a:cs typeface="Segoe UI Semilight" panose="020B0402040204020203" pitchFamily="34" charset="0"/>
              </a:rPr>
              <a:t>”</a:t>
            </a:r>
          </a:p>
        </p:txBody>
      </p:sp>
    </p:spTree>
    <p:extLst>
      <p:ext uri="{BB962C8B-B14F-4D97-AF65-F5344CB8AC3E}">
        <p14:creationId xmlns:p14="http://schemas.microsoft.com/office/powerpoint/2010/main" val="131165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dirty="0">
              <a:solidFill>
                <a:schemeClr val="bg1"/>
              </a:solidFill>
            </a:endParaRPr>
          </a:p>
        </p:txBody>
      </p:sp>
      <p:sp>
        <p:nvSpPr>
          <p:cNvPr id="16" name="Pladsholder til dato 14"/>
          <p:cNvSpPr>
            <a:spLocks noGrp="1"/>
          </p:cNvSpPr>
          <p:nvPr>
            <p:ph type="dt" sz="half" idx="13"/>
          </p:nvPr>
        </p:nvSpPr>
        <p:spPr>
          <a:xfrm>
            <a:off x="6907876" y="4795240"/>
            <a:ext cx="1231973"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endParaRPr lang="da-DK" dirty="0"/>
          </a:p>
        </p:txBody>
      </p:sp>
      <p:sp>
        <p:nvSpPr>
          <p:cNvPr id="17" name="Pladsholder til slidenummer 15"/>
          <p:cNvSpPr>
            <a:spLocks noGrp="1"/>
          </p:cNvSpPr>
          <p:nvPr>
            <p:ph type="sldNum" sz="quarter" idx="17"/>
          </p:nvPr>
        </p:nvSpPr>
        <p:spPr>
          <a:xfrm>
            <a:off x="8155082" y="4795240"/>
            <a:ext cx="807789"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pic>
        <p:nvPicPr>
          <p:cNvPr id="18" name="Billede 1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87181" y="4698921"/>
            <a:ext cx="972000" cy="365202"/>
          </a:xfrm>
          <a:prstGeom prst="rect">
            <a:avLst/>
          </a:prstGeom>
        </p:spPr>
      </p:pic>
      <p:sp>
        <p:nvSpPr>
          <p:cNvPr id="10" name="Tekstfelt 9"/>
          <p:cNvSpPr txBox="1"/>
          <p:nvPr userDrawn="1"/>
        </p:nvSpPr>
        <p:spPr>
          <a:xfrm>
            <a:off x="2627791" y="2067694"/>
            <a:ext cx="3888432" cy="707886"/>
          </a:xfrm>
          <a:prstGeom prst="rect">
            <a:avLst/>
          </a:prstGeom>
          <a:noFill/>
        </p:spPr>
        <p:txBody>
          <a:bodyPr wrap="square" rtlCol="0">
            <a:spAutoFit/>
          </a:bodyPr>
          <a:lstStyle/>
          <a:p>
            <a:pPr algn="ctr"/>
            <a:r>
              <a:rPr lang="da-DK" sz="4000" dirty="0" smtClean="0">
                <a:solidFill>
                  <a:schemeClr val="bg1"/>
                </a:solidFill>
                <a:latin typeface="Segoe UI Semilight" panose="020B0402040204020203" pitchFamily="34" charset="0"/>
                <a:cs typeface="Segoe UI Semilight" panose="020B0402040204020203" pitchFamily="34" charset="0"/>
              </a:rPr>
              <a:t>Pause</a:t>
            </a:r>
            <a:endParaRPr lang="da-DK" sz="18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3191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ørgsmål">
    <p:spTree>
      <p:nvGrpSpPr>
        <p:cNvPr id="1" name=""/>
        <p:cNvGrpSpPr/>
        <p:nvPr/>
      </p:nvGrpSpPr>
      <p:grpSpPr>
        <a:xfrm>
          <a:off x="0" y="0"/>
          <a:ext cx="0" cy="0"/>
          <a:chOff x="0" y="0"/>
          <a:chExt cx="0" cy="0"/>
        </a:xfrm>
      </p:grpSpPr>
      <p:sp>
        <p:nvSpPr>
          <p:cNvPr id="26" name="Rektangel 25"/>
          <p:cNvSpPr/>
          <p:nvPr userDrawn="1"/>
        </p:nvSpPr>
        <p:spPr>
          <a:xfrm>
            <a:off x="1162" y="1166"/>
            <a:ext cx="9142838" cy="51534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1869" tIns="40934" rIns="81869" bIns="40934" rtlCol="0" anchor="ctr"/>
          <a:lstStyle/>
          <a:p>
            <a:pPr algn="ctr"/>
            <a:endParaRPr lang="da-DK" dirty="0">
              <a:solidFill>
                <a:schemeClr val="bg1"/>
              </a:solidFill>
            </a:endParaRPr>
          </a:p>
        </p:txBody>
      </p:sp>
      <p:sp>
        <p:nvSpPr>
          <p:cNvPr id="16" name="Pladsholder til dato 14"/>
          <p:cNvSpPr>
            <a:spLocks noGrp="1"/>
          </p:cNvSpPr>
          <p:nvPr>
            <p:ph type="dt" sz="half" idx="13"/>
          </p:nvPr>
        </p:nvSpPr>
        <p:spPr>
          <a:xfrm>
            <a:off x="6907876" y="4795240"/>
            <a:ext cx="1231973"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endParaRPr lang="da-DK" dirty="0"/>
          </a:p>
        </p:txBody>
      </p:sp>
      <p:sp>
        <p:nvSpPr>
          <p:cNvPr id="17" name="Pladsholder til slidenummer 15"/>
          <p:cNvSpPr>
            <a:spLocks noGrp="1"/>
          </p:cNvSpPr>
          <p:nvPr>
            <p:ph type="sldNum" sz="quarter" idx="17"/>
          </p:nvPr>
        </p:nvSpPr>
        <p:spPr>
          <a:xfrm>
            <a:off x="8155082" y="4795240"/>
            <a:ext cx="807789" cy="273844"/>
          </a:xfrm>
          <a:prstGeom prst="rect">
            <a:avLst/>
          </a:prstGeom>
        </p:spPr>
        <p:txBody>
          <a:bodyPr/>
          <a:lstStyle>
            <a:lvl1pPr>
              <a:defRPr>
                <a:solidFill>
                  <a:schemeClr val="bg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pic>
        <p:nvPicPr>
          <p:cNvPr id="18" name="Billede 1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87181" y="4698921"/>
            <a:ext cx="972000" cy="365202"/>
          </a:xfrm>
          <a:prstGeom prst="rect">
            <a:avLst/>
          </a:prstGeom>
        </p:spPr>
      </p:pic>
      <p:sp>
        <p:nvSpPr>
          <p:cNvPr id="7" name="Titel 1"/>
          <p:cNvSpPr txBox="1">
            <a:spLocks/>
          </p:cNvSpPr>
          <p:nvPr userDrawn="1"/>
        </p:nvSpPr>
        <p:spPr>
          <a:xfrm>
            <a:off x="4410004" y="753661"/>
            <a:ext cx="2893353" cy="3067422"/>
          </a:xfrm>
          <a:prstGeom prst="rect">
            <a:avLst/>
          </a:prstGeom>
        </p:spPr>
        <p:txBody>
          <a:bodyPr vert="horz" lIns="81869" tIns="40934" rIns="81869" bIns="40934" rtlCol="0" anchor="ctr">
            <a:noAutofit/>
          </a:bodyPr>
          <a:lstStyle>
            <a:lvl1pPr algn="ctr" defTabSz="818693" rtl="0" eaLnBrk="1" latinLnBrk="0" hangingPunct="1">
              <a:spcBef>
                <a:spcPct val="0"/>
              </a:spcBef>
              <a:buNone/>
              <a:defRPr sz="3900" kern="1200">
                <a:solidFill>
                  <a:schemeClr val="bg1"/>
                </a:solidFill>
                <a:latin typeface="Segoe UI Semilight" panose="020B0402040204020203" pitchFamily="34" charset="0"/>
                <a:ea typeface="+mj-ea"/>
                <a:cs typeface="Segoe UI Semilight" panose="020B0402040204020203" pitchFamily="34" charset="0"/>
              </a:defRPr>
            </a:lvl1pPr>
          </a:lstStyle>
          <a:p>
            <a:r>
              <a:rPr lang="da-DK" sz="28700" b="1" dirty="0" smtClean="0">
                <a:solidFill>
                  <a:srgbClr val="98CFD5"/>
                </a:solidFill>
                <a:latin typeface="Segoe UI Symbol" panose="020B0502040204020203" pitchFamily="34" charset="0"/>
                <a:ea typeface="Segoe UI Symbol" panose="020B0502040204020203" pitchFamily="34" charset="0"/>
                <a:cs typeface="Segoe UI Semilight" panose="020B0402040204020203" pitchFamily="34" charset="0"/>
              </a:rPr>
              <a:t>?</a:t>
            </a:r>
            <a:endParaRPr lang="da-DK" sz="28700" b="1" dirty="0">
              <a:solidFill>
                <a:srgbClr val="98CFD5"/>
              </a:solidFill>
              <a:latin typeface="Segoe UI Symbol" panose="020B0502040204020203" pitchFamily="34" charset="0"/>
              <a:ea typeface="Segoe UI Symbol" panose="020B0502040204020203" pitchFamily="34" charset="0"/>
              <a:cs typeface="Segoe UI Semilight" panose="020B0402040204020203" pitchFamily="34" charset="0"/>
            </a:endParaRPr>
          </a:p>
        </p:txBody>
      </p:sp>
      <p:sp>
        <p:nvSpPr>
          <p:cNvPr id="8" name="Tekstfelt 7"/>
          <p:cNvSpPr txBox="1"/>
          <p:nvPr userDrawn="1"/>
        </p:nvSpPr>
        <p:spPr>
          <a:xfrm>
            <a:off x="2051720" y="1995686"/>
            <a:ext cx="3888432" cy="707886"/>
          </a:xfrm>
          <a:prstGeom prst="rect">
            <a:avLst/>
          </a:prstGeom>
          <a:noFill/>
        </p:spPr>
        <p:txBody>
          <a:bodyPr wrap="square" rtlCol="0">
            <a:spAutoFit/>
          </a:bodyPr>
          <a:lstStyle/>
          <a:p>
            <a:pPr algn="ctr"/>
            <a:r>
              <a:rPr lang="da-DK" sz="4000" dirty="0" smtClean="0">
                <a:solidFill>
                  <a:schemeClr val="bg1"/>
                </a:solidFill>
                <a:latin typeface="Segoe UI Semilight" panose="020B0402040204020203" pitchFamily="34" charset="0"/>
                <a:cs typeface="Segoe UI Semilight" panose="020B0402040204020203" pitchFamily="34" charset="0"/>
              </a:rPr>
              <a:t>Spørgsmål</a:t>
            </a:r>
            <a:endParaRPr lang="da-DK" sz="1800" dirty="0">
              <a:solidFill>
                <a:schemeClr val="bg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28082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k for i dag">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9" name="Ellipse 8"/>
          <p:cNvSpPr/>
          <p:nvPr userDrawn="1"/>
        </p:nvSpPr>
        <p:spPr>
          <a:xfrm>
            <a:off x="2772200"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14" name="Ellipse 13"/>
          <p:cNvSpPr/>
          <p:nvPr userDrawn="1"/>
        </p:nvSpPr>
        <p:spPr>
          <a:xfrm>
            <a:off x="2555776" y="764229"/>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p:cNvSpPr/>
          <p:nvPr userDrawn="1"/>
        </p:nvSpPr>
        <p:spPr>
          <a:xfrm>
            <a:off x="2555776" y="1448229"/>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17" name="Ellipse 16">
            <a:extLst>
              <a:ext uri="{FF2B5EF4-FFF2-40B4-BE49-F238E27FC236}">
                <a16:creationId xmlns:a16="http://schemas.microsoft.com/office/drawing/2014/main" id="{B2D3D024-E704-498F-BCBA-1E96AF5B82C9}"/>
              </a:ext>
            </a:extLst>
          </p:cNvPr>
          <p:cNvSpPr/>
          <p:nvPr userDrawn="1"/>
        </p:nvSpPr>
        <p:spPr>
          <a:xfrm>
            <a:off x="6732240" y="4011910"/>
            <a:ext cx="900000" cy="900000"/>
          </a:xfrm>
          <a:prstGeom prst="ellipse">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551" b="1" dirty="0">
              <a:solidFill>
                <a:schemeClr val="bg1"/>
              </a:solidFill>
              <a:latin typeface="Barlow Light" panose="00000400000000000000" pitchFamily="2" charset="0"/>
            </a:endParaRPr>
          </a:p>
        </p:txBody>
      </p:sp>
      <p:pic>
        <p:nvPicPr>
          <p:cNvPr id="18" name="Billede 1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99294" y="198167"/>
            <a:ext cx="972000" cy="365202"/>
          </a:xfrm>
          <a:prstGeom prst="rect">
            <a:avLst/>
          </a:prstGeom>
        </p:spPr>
      </p:pic>
      <p:sp>
        <p:nvSpPr>
          <p:cNvPr id="3" name="Tekstfelt 2"/>
          <p:cNvSpPr txBox="1"/>
          <p:nvPr userDrawn="1"/>
        </p:nvSpPr>
        <p:spPr>
          <a:xfrm>
            <a:off x="2771800" y="2343492"/>
            <a:ext cx="3600400" cy="461665"/>
          </a:xfrm>
          <a:prstGeom prst="rect">
            <a:avLst/>
          </a:prstGeom>
          <a:noFill/>
        </p:spPr>
        <p:txBody>
          <a:bodyPr wrap="square" rtlCol="0">
            <a:spAutoFit/>
          </a:bodyPr>
          <a:lstStyle/>
          <a:p>
            <a:pPr algn="ctr"/>
            <a:r>
              <a:rPr lang="da-DK" sz="2400" dirty="0" smtClean="0">
                <a:solidFill>
                  <a:srgbClr val="0097A7"/>
                </a:solidFill>
                <a:latin typeface="Segoe UI Semilight" panose="020B0402040204020203" pitchFamily="34" charset="0"/>
                <a:cs typeface="Segoe UI Semilight" panose="020B0402040204020203" pitchFamily="34" charset="0"/>
              </a:rPr>
              <a:t>Tak</a:t>
            </a:r>
            <a:r>
              <a:rPr lang="da-DK" sz="2400" baseline="0" dirty="0" smtClean="0">
                <a:solidFill>
                  <a:srgbClr val="0097A7"/>
                </a:solidFill>
                <a:latin typeface="Segoe UI Semilight" panose="020B0402040204020203" pitchFamily="34" charset="0"/>
                <a:cs typeface="Segoe UI Semilight" panose="020B0402040204020203" pitchFamily="34" charset="0"/>
              </a:rPr>
              <a:t> for i dag</a:t>
            </a:r>
            <a:endParaRPr lang="da-DK" sz="2400" dirty="0">
              <a:solidFill>
                <a:srgbClr val="0097A7"/>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703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image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5143500"/>
            <a:ext cx="0" cy="0"/>
          </a:xfrm>
        </p:spPr>
        <p:txBody>
          <a:bodyPr/>
          <a:lstStyle>
            <a:lvl1pPr>
              <a:defRPr sz="100">
                <a:noFill/>
              </a:defRPr>
            </a:lvl1pPr>
          </a:lstStyle>
          <a:p>
            <a:fld id="{D1903C8B-6A03-40C4-AD50-AACDEC5FDA0C}" type="datetime1">
              <a:rPr lang="en-GB" smtClean="0"/>
              <a:t>06/07/2023</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5" name="Picture Placeholder 14">
            <a:extLst>
              <a:ext uri="{FF2B5EF4-FFF2-40B4-BE49-F238E27FC236}">
                <a16:creationId xmlns:a16="http://schemas.microsoft.com/office/drawing/2014/main" id="{F5DCE21D-C322-4B21-A60A-71E6E2C54DDC}"/>
              </a:ext>
            </a:extLst>
          </p:cNvPr>
          <p:cNvSpPr>
            <a:spLocks noGrp="1"/>
          </p:cNvSpPr>
          <p:nvPr>
            <p:ph type="pic" sz="quarter" idx="13" hasCustomPrompt="1"/>
          </p:nvPr>
        </p:nvSpPr>
        <p:spPr>
          <a:xfrm>
            <a:off x="-900" y="0"/>
            <a:ext cx="9144900" cy="51462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245058 h 6861600"/>
              <a:gd name="connsiteX5" fmla="*/ 1 w 12193200"/>
              <a:gd name="connsiteY5" fmla="*/ 2245058 h 6861600"/>
              <a:gd name="connsiteX6" fmla="*/ 1 w 12193200"/>
              <a:gd name="connsiteY6" fmla="*/ 3378783 h 6861600"/>
              <a:gd name="connsiteX7" fmla="*/ 3519949 w 12193200"/>
              <a:gd name="connsiteY7" fmla="*/ 3378783 h 6861600"/>
              <a:gd name="connsiteX8" fmla="*/ 3519949 w 12193200"/>
              <a:gd name="connsiteY8" fmla="*/ 2245058 h 6861600"/>
              <a:gd name="connsiteX9" fmla="*/ 6275387 w 12193200"/>
              <a:gd name="connsiteY9" fmla="*/ 224505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245058"/>
                </a:lnTo>
                <a:lnTo>
                  <a:pt x="1" y="2245058"/>
                </a:lnTo>
                <a:lnTo>
                  <a:pt x="1" y="3378783"/>
                </a:lnTo>
                <a:lnTo>
                  <a:pt x="3519949" y="3378783"/>
                </a:lnTo>
                <a:lnTo>
                  <a:pt x="3519949" y="2245058"/>
                </a:lnTo>
                <a:lnTo>
                  <a:pt x="6275387" y="2245058"/>
                </a:lnTo>
                <a:close/>
              </a:path>
            </a:pathLst>
          </a:custGeom>
          <a:solidFill>
            <a:srgbClr val="F9F9F7"/>
          </a:solidFill>
        </p:spPr>
        <p:txBody>
          <a:bodyPr wrap="square" lIns="72000" tIns="0" bIns="72000" anchor="b" anchorCtr="0">
            <a:noAutofit/>
          </a:bodyPr>
          <a:lstStyle>
            <a:lvl1pPr marL="0" indent="0" algn="l">
              <a:spcAft>
                <a:spcPts val="0"/>
              </a:spcAft>
              <a:buNone/>
              <a:defRPr sz="12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270001" y="269132"/>
            <a:ext cx="3821186" cy="1134000"/>
          </a:xfrm>
        </p:spPr>
        <p:txBody>
          <a:bodyPr anchor="t" anchorCtr="0"/>
          <a:lstStyle>
            <a:lvl1pPr algn="l">
              <a:lnSpc>
                <a:spcPct val="91000"/>
              </a:lnSpc>
              <a:defRPr sz="2700">
                <a:solidFill>
                  <a:schemeClr val="bg1"/>
                </a:solidFill>
              </a:defRPr>
            </a:lvl1pPr>
          </a:lstStyle>
          <a:p>
            <a:r>
              <a:rPr lang="en-GB" dirty="0"/>
              <a:t>Headline</a:t>
            </a:r>
          </a:p>
        </p:txBody>
      </p:sp>
      <p:pic>
        <p:nvPicPr>
          <p:cNvPr id="4" name="Logo">
            <a:extLst>
              <a:ext uri="{FF2B5EF4-FFF2-40B4-BE49-F238E27FC236}">
                <a16:creationId xmlns:a16="http://schemas.microsoft.com/office/drawing/2014/main" id="{FF3BE45C-E4DE-42B7-B25F-83E216F00A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000" y="1982192"/>
            <a:ext cx="1963283" cy="245700"/>
          </a:xfrm>
          <a:prstGeom prst="rect">
            <a:avLst/>
          </a:prstGeom>
        </p:spPr>
      </p:pic>
    </p:spTree>
    <p:extLst>
      <p:ext uri="{BB962C8B-B14F-4D97-AF65-F5344CB8AC3E}">
        <p14:creationId xmlns:p14="http://schemas.microsoft.com/office/powerpoint/2010/main" val="1672990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image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5143500"/>
            <a:ext cx="0" cy="0"/>
          </a:xfrm>
        </p:spPr>
        <p:txBody>
          <a:bodyPr/>
          <a:lstStyle>
            <a:lvl1pPr>
              <a:defRPr sz="100">
                <a:noFill/>
              </a:defRPr>
            </a:lvl1pPr>
          </a:lstStyle>
          <a:p>
            <a:fld id="{1B42BF88-9EAB-4FF1-8C7D-3D1A57D94546}" type="datetime1">
              <a:rPr lang="en-GB" smtClean="0"/>
              <a:t>06/07/2023</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7" name="Picture Placeholder 16">
            <a:extLst>
              <a:ext uri="{FF2B5EF4-FFF2-40B4-BE49-F238E27FC236}">
                <a16:creationId xmlns:a16="http://schemas.microsoft.com/office/drawing/2014/main" id="{66F7659C-7B1E-49FB-B560-86891DD5634F}"/>
              </a:ext>
            </a:extLst>
          </p:cNvPr>
          <p:cNvSpPr>
            <a:spLocks noGrp="1"/>
          </p:cNvSpPr>
          <p:nvPr>
            <p:ph type="pic" sz="quarter" idx="13" hasCustomPrompt="1"/>
          </p:nvPr>
        </p:nvSpPr>
        <p:spPr>
          <a:xfrm>
            <a:off x="0" y="-1"/>
            <a:ext cx="9144900" cy="5146200"/>
          </a:xfrm>
          <a:custGeom>
            <a:avLst/>
            <a:gdLst>
              <a:gd name="connsiteX0" fmla="*/ 6275387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2780908 h 6861600"/>
              <a:gd name="connsiteX5" fmla="*/ 1 w 12193200"/>
              <a:gd name="connsiteY5" fmla="*/ 2780908 h 6861600"/>
              <a:gd name="connsiteX6" fmla="*/ 1 w 12193200"/>
              <a:gd name="connsiteY6" fmla="*/ 3934964 h 6861600"/>
              <a:gd name="connsiteX7" fmla="*/ 3519949 w 12193200"/>
              <a:gd name="connsiteY7" fmla="*/ 3934964 h 6861600"/>
              <a:gd name="connsiteX8" fmla="*/ 3519949 w 12193200"/>
              <a:gd name="connsiteY8" fmla="*/ 2780908 h 6861600"/>
              <a:gd name="connsiteX9" fmla="*/ 6275387 w 12193200"/>
              <a:gd name="connsiteY9" fmla="*/ 2780908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200" h="6861600">
                <a:moveTo>
                  <a:pt x="6275387" y="0"/>
                </a:moveTo>
                <a:lnTo>
                  <a:pt x="12193200" y="0"/>
                </a:lnTo>
                <a:lnTo>
                  <a:pt x="12193200" y="6861600"/>
                </a:lnTo>
                <a:lnTo>
                  <a:pt x="0" y="6861600"/>
                </a:lnTo>
                <a:lnTo>
                  <a:pt x="0" y="2780908"/>
                </a:lnTo>
                <a:lnTo>
                  <a:pt x="1" y="2780908"/>
                </a:lnTo>
                <a:lnTo>
                  <a:pt x="1" y="3934964"/>
                </a:lnTo>
                <a:lnTo>
                  <a:pt x="3519949" y="3934964"/>
                </a:lnTo>
                <a:lnTo>
                  <a:pt x="3519949" y="2780908"/>
                </a:lnTo>
                <a:lnTo>
                  <a:pt x="6275387" y="2780908"/>
                </a:lnTo>
                <a:close/>
              </a:path>
            </a:pathLst>
          </a:custGeom>
          <a:solidFill>
            <a:srgbClr val="F9F9F7"/>
          </a:solidFill>
        </p:spPr>
        <p:txBody>
          <a:bodyPr wrap="square" lIns="72000" tIns="0" bIns="72000" anchor="b" anchorCtr="0">
            <a:noAutofit/>
          </a:bodyPr>
          <a:lstStyle>
            <a:lvl1pPr marL="0" indent="0" algn="l">
              <a:spcAft>
                <a:spcPts val="0"/>
              </a:spcAft>
              <a:buNone/>
              <a:defRPr sz="12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270000" y="253778"/>
            <a:ext cx="3820500" cy="1292253"/>
          </a:xfrm>
        </p:spPr>
        <p:txBody>
          <a:bodyPr anchor="t" anchorCtr="0"/>
          <a:lstStyle>
            <a:lvl1pPr algn="l">
              <a:lnSpc>
                <a:spcPct val="91000"/>
              </a:lnSpc>
              <a:defRPr sz="4500">
                <a:solidFill>
                  <a:schemeClr val="bg1"/>
                </a:solidFill>
              </a:defRPr>
            </a:lvl1pPr>
          </a:lstStyle>
          <a:p>
            <a:r>
              <a:rPr lang="en-GB" dirty="0"/>
              <a:t>Headline</a:t>
            </a:r>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268307" y="1622503"/>
            <a:ext cx="3820500" cy="318148"/>
          </a:xfrm>
        </p:spPr>
        <p:txBody>
          <a:bodyPr/>
          <a:lstStyle>
            <a:lvl1pPr marL="0" indent="0" algn="l">
              <a:spcBef>
                <a:spcPts val="0"/>
              </a:spcBef>
              <a:buFont typeface="Verdana" panose="020B0604030504040204" pitchFamily="34" charset="0"/>
              <a:buChar char="​"/>
              <a:defRPr sz="1050">
                <a:solidFill>
                  <a:schemeClr val="bg1"/>
                </a:solidFill>
              </a:defRPr>
            </a:lvl1pPr>
            <a:lvl2pPr marL="0" indent="0" algn="l">
              <a:buFont typeface="Verdana" panose="020B0604030504040204" pitchFamily="34" charset="0"/>
              <a:buNone/>
              <a:defRPr sz="900">
                <a:solidFill>
                  <a:srgbClr val="333333"/>
                </a:solidFill>
              </a:defRPr>
            </a:lvl2pPr>
            <a:lvl3pPr marL="0" indent="0" algn="l">
              <a:buFont typeface="Verdana" panose="020B0604030504040204" pitchFamily="34" charset="0"/>
              <a:buChar char="​"/>
              <a:defRPr sz="900">
                <a:solidFill>
                  <a:srgbClr val="333333"/>
                </a:solidFill>
              </a:defRPr>
            </a:lvl3pPr>
            <a:lvl4pPr marL="0" indent="0" algn="l">
              <a:buFont typeface="Verdana" panose="020B0604030504040204" pitchFamily="34" charset="0"/>
              <a:buChar char="​"/>
              <a:defRPr sz="900">
                <a:solidFill>
                  <a:srgbClr val="333333"/>
                </a:solidFill>
              </a:defRPr>
            </a:lvl4pPr>
            <a:lvl5pPr marL="0" indent="0" algn="l">
              <a:buFont typeface="Verdana" panose="020B0604030504040204" pitchFamily="34" charset="0"/>
              <a:buChar char="​"/>
              <a:defRPr sz="900">
                <a:solidFill>
                  <a:srgbClr val="333333"/>
                </a:solidFill>
              </a:defRPr>
            </a:lvl5pPr>
            <a:lvl6pPr marL="0" indent="0" algn="l">
              <a:buFont typeface="Verdana" panose="020B0604030504040204" pitchFamily="34" charset="0"/>
              <a:buChar char="​"/>
              <a:defRPr sz="900">
                <a:solidFill>
                  <a:srgbClr val="333333"/>
                </a:solidFill>
              </a:defRPr>
            </a:lvl6pPr>
            <a:lvl7pPr marL="0" indent="0" algn="l">
              <a:buFont typeface="Verdana" panose="020B0604030504040204" pitchFamily="34" charset="0"/>
              <a:buChar char="​"/>
              <a:defRPr sz="900">
                <a:solidFill>
                  <a:srgbClr val="333333"/>
                </a:solidFill>
              </a:defRPr>
            </a:lvl7pPr>
            <a:lvl8pPr marL="0" indent="0" algn="l">
              <a:buFont typeface="Verdana" panose="020B0604030504040204" pitchFamily="34" charset="0"/>
              <a:buChar char="​"/>
              <a:defRPr sz="900">
                <a:solidFill>
                  <a:srgbClr val="333333"/>
                </a:solidFill>
              </a:defRPr>
            </a:lvl8pPr>
            <a:lvl9pPr marL="0" indent="0" algn="l">
              <a:buFont typeface="Verdana" panose="020B0604030504040204" pitchFamily="34" charset="0"/>
              <a:buChar char="​"/>
              <a:defRPr sz="900">
                <a:solidFill>
                  <a:srgbClr val="333333"/>
                </a:solidFill>
              </a:defRPr>
            </a:lvl9pPr>
          </a:lstStyle>
          <a:p>
            <a:r>
              <a:rPr lang="en-GB" dirty="0"/>
              <a:t>Subtitle</a:t>
            </a:r>
          </a:p>
        </p:txBody>
      </p:sp>
      <p:pic>
        <p:nvPicPr>
          <p:cNvPr id="15" name="Logo">
            <a:extLst>
              <a:ext uri="{FF2B5EF4-FFF2-40B4-BE49-F238E27FC236}">
                <a16:creationId xmlns:a16="http://schemas.microsoft.com/office/drawing/2014/main" id="{BE643BFE-CC71-4C45-A510-41469C9CD8F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000" y="2403812"/>
            <a:ext cx="1963283" cy="245700"/>
          </a:xfrm>
          <a:prstGeom prst="rect">
            <a:avLst/>
          </a:prstGeom>
        </p:spPr>
      </p:pic>
    </p:spTree>
    <p:extLst>
      <p:ext uri="{BB962C8B-B14F-4D97-AF65-F5344CB8AC3E}">
        <p14:creationId xmlns:p14="http://schemas.microsoft.com/office/powerpoint/2010/main" val="3120871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image (C)">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5143500"/>
            <a:ext cx="0" cy="0"/>
          </a:xfrm>
        </p:spPr>
        <p:txBody>
          <a:bodyPr/>
          <a:lstStyle>
            <a:lvl1pPr>
              <a:defRPr sz="100">
                <a:noFill/>
              </a:defRPr>
            </a:lvl1pPr>
          </a:lstStyle>
          <a:p>
            <a:fld id="{ED06D66A-00D9-479B-9856-27577BF36107}" type="datetime1">
              <a:rPr lang="en-GB" smtClean="0"/>
              <a:t>06/07/2023</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5" name="Picture Placeholder 24">
            <a:extLst>
              <a:ext uri="{FF2B5EF4-FFF2-40B4-BE49-F238E27FC236}">
                <a16:creationId xmlns:a16="http://schemas.microsoft.com/office/drawing/2014/main" id="{B1AB11E3-DCD9-468D-AF31-A1154B63730A}"/>
              </a:ext>
            </a:extLst>
          </p:cNvPr>
          <p:cNvSpPr>
            <a:spLocks noGrp="1"/>
          </p:cNvSpPr>
          <p:nvPr>
            <p:ph type="pic" sz="quarter" idx="13" hasCustomPrompt="1"/>
          </p:nvPr>
        </p:nvSpPr>
        <p:spPr>
          <a:xfrm>
            <a:off x="0" y="-1"/>
            <a:ext cx="9144900" cy="51462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1 h 6861600"/>
              <a:gd name="connsiteX5" fmla="*/ 5915025 w 12193200"/>
              <a:gd name="connsiteY5" fmla="*/ 6858001 h 6861600"/>
              <a:gd name="connsiteX6" fmla="*/ 5915025 w 12193200"/>
              <a:gd name="connsiteY6" fmla="*/ 4077093 h 6861600"/>
              <a:gd name="connsiteX7" fmla="*/ 3519949 w 12193200"/>
              <a:gd name="connsiteY7" fmla="*/ 4077093 h 6861600"/>
              <a:gd name="connsiteX8" fmla="*/ 3519949 w 12193200"/>
              <a:gd name="connsiteY8" fmla="*/ 2975066 h 6861600"/>
              <a:gd name="connsiteX9" fmla="*/ 1 w 12193200"/>
              <a:gd name="connsiteY9" fmla="*/ 2975066 h 6861600"/>
              <a:gd name="connsiteX10" fmla="*/ 1 w 12193200"/>
              <a:gd name="connsiteY10" fmla="*/ 4077093 h 6861600"/>
              <a:gd name="connsiteX11" fmla="*/ 0 w 12193200"/>
              <a:gd name="connsiteY11" fmla="*/ 4077093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3200" h="6861600">
                <a:moveTo>
                  <a:pt x="0" y="0"/>
                </a:moveTo>
                <a:lnTo>
                  <a:pt x="12193200" y="0"/>
                </a:lnTo>
                <a:lnTo>
                  <a:pt x="12193200" y="6861600"/>
                </a:lnTo>
                <a:lnTo>
                  <a:pt x="0" y="6861600"/>
                </a:lnTo>
                <a:lnTo>
                  <a:pt x="0" y="6858001"/>
                </a:lnTo>
                <a:lnTo>
                  <a:pt x="5915025" y="6858001"/>
                </a:lnTo>
                <a:lnTo>
                  <a:pt x="5915025" y="4077093"/>
                </a:lnTo>
                <a:lnTo>
                  <a:pt x="3519949" y="4077093"/>
                </a:lnTo>
                <a:lnTo>
                  <a:pt x="3519949" y="2975066"/>
                </a:lnTo>
                <a:lnTo>
                  <a:pt x="1" y="2975066"/>
                </a:lnTo>
                <a:lnTo>
                  <a:pt x="1" y="4077093"/>
                </a:lnTo>
                <a:lnTo>
                  <a:pt x="0" y="4077093"/>
                </a:lnTo>
                <a:close/>
              </a:path>
            </a:pathLst>
          </a:custGeom>
          <a:solidFill>
            <a:srgbClr val="F9F9F7"/>
          </a:solidFill>
        </p:spPr>
        <p:txBody>
          <a:bodyPr wrap="square" lIns="72000" tIns="72000" bIns="0" anchor="t" anchorCtr="0">
            <a:noAutofit/>
          </a:bodyPr>
          <a:lstStyle>
            <a:lvl1pPr marL="0" indent="0" algn="l">
              <a:spcAft>
                <a:spcPts val="0"/>
              </a:spcAft>
              <a:buNone/>
              <a:defRPr sz="12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270000" y="3354064"/>
            <a:ext cx="3550500" cy="882180"/>
          </a:xfrm>
        </p:spPr>
        <p:txBody>
          <a:bodyPr anchor="t" anchorCtr="0"/>
          <a:lstStyle>
            <a:lvl1pPr algn="l">
              <a:lnSpc>
                <a:spcPct val="91000"/>
              </a:lnSpc>
              <a:defRPr sz="3075">
                <a:solidFill>
                  <a:schemeClr val="bg1"/>
                </a:solidFill>
              </a:defRPr>
            </a:lvl1pPr>
          </a:lstStyle>
          <a:p>
            <a:r>
              <a:rPr lang="en-GB" dirty="0"/>
              <a:t>Headline</a:t>
            </a:r>
          </a:p>
        </p:txBody>
      </p:sp>
      <p:sp>
        <p:nvSpPr>
          <p:cNvPr id="24" name="Subtitle 2">
            <a:extLst>
              <a:ext uri="{FF2B5EF4-FFF2-40B4-BE49-F238E27FC236}">
                <a16:creationId xmlns:a16="http://schemas.microsoft.com/office/drawing/2014/main" id="{D4561A69-5067-410B-91C5-BE4B74B22D09}"/>
              </a:ext>
            </a:extLst>
          </p:cNvPr>
          <p:cNvSpPr>
            <a:spLocks noGrp="1"/>
          </p:cNvSpPr>
          <p:nvPr>
            <p:ph type="subTitle" idx="1" hasCustomPrompt="1"/>
          </p:nvPr>
        </p:nvSpPr>
        <p:spPr bwMode="white">
          <a:xfrm>
            <a:off x="270000" y="4395600"/>
            <a:ext cx="3550500" cy="408529"/>
          </a:xfrm>
        </p:spPr>
        <p:txBody>
          <a:bodyPr/>
          <a:lstStyle>
            <a:lvl1pPr marL="0" indent="0" algn="l">
              <a:spcBef>
                <a:spcPts val="0"/>
              </a:spcBef>
              <a:buFont typeface="Verdana" panose="020B0604030504040204" pitchFamily="34" charset="0"/>
              <a:buChar char="​"/>
              <a:defRPr sz="1050">
                <a:solidFill>
                  <a:schemeClr val="bg1"/>
                </a:solidFill>
              </a:defRPr>
            </a:lvl1pPr>
            <a:lvl2pPr marL="0" indent="0" algn="l">
              <a:buFont typeface="Verdana" panose="020B0604030504040204" pitchFamily="34" charset="0"/>
              <a:buNone/>
              <a:defRPr sz="900">
                <a:solidFill>
                  <a:srgbClr val="333333"/>
                </a:solidFill>
              </a:defRPr>
            </a:lvl2pPr>
            <a:lvl3pPr marL="0" indent="0" algn="l">
              <a:buFont typeface="Verdana" panose="020B0604030504040204" pitchFamily="34" charset="0"/>
              <a:buChar char="​"/>
              <a:defRPr sz="900">
                <a:solidFill>
                  <a:srgbClr val="333333"/>
                </a:solidFill>
              </a:defRPr>
            </a:lvl3pPr>
            <a:lvl4pPr marL="0" indent="0" algn="l">
              <a:buFont typeface="Verdana" panose="020B0604030504040204" pitchFamily="34" charset="0"/>
              <a:buChar char="​"/>
              <a:defRPr sz="900">
                <a:solidFill>
                  <a:srgbClr val="333333"/>
                </a:solidFill>
              </a:defRPr>
            </a:lvl4pPr>
            <a:lvl5pPr marL="0" indent="0" algn="l">
              <a:buFont typeface="Verdana" panose="020B0604030504040204" pitchFamily="34" charset="0"/>
              <a:buChar char="​"/>
              <a:defRPr sz="900">
                <a:solidFill>
                  <a:srgbClr val="333333"/>
                </a:solidFill>
              </a:defRPr>
            </a:lvl5pPr>
            <a:lvl6pPr marL="0" indent="0" algn="l">
              <a:buFont typeface="Verdana" panose="020B0604030504040204" pitchFamily="34" charset="0"/>
              <a:buChar char="​"/>
              <a:defRPr sz="900">
                <a:solidFill>
                  <a:srgbClr val="333333"/>
                </a:solidFill>
              </a:defRPr>
            </a:lvl6pPr>
            <a:lvl7pPr marL="0" indent="0" algn="l">
              <a:buFont typeface="Verdana" panose="020B0604030504040204" pitchFamily="34" charset="0"/>
              <a:buChar char="​"/>
              <a:defRPr sz="900">
                <a:solidFill>
                  <a:srgbClr val="333333"/>
                </a:solidFill>
              </a:defRPr>
            </a:lvl7pPr>
            <a:lvl8pPr marL="0" indent="0" algn="l">
              <a:buFont typeface="Verdana" panose="020B0604030504040204" pitchFamily="34" charset="0"/>
              <a:buChar char="​"/>
              <a:defRPr sz="900">
                <a:solidFill>
                  <a:srgbClr val="333333"/>
                </a:solidFill>
              </a:defRPr>
            </a:lvl8pPr>
            <a:lvl9pPr marL="0" indent="0" algn="l">
              <a:buFont typeface="Verdana" panose="020B0604030504040204" pitchFamily="34" charset="0"/>
              <a:buChar char="​"/>
              <a:defRPr sz="900">
                <a:solidFill>
                  <a:srgbClr val="333333"/>
                </a:solidFill>
              </a:defRPr>
            </a:lvl9pPr>
          </a:lstStyle>
          <a:p>
            <a:r>
              <a:rPr lang="en-GB" dirty="0"/>
              <a:t>Subtitle</a:t>
            </a:r>
          </a:p>
        </p:txBody>
      </p:sp>
      <p:pic>
        <p:nvPicPr>
          <p:cNvPr id="14" name="Logo">
            <a:extLst>
              <a:ext uri="{FF2B5EF4-FFF2-40B4-BE49-F238E27FC236}">
                <a16:creationId xmlns:a16="http://schemas.microsoft.com/office/drawing/2014/main" id="{B01D38AB-220F-4FC4-8219-927BC28D87C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000" y="2521226"/>
            <a:ext cx="1963283" cy="245700"/>
          </a:xfrm>
          <a:prstGeom prst="rect">
            <a:avLst/>
          </a:prstGeom>
        </p:spPr>
      </p:pic>
    </p:spTree>
    <p:extLst>
      <p:ext uri="{BB962C8B-B14F-4D97-AF65-F5344CB8AC3E}">
        <p14:creationId xmlns:p14="http://schemas.microsoft.com/office/powerpoint/2010/main" val="3792758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image (D)">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5143500"/>
            <a:ext cx="0" cy="0"/>
          </a:xfrm>
        </p:spPr>
        <p:txBody>
          <a:bodyPr/>
          <a:lstStyle>
            <a:lvl1pPr>
              <a:defRPr sz="100">
                <a:noFill/>
              </a:defRPr>
            </a:lvl1pPr>
          </a:lstStyle>
          <a:p>
            <a:fld id="{2D3E1E10-4E6B-4C9C-B68B-DC96BC56ABFC}" type="datetime1">
              <a:rPr lang="en-GB" smtClean="0"/>
              <a:t>06/07/2023</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7" name="Picture Placeholder 16">
            <a:extLst>
              <a:ext uri="{FF2B5EF4-FFF2-40B4-BE49-F238E27FC236}">
                <a16:creationId xmlns:a16="http://schemas.microsoft.com/office/drawing/2014/main" id="{9392B3FA-4A45-49A0-A3FB-2000E37DA94F}"/>
              </a:ext>
            </a:extLst>
          </p:cNvPr>
          <p:cNvSpPr>
            <a:spLocks noGrp="1"/>
          </p:cNvSpPr>
          <p:nvPr>
            <p:ph type="pic" sz="quarter" idx="13" hasCustomPrompt="1"/>
          </p:nvPr>
        </p:nvSpPr>
        <p:spPr>
          <a:xfrm>
            <a:off x="0" y="-1"/>
            <a:ext cx="9144900" cy="5146200"/>
          </a:xfrm>
          <a:custGeom>
            <a:avLst/>
            <a:gdLst>
              <a:gd name="connsiteX0" fmla="*/ 0 w 12193200"/>
              <a:gd name="connsiteY0" fmla="*/ 0 h 6861600"/>
              <a:gd name="connsiteX1" fmla="*/ 12193200 w 12193200"/>
              <a:gd name="connsiteY1" fmla="*/ 0 h 6861600"/>
              <a:gd name="connsiteX2" fmla="*/ 12193200 w 12193200"/>
              <a:gd name="connsiteY2" fmla="*/ 6861600 h 6861600"/>
              <a:gd name="connsiteX3" fmla="*/ 0 w 12193200"/>
              <a:gd name="connsiteY3" fmla="*/ 6861600 h 6861600"/>
              <a:gd name="connsiteX4" fmla="*/ 0 w 12193200"/>
              <a:gd name="connsiteY4" fmla="*/ 6858002 h 6861600"/>
              <a:gd name="connsiteX5" fmla="*/ 5762624 w 12193200"/>
              <a:gd name="connsiteY5" fmla="*/ 6858002 h 6861600"/>
              <a:gd name="connsiteX6" fmla="*/ 5762624 w 12193200"/>
              <a:gd name="connsiteY6" fmla="*/ 6858001 h 6861600"/>
              <a:gd name="connsiteX7" fmla="*/ 5915025 w 12193200"/>
              <a:gd name="connsiteY7" fmla="*/ 6858001 h 6861600"/>
              <a:gd name="connsiteX8" fmla="*/ 5915025 w 12193200"/>
              <a:gd name="connsiteY8" fmla="*/ 4501189 h 6861600"/>
              <a:gd name="connsiteX9" fmla="*/ 5762624 w 12193200"/>
              <a:gd name="connsiteY9" fmla="*/ 4501189 h 6861600"/>
              <a:gd name="connsiteX10" fmla="*/ 5762624 w 12193200"/>
              <a:gd name="connsiteY10" fmla="*/ 4495802 h 6861600"/>
              <a:gd name="connsiteX11" fmla="*/ 3519949 w 12193200"/>
              <a:gd name="connsiteY11" fmla="*/ 4495802 h 6861600"/>
              <a:gd name="connsiteX12" fmla="*/ 3519949 w 12193200"/>
              <a:gd name="connsiteY12" fmla="*/ 3355681 h 6861600"/>
              <a:gd name="connsiteX13" fmla="*/ 1 w 12193200"/>
              <a:gd name="connsiteY13" fmla="*/ 3355681 h 6861600"/>
              <a:gd name="connsiteX14" fmla="*/ 1 w 12193200"/>
              <a:gd name="connsiteY14" fmla="*/ 3362327 h 6861600"/>
              <a:gd name="connsiteX15" fmla="*/ 0 w 12193200"/>
              <a:gd name="connsiteY15" fmla="*/ 3362327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200" h="6861600">
                <a:moveTo>
                  <a:pt x="0" y="0"/>
                </a:moveTo>
                <a:lnTo>
                  <a:pt x="12193200" y="0"/>
                </a:lnTo>
                <a:lnTo>
                  <a:pt x="12193200" y="6861600"/>
                </a:lnTo>
                <a:lnTo>
                  <a:pt x="0" y="6861600"/>
                </a:lnTo>
                <a:lnTo>
                  <a:pt x="0" y="6858002"/>
                </a:lnTo>
                <a:lnTo>
                  <a:pt x="5762624" y="6858002"/>
                </a:lnTo>
                <a:lnTo>
                  <a:pt x="5762624" y="6858001"/>
                </a:lnTo>
                <a:lnTo>
                  <a:pt x="5915025" y="6858001"/>
                </a:lnTo>
                <a:lnTo>
                  <a:pt x="5915025" y="4501189"/>
                </a:lnTo>
                <a:lnTo>
                  <a:pt x="5762624" y="4501189"/>
                </a:lnTo>
                <a:lnTo>
                  <a:pt x="5762624" y="4495802"/>
                </a:lnTo>
                <a:lnTo>
                  <a:pt x="3519949" y="4495802"/>
                </a:lnTo>
                <a:lnTo>
                  <a:pt x="3519949" y="3355681"/>
                </a:lnTo>
                <a:lnTo>
                  <a:pt x="1" y="3355681"/>
                </a:lnTo>
                <a:lnTo>
                  <a:pt x="1" y="3362327"/>
                </a:lnTo>
                <a:lnTo>
                  <a:pt x="0" y="3362327"/>
                </a:lnTo>
                <a:close/>
              </a:path>
            </a:pathLst>
          </a:custGeom>
          <a:solidFill>
            <a:srgbClr val="F9F9F7"/>
          </a:solidFill>
        </p:spPr>
        <p:txBody>
          <a:bodyPr wrap="square" lIns="72000" tIns="72000" bIns="72000" anchor="t" anchorCtr="0">
            <a:noAutofit/>
          </a:bodyPr>
          <a:lstStyle>
            <a:lvl1pPr marL="0" indent="0" algn="l">
              <a:spcAft>
                <a:spcPts val="0"/>
              </a:spcAft>
              <a:buNone/>
              <a:defRPr sz="1200"/>
            </a:lvl1pPr>
          </a:lstStyle>
          <a:p>
            <a:r>
              <a:rPr lang="en-GB" noProof="0" dirty="0"/>
              <a:t>Mark placeholder to insert image </a:t>
            </a:r>
            <a:r>
              <a:rPr lang="en-GB" dirty="0"/>
              <a:t>using the Insert tab – Pictures or from Templafy</a:t>
            </a:r>
          </a:p>
        </p:txBody>
      </p:sp>
      <p:sp>
        <p:nvSpPr>
          <p:cNvPr id="2" name="Title 1"/>
          <p:cNvSpPr>
            <a:spLocks noGrp="1"/>
          </p:cNvSpPr>
          <p:nvPr>
            <p:ph type="ctrTitle" hasCustomPrompt="1"/>
          </p:nvPr>
        </p:nvSpPr>
        <p:spPr bwMode="white">
          <a:xfrm>
            <a:off x="270001" y="3617072"/>
            <a:ext cx="3550913" cy="696831"/>
          </a:xfrm>
        </p:spPr>
        <p:txBody>
          <a:bodyPr anchor="t" anchorCtr="0"/>
          <a:lstStyle>
            <a:lvl1pPr algn="l">
              <a:lnSpc>
                <a:spcPct val="91000"/>
              </a:lnSpc>
              <a:defRPr sz="4500">
                <a:solidFill>
                  <a:schemeClr val="bg1"/>
                </a:solidFill>
              </a:defRPr>
            </a:lvl1pPr>
          </a:lstStyle>
          <a:p>
            <a:r>
              <a:rPr lang="en-GB" dirty="0"/>
              <a:t>Headline</a:t>
            </a:r>
          </a:p>
        </p:txBody>
      </p:sp>
      <p:sp>
        <p:nvSpPr>
          <p:cNvPr id="13" name="Subtitle 2">
            <a:extLst>
              <a:ext uri="{FF2B5EF4-FFF2-40B4-BE49-F238E27FC236}">
                <a16:creationId xmlns:a16="http://schemas.microsoft.com/office/drawing/2014/main" id="{FE897BB9-C0DA-41AA-90EC-DB8C5FCE355C}"/>
              </a:ext>
            </a:extLst>
          </p:cNvPr>
          <p:cNvSpPr>
            <a:spLocks noGrp="1"/>
          </p:cNvSpPr>
          <p:nvPr>
            <p:ph type="subTitle" idx="1" hasCustomPrompt="1"/>
          </p:nvPr>
        </p:nvSpPr>
        <p:spPr bwMode="white">
          <a:xfrm>
            <a:off x="270001" y="4395600"/>
            <a:ext cx="3550913" cy="318148"/>
          </a:xfrm>
        </p:spPr>
        <p:txBody>
          <a:bodyPr/>
          <a:lstStyle>
            <a:lvl1pPr marL="0" indent="0" algn="l">
              <a:spcBef>
                <a:spcPts val="0"/>
              </a:spcBef>
              <a:buFont typeface="Verdana" panose="020B0604030504040204" pitchFamily="34" charset="0"/>
              <a:buChar char="​"/>
              <a:defRPr sz="1050">
                <a:solidFill>
                  <a:schemeClr val="bg1"/>
                </a:solidFill>
              </a:defRPr>
            </a:lvl1pPr>
            <a:lvl2pPr marL="0" indent="0" algn="l">
              <a:buFont typeface="Verdana" panose="020B0604030504040204" pitchFamily="34" charset="0"/>
              <a:buNone/>
              <a:defRPr sz="900">
                <a:solidFill>
                  <a:srgbClr val="333333"/>
                </a:solidFill>
              </a:defRPr>
            </a:lvl2pPr>
            <a:lvl3pPr marL="0" indent="0" algn="l">
              <a:buFont typeface="Verdana" panose="020B0604030504040204" pitchFamily="34" charset="0"/>
              <a:buChar char="​"/>
              <a:defRPr sz="900">
                <a:solidFill>
                  <a:srgbClr val="333333"/>
                </a:solidFill>
              </a:defRPr>
            </a:lvl3pPr>
            <a:lvl4pPr marL="0" indent="0" algn="l">
              <a:buFont typeface="Verdana" panose="020B0604030504040204" pitchFamily="34" charset="0"/>
              <a:buChar char="​"/>
              <a:defRPr sz="900">
                <a:solidFill>
                  <a:srgbClr val="333333"/>
                </a:solidFill>
              </a:defRPr>
            </a:lvl4pPr>
            <a:lvl5pPr marL="0" indent="0" algn="l">
              <a:buFont typeface="Verdana" panose="020B0604030504040204" pitchFamily="34" charset="0"/>
              <a:buChar char="​"/>
              <a:defRPr sz="900">
                <a:solidFill>
                  <a:srgbClr val="333333"/>
                </a:solidFill>
              </a:defRPr>
            </a:lvl5pPr>
            <a:lvl6pPr marL="0" indent="0" algn="l">
              <a:buFont typeface="Verdana" panose="020B0604030504040204" pitchFamily="34" charset="0"/>
              <a:buChar char="​"/>
              <a:defRPr sz="900">
                <a:solidFill>
                  <a:srgbClr val="333333"/>
                </a:solidFill>
              </a:defRPr>
            </a:lvl6pPr>
            <a:lvl7pPr marL="0" indent="0" algn="l">
              <a:buFont typeface="Verdana" panose="020B0604030504040204" pitchFamily="34" charset="0"/>
              <a:buChar char="​"/>
              <a:defRPr sz="900">
                <a:solidFill>
                  <a:srgbClr val="333333"/>
                </a:solidFill>
              </a:defRPr>
            </a:lvl7pPr>
            <a:lvl8pPr marL="0" indent="0" algn="l">
              <a:buFont typeface="Verdana" panose="020B0604030504040204" pitchFamily="34" charset="0"/>
              <a:buChar char="​"/>
              <a:defRPr sz="900">
                <a:solidFill>
                  <a:srgbClr val="333333"/>
                </a:solidFill>
              </a:defRPr>
            </a:lvl8pPr>
            <a:lvl9pPr marL="0" indent="0" algn="l">
              <a:buFont typeface="Verdana" panose="020B0604030504040204" pitchFamily="34" charset="0"/>
              <a:buChar char="​"/>
              <a:defRPr sz="900">
                <a:solidFill>
                  <a:srgbClr val="333333"/>
                </a:solidFill>
              </a:defRPr>
            </a:lvl9pPr>
          </a:lstStyle>
          <a:p>
            <a:r>
              <a:rPr lang="en-GB" dirty="0"/>
              <a:t>Subtitle</a:t>
            </a:r>
          </a:p>
        </p:txBody>
      </p:sp>
      <p:pic>
        <p:nvPicPr>
          <p:cNvPr id="15" name="Logo">
            <a:extLst>
              <a:ext uri="{FF2B5EF4-FFF2-40B4-BE49-F238E27FC236}">
                <a16:creationId xmlns:a16="http://schemas.microsoft.com/office/drawing/2014/main" id="{DA2544AE-9170-440D-A7DE-3D8825007C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0000" y="2833438"/>
            <a:ext cx="1963283" cy="245700"/>
          </a:xfrm>
          <a:prstGeom prst="rect">
            <a:avLst/>
          </a:prstGeom>
        </p:spPr>
      </p:pic>
    </p:spTree>
    <p:extLst>
      <p:ext uri="{BB962C8B-B14F-4D97-AF65-F5344CB8AC3E}">
        <p14:creationId xmlns:p14="http://schemas.microsoft.com/office/powerpoint/2010/main" val="40563710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bright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5143500"/>
            <a:ext cx="0" cy="0"/>
          </a:xfrm>
        </p:spPr>
        <p:txBody>
          <a:bodyPr/>
          <a:lstStyle>
            <a:lvl1pPr>
              <a:defRPr sz="100">
                <a:noFill/>
              </a:defRPr>
            </a:lvl1pPr>
          </a:lstStyle>
          <a:p>
            <a:fld id="{65259D24-E6A6-4D69-90CB-83073E8387B2}" type="datetime1">
              <a:rPr lang="en-GB" smtClean="0"/>
              <a:t>06/07/2023</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9144900" cy="5146200"/>
          </a:xfrm>
          <a:solidFill>
            <a:srgbClr val="F9F9F7"/>
          </a:solidFill>
        </p:spPr>
        <p:txBody>
          <a:bodyPr lIns="72000" tIns="72000"/>
          <a:lstStyle>
            <a:lvl1pPr marL="0" indent="0" algn="l">
              <a:spcAft>
                <a:spcPts val="0"/>
              </a:spcAft>
              <a:buNone/>
              <a:defRPr sz="1200"/>
            </a:lvl1pPr>
          </a:lstStyle>
          <a:p>
            <a:r>
              <a:rPr lang="en-GB" noProof="0" dirty="0"/>
              <a:t>Mark placeholder to insert image </a:t>
            </a:r>
            <a:r>
              <a:rPr lang="en-GB" dirty="0"/>
              <a:t>using the Insert tab – Pictures or from Templafy</a:t>
            </a:r>
          </a:p>
          <a:p>
            <a:endParaRPr lang="en-GB" dirty="0"/>
          </a:p>
        </p:txBody>
      </p:sp>
      <p:sp>
        <p:nvSpPr>
          <p:cNvPr id="14" name="Text Placeholder logo">
            <a:extLst>
              <a:ext uri="{FF2B5EF4-FFF2-40B4-BE49-F238E27FC236}">
                <a16:creationId xmlns:a16="http://schemas.microsoft.com/office/drawing/2014/main" id="{F1CD8122-E16A-4EEC-B42A-6AF75D666172}"/>
              </a:ext>
            </a:extLst>
          </p:cNvPr>
          <p:cNvSpPr>
            <a:spLocks noGrp="1"/>
          </p:cNvSpPr>
          <p:nvPr>
            <p:ph type="body" sz="quarter" idx="19" hasCustomPrompt="1"/>
          </p:nvPr>
        </p:nvSpPr>
        <p:spPr>
          <a:xfrm>
            <a:off x="270000" y="4409100"/>
            <a:ext cx="1962900" cy="2457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270000" y="490538"/>
            <a:ext cx="7864350" cy="602100"/>
          </a:xfrm>
        </p:spPr>
        <p:txBody>
          <a:bodyPr anchor="b" anchorCtr="0"/>
          <a:lstStyle>
            <a:lvl1pPr algn="l">
              <a:defRPr sz="4500"/>
            </a:lvl1pPr>
          </a:lstStyle>
          <a:p>
            <a:r>
              <a:rPr lang="en-GB" dirty="0"/>
              <a:t>Headline</a:t>
            </a:r>
          </a:p>
        </p:txBody>
      </p:sp>
      <p:sp>
        <p:nvSpPr>
          <p:cNvPr id="3" name="Subtitle 2"/>
          <p:cNvSpPr>
            <a:spLocks noGrp="1"/>
          </p:cNvSpPr>
          <p:nvPr>
            <p:ph type="subTitle" idx="1" hasCustomPrompt="1"/>
          </p:nvPr>
        </p:nvSpPr>
        <p:spPr>
          <a:xfrm>
            <a:off x="270000" y="3515400"/>
            <a:ext cx="7864350" cy="621000"/>
          </a:xfrm>
        </p:spPr>
        <p:txBody>
          <a:bodyPr/>
          <a:lstStyle>
            <a:lvl1pPr marL="0" indent="0" algn="l">
              <a:spcBef>
                <a:spcPts val="0"/>
              </a:spcBef>
              <a:buFont typeface="Verdana" panose="020B0604030504040204" pitchFamily="34" charset="0"/>
              <a:buChar char="​"/>
              <a:defRPr sz="900"/>
            </a:lvl1pPr>
            <a:lvl2pPr marL="0" indent="0" algn="l">
              <a:buFont typeface="Verdana" panose="020B0604030504040204" pitchFamily="34" charset="0"/>
              <a:buNone/>
              <a:defRPr sz="900">
                <a:solidFill>
                  <a:srgbClr val="333333"/>
                </a:solidFill>
              </a:defRPr>
            </a:lvl2pPr>
            <a:lvl3pPr marL="0" indent="0" algn="l">
              <a:buFont typeface="Verdana" panose="020B0604030504040204" pitchFamily="34" charset="0"/>
              <a:buChar char="​"/>
              <a:defRPr sz="900">
                <a:solidFill>
                  <a:srgbClr val="333333"/>
                </a:solidFill>
              </a:defRPr>
            </a:lvl3pPr>
            <a:lvl4pPr marL="0" indent="0" algn="l">
              <a:buFont typeface="Verdana" panose="020B0604030504040204" pitchFamily="34" charset="0"/>
              <a:buChar char="​"/>
              <a:defRPr sz="900">
                <a:solidFill>
                  <a:srgbClr val="333333"/>
                </a:solidFill>
              </a:defRPr>
            </a:lvl4pPr>
            <a:lvl5pPr marL="0" indent="0" algn="l">
              <a:buFont typeface="Verdana" panose="020B0604030504040204" pitchFamily="34" charset="0"/>
              <a:buChar char="​"/>
              <a:defRPr sz="900">
                <a:solidFill>
                  <a:srgbClr val="333333"/>
                </a:solidFill>
              </a:defRPr>
            </a:lvl5pPr>
            <a:lvl6pPr marL="0" indent="0" algn="l">
              <a:buFont typeface="Verdana" panose="020B0604030504040204" pitchFamily="34" charset="0"/>
              <a:buChar char="​"/>
              <a:defRPr sz="900">
                <a:solidFill>
                  <a:srgbClr val="333333"/>
                </a:solidFill>
              </a:defRPr>
            </a:lvl6pPr>
            <a:lvl7pPr marL="0" indent="0" algn="l">
              <a:buFont typeface="Verdana" panose="020B0604030504040204" pitchFamily="34" charset="0"/>
              <a:buChar char="​"/>
              <a:defRPr sz="900">
                <a:solidFill>
                  <a:srgbClr val="333333"/>
                </a:solidFill>
              </a:defRPr>
            </a:lvl7pPr>
            <a:lvl8pPr marL="0" indent="0" algn="l">
              <a:buFont typeface="Verdana" panose="020B0604030504040204" pitchFamily="34" charset="0"/>
              <a:buChar char="​"/>
              <a:defRPr sz="900">
                <a:solidFill>
                  <a:srgbClr val="333333"/>
                </a:solidFill>
              </a:defRPr>
            </a:lvl8pPr>
            <a:lvl9pPr marL="0" indent="0" algn="l">
              <a:buFont typeface="Verdana" panose="020B0604030504040204" pitchFamily="34" charset="0"/>
              <a:buChar char="​"/>
              <a:defRPr sz="9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270000" y="1166647"/>
            <a:ext cx="7864350" cy="1107000"/>
          </a:xfrm>
        </p:spPr>
        <p:txBody>
          <a:bodyPr/>
          <a:lstStyle>
            <a:lvl1pPr marL="0" indent="0" algn="l" defTabSz="685800" rtl="0" eaLnBrk="1" latinLnBrk="0" hangingPunct="1">
              <a:lnSpc>
                <a:spcPct val="83000"/>
              </a:lnSpc>
              <a:spcBef>
                <a:spcPct val="0"/>
              </a:spcBef>
              <a:buNone/>
              <a:defRPr lang="en-US" sz="4500" kern="1200" spc="-15" baseline="0" dirty="0" smtClean="0">
                <a:solidFill>
                  <a:srgbClr val="333333"/>
                </a:solidFill>
                <a:latin typeface="+mj-lt"/>
                <a:ea typeface="+mj-ea"/>
                <a:cs typeface="+mj-cs"/>
              </a:defRPr>
            </a:lvl1pPr>
            <a:lvl2pPr marL="108000" indent="0" algn="l" defTabSz="685800" rtl="0" eaLnBrk="1" latinLnBrk="0" hangingPunct="1">
              <a:lnSpc>
                <a:spcPct val="83000"/>
              </a:lnSpc>
              <a:spcBef>
                <a:spcPct val="0"/>
              </a:spcBef>
              <a:buNone/>
              <a:defRPr lang="en-US" sz="4500" kern="1200" spc="-15" baseline="0" dirty="0" smtClean="0">
                <a:solidFill>
                  <a:schemeClr val="tx2"/>
                </a:solidFill>
                <a:latin typeface="+mj-lt"/>
                <a:ea typeface="+mj-ea"/>
                <a:cs typeface="+mj-cs"/>
              </a:defRPr>
            </a:lvl2pPr>
          </a:lstStyle>
          <a:p>
            <a:pPr lvl="0"/>
            <a:r>
              <a:rPr lang="en-GB" dirty="0"/>
              <a:t>Headline</a:t>
            </a:r>
          </a:p>
        </p:txBody>
      </p:sp>
    </p:spTree>
    <p:extLst>
      <p:ext uri="{BB962C8B-B14F-4D97-AF65-F5344CB8AC3E}">
        <p14:creationId xmlns:p14="http://schemas.microsoft.com/office/powerpoint/2010/main" val="1885555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spTree>
      <p:nvGrpSpPr>
        <p:cNvPr id="1" name=""/>
        <p:cNvGrpSpPr/>
        <p:nvPr/>
      </p:nvGrpSpPr>
      <p:grpSpPr>
        <a:xfrm>
          <a:off x="0" y="0"/>
          <a:ext cx="0" cy="0"/>
          <a:chOff x="0" y="0"/>
          <a:chExt cx="0" cy="0"/>
        </a:xfrm>
      </p:grpSpPr>
      <p:pic>
        <p:nvPicPr>
          <p:cNvPr id="2" name="Billed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7" name="Ellipse 6"/>
          <p:cNvSpPr/>
          <p:nvPr userDrawn="1"/>
        </p:nvSpPr>
        <p:spPr>
          <a:xfrm>
            <a:off x="2772200"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8" name="Pladsholder til tekst 16"/>
          <p:cNvSpPr>
            <a:spLocks noGrp="1"/>
          </p:cNvSpPr>
          <p:nvPr>
            <p:ph type="body" sz="quarter" idx="10" hasCustomPrompt="1"/>
          </p:nvPr>
        </p:nvSpPr>
        <p:spPr>
          <a:xfrm>
            <a:off x="2843808" y="1350320"/>
            <a:ext cx="3463612" cy="2399063"/>
          </a:xfrm>
          <a:prstGeom prst="rect">
            <a:avLst/>
          </a:prstGeom>
          <a:effectLst>
            <a:softEdge rad="0"/>
          </a:effectLst>
        </p:spPr>
        <p:txBody>
          <a:bodyPr anchor="ctr">
            <a:normAutofit/>
          </a:bodyPr>
          <a:lstStyle>
            <a:lvl1pPr marL="0" indent="0" algn="ctr">
              <a:buNone/>
              <a:defRPr sz="2400" b="0" baseline="0">
                <a:solidFill>
                  <a:srgbClr val="0097A7"/>
                </a:solidFill>
              </a:defRPr>
            </a:lvl1pPr>
          </a:lstStyle>
          <a:p>
            <a:pPr lvl="0"/>
            <a:r>
              <a:rPr lang="da-DK" dirty="0" smtClean="0"/>
              <a:t>Titel på præsentation</a:t>
            </a:r>
            <a:endParaRPr lang="da-DK" dirty="0"/>
          </a:p>
        </p:txBody>
      </p:sp>
      <p:sp>
        <p:nvSpPr>
          <p:cNvPr id="13" name="Ellipse 12"/>
          <p:cNvSpPr/>
          <p:nvPr userDrawn="1"/>
        </p:nvSpPr>
        <p:spPr>
          <a:xfrm>
            <a:off x="2627784" y="882320"/>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Ellipse 8"/>
          <p:cNvSpPr/>
          <p:nvPr userDrawn="1"/>
        </p:nvSpPr>
        <p:spPr>
          <a:xfrm>
            <a:off x="2627784" y="1566320"/>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20" name="Ellipse 19">
            <a:extLst>
              <a:ext uri="{FF2B5EF4-FFF2-40B4-BE49-F238E27FC236}">
                <a16:creationId xmlns:a16="http://schemas.microsoft.com/office/drawing/2014/main" id="{B2D3D024-E704-498F-BCBA-1E96AF5B82C9}"/>
              </a:ext>
            </a:extLst>
          </p:cNvPr>
          <p:cNvSpPr/>
          <p:nvPr userDrawn="1"/>
        </p:nvSpPr>
        <p:spPr>
          <a:xfrm>
            <a:off x="6732240" y="4011910"/>
            <a:ext cx="900000" cy="900000"/>
          </a:xfrm>
          <a:prstGeom prst="ellipse">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551" b="1" dirty="0">
              <a:solidFill>
                <a:schemeClr val="bg1"/>
              </a:solidFill>
              <a:latin typeface="Barlow Light" panose="00000400000000000000" pitchFamily="2" charset="0"/>
            </a:endParaRPr>
          </a:p>
        </p:txBody>
      </p:sp>
      <p:pic>
        <p:nvPicPr>
          <p:cNvPr id="12" name="Billede 11"/>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7999294" y="199769"/>
            <a:ext cx="962422" cy="363600"/>
          </a:xfrm>
          <a:prstGeom prst="rect">
            <a:avLst/>
          </a:prstGeom>
        </p:spPr>
      </p:pic>
    </p:spTree>
    <p:extLst>
      <p:ext uri="{BB962C8B-B14F-4D97-AF65-F5344CB8AC3E}">
        <p14:creationId xmlns:p14="http://schemas.microsoft.com/office/powerpoint/2010/main" val="14681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dark image ">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5143500"/>
            <a:ext cx="0" cy="0"/>
          </a:xfrm>
        </p:spPr>
        <p:txBody>
          <a:bodyPr/>
          <a:lstStyle>
            <a:lvl1pPr>
              <a:defRPr sz="100">
                <a:noFill/>
              </a:defRPr>
            </a:lvl1pPr>
          </a:lstStyle>
          <a:p>
            <a:fld id="{9BED15FA-6EE8-4B82-A537-F53ACAF84CA4}" type="datetime1">
              <a:rPr lang="en-GB" smtClean="0"/>
              <a:t>06/07/2023</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13" name="Picture Placeholder 1">
            <a:extLst>
              <a:ext uri="{FF2B5EF4-FFF2-40B4-BE49-F238E27FC236}">
                <a16:creationId xmlns:a16="http://schemas.microsoft.com/office/drawing/2014/main" id="{28407CFA-12E8-4EE0-A351-546A2BCBA921}"/>
              </a:ext>
            </a:extLst>
          </p:cNvPr>
          <p:cNvSpPr>
            <a:spLocks noGrp="1"/>
          </p:cNvSpPr>
          <p:nvPr>
            <p:ph type="pic" sz="quarter" idx="13" hasCustomPrompt="1"/>
          </p:nvPr>
        </p:nvSpPr>
        <p:spPr>
          <a:xfrm>
            <a:off x="0" y="-1"/>
            <a:ext cx="9144900" cy="5146200"/>
          </a:xfrm>
          <a:solidFill>
            <a:srgbClr val="F9F9F7"/>
          </a:solidFill>
        </p:spPr>
        <p:txBody>
          <a:bodyPr lIns="72000" tIns="72000"/>
          <a:lstStyle>
            <a:lvl1pPr marL="0" indent="0" algn="l">
              <a:spcAft>
                <a:spcPts val="0"/>
              </a:spcAft>
              <a:buNone/>
              <a:defRPr sz="1200"/>
            </a:lvl1pPr>
          </a:lstStyle>
          <a:p>
            <a:r>
              <a:rPr lang="en-GB" noProof="0" dirty="0"/>
              <a:t>Mark placeholder to insert image </a:t>
            </a:r>
            <a:r>
              <a:rPr lang="en-GB" dirty="0"/>
              <a:t>using the Insert tab – Pictures or from Templafy</a:t>
            </a:r>
          </a:p>
          <a:p>
            <a:endParaRPr lang="en-GB" dirty="0"/>
          </a:p>
        </p:txBody>
      </p:sp>
      <p:sp>
        <p:nvSpPr>
          <p:cNvPr id="14" name="Text Placeholder logo">
            <a:extLst>
              <a:ext uri="{FF2B5EF4-FFF2-40B4-BE49-F238E27FC236}">
                <a16:creationId xmlns:a16="http://schemas.microsoft.com/office/drawing/2014/main" id="{E32549A6-0448-4926-86D9-B6AD75A15ECB}"/>
              </a:ext>
            </a:extLst>
          </p:cNvPr>
          <p:cNvSpPr>
            <a:spLocks noGrp="1"/>
          </p:cNvSpPr>
          <p:nvPr>
            <p:ph type="body" sz="quarter" idx="19" hasCustomPrompt="1"/>
          </p:nvPr>
        </p:nvSpPr>
        <p:spPr>
          <a:xfrm>
            <a:off x="270000" y="4408994"/>
            <a:ext cx="1962900" cy="2457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270000" y="490538"/>
            <a:ext cx="7864350" cy="602100"/>
          </a:xfrm>
        </p:spPr>
        <p:txBody>
          <a:bodyPr anchor="b" anchorCtr="0"/>
          <a:lstStyle>
            <a:lvl1pPr algn="l">
              <a:defRPr sz="4500"/>
            </a:lvl1pPr>
          </a:lstStyle>
          <a:p>
            <a:r>
              <a:rPr lang="en-GB" dirty="0"/>
              <a:t>Headline</a:t>
            </a:r>
          </a:p>
        </p:txBody>
      </p:sp>
      <p:sp>
        <p:nvSpPr>
          <p:cNvPr id="3" name="Subtitle 2"/>
          <p:cNvSpPr>
            <a:spLocks noGrp="1"/>
          </p:cNvSpPr>
          <p:nvPr>
            <p:ph type="subTitle" idx="1" hasCustomPrompt="1"/>
          </p:nvPr>
        </p:nvSpPr>
        <p:spPr>
          <a:xfrm>
            <a:off x="270000" y="3515400"/>
            <a:ext cx="7864350" cy="621000"/>
          </a:xfrm>
        </p:spPr>
        <p:txBody>
          <a:bodyPr/>
          <a:lstStyle>
            <a:lvl1pPr marL="0" indent="0" algn="l">
              <a:spcBef>
                <a:spcPts val="0"/>
              </a:spcBef>
              <a:buFont typeface="Verdana" panose="020B0604030504040204" pitchFamily="34" charset="0"/>
              <a:buChar char="​"/>
              <a:defRPr sz="900">
                <a:solidFill>
                  <a:schemeClr val="bg1"/>
                </a:solidFill>
              </a:defRPr>
            </a:lvl1pPr>
            <a:lvl2pPr marL="0" indent="0" algn="l">
              <a:buFont typeface="Verdana" panose="020B0604030504040204" pitchFamily="34" charset="0"/>
              <a:buNone/>
              <a:defRPr sz="900">
                <a:solidFill>
                  <a:srgbClr val="333333"/>
                </a:solidFill>
              </a:defRPr>
            </a:lvl2pPr>
            <a:lvl3pPr marL="0" indent="0" algn="l">
              <a:buFont typeface="Verdana" panose="020B0604030504040204" pitchFamily="34" charset="0"/>
              <a:buChar char="​"/>
              <a:defRPr sz="900">
                <a:solidFill>
                  <a:srgbClr val="333333"/>
                </a:solidFill>
              </a:defRPr>
            </a:lvl3pPr>
            <a:lvl4pPr marL="0" indent="0" algn="l">
              <a:buFont typeface="Verdana" panose="020B0604030504040204" pitchFamily="34" charset="0"/>
              <a:buChar char="​"/>
              <a:defRPr sz="900">
                <a:solidFill>
                  <a:srgbClr val="333333"/>
                </a:solidFill>
              </a:defRPr>
            </a:lvl4pPr>
            <a:lvl5pPr marL="0" indent="0" algn="l">
              <a:buFont typeface="Verdana" panose="020B0604030504040204" pitchFamily="34" charset="0"/>
              <a:buChar char="​"/>
              <a:defRPr sz="900">
                <a:solidFill>
                  <a:srgbClr val="333333"/>
                </a:solidFill>
              </a:defRPr>
            </a:lvl5pPr>
            <a:lvl6pPr marL="0" indent="0" algn="l">
              <a:buFont typeface="Verdana" panose="020B0604030504040204" pitchFamily="34" charset="0"/>
              <a:buChar char="​"/>
              <a:defRPr sz="900">
                <a:solidFill>
                  <a:srgbClr val="333333"/>
                </a:solidFill>
              </a:defRPr>
            </a:lvl6pPr>
            <a:lvl7pPr marL="0" indent="0" algn="l">
              <a:buFont typeface="Verdana" panose="020B0604030504040204" pitchFamily="34" charset="0"/>
              <a:buChar char="​"/>
              <a:defRPr sz="900">
                <a:solidFill>
                  <a:srgbClr val="333333"/>
                </a:solidFill>
              </a:defRPr>
            </a:lvl7pPr>
            <a:lvl8pPr marL="0" indent="0" algn="l">
              <a:buFont typeface="Verdana" panose="020B0604030504040204" pitchFamily="34" charset="0"/>
              <a:buChar char="​"/>
              <a:defRPr sz="900">
                <a:solidFill>
                  <a:srgbClr val="333333"/>
                </a:solidFill>
              </a:defRPr>
            </a:lvl8pPr>
            <a:lvl9pPr marL="0" indent="0" algn="l">
              <a:buFont typeface="Verdana" panose="020B0604030504040204" pitchFamily="34" charset="0"/>
              <a:buChar char="​"/>
              <a:defRPr sz="9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270000" y="1166648"/>
            <a:ext cx="7864350" cy="1107000"/>
          </a:xfrm>
        </p:spPr>
        <p:txBody>
          <a:bodyPr/>
          <a:lstStyle>
            <a:lvl1pPr marL="0" indent="0" algn="l" defTabSz="685800" rtl="0" eaLnBrk="1" latinLnBrk="0" hangingPunct="1">
              <a:lnSpc>
                <a:spcPct val="83000"/>
              </a:lnSpc>
              <a:spcBef>
                <a:spcPct val="0"/>
              </a:spcBef>
              <a:buNone/>
              <a:defRPr lang="en-US" sz="4500" kern="1200" spc="-15" baseline="0" dirty="0" smtClean="0">
                <a:solidFill>
                  <a:schemeClr val="bg1"/>
                </a:solidFill>
                <a:latin typeface="+mj-lt"/>
                <a:ea typeface="+mj-ea"/>
                <a:cs typeface="+mj-cs"/>
              </a:defRPr>
            </a:lvl1pPr>
            <a:lvl2pPr marL="108000" indent="0" algn="l" defTabSz="685800" rtl="0" eaLnBrk="1" latinLnBrk="0" hangingPunct="1">
              <a:lnSpc>
                <a:spcPct val="83000"/>
              </a:lnSpc>
              <a:spcBef>
                <a:spcPct val="0"/>
              </a:spcBef>
              <a:buNone/>
              <a:defRPr lang="en-US" sz="4500" kern="1200" spc="-15" baseline="0" dirty="0" smtClean="0">
                <a:solidFill>
                  <a:schemeClr val="tx2"/>
                </a:solidFill>
                <a:latin typeface="+mj-lt"/>
                <a:ea typeface="+mj-ea"/>
                <a:cs typeface="+mj-cs"/>
              </a:defRPr>
            </a:lvl2pPr>
          </a:lstStyle>
          <a:p>
            <a:pPr lvl="0"/>
            <a:r>
              <a:rPr lang="en-GB" dirty="0"/>
              <a:t>Headline</a:t>
            </a:r>
          </a:p>
        </p:txBody>
      </p:sp>
    </p:spTree>
    <p:extLst>
      <p:ext uri="{BB962C8B-B14F-4D97-AF65-F5344CB8AC3E}">
        <p14:creationId xmlns:p14="http://schemas.microsoft.com/office/powerpoint/2010/main" val="289249332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19E8C21D-363E-4C29-BCB1-2C67A41A6B1A}"/>
              </a:ext>
            </a:extLst>
          </p:cNvPr>
          <p:cNvSpPr>
            <a:spLocks noGrp="1"/>
          </p:cNvSpPr>
          <p:nvPr>
            <p:ph type="dt" sz="half" idx="15"/>
          </p:nvPr>
        </p:nvSpPr>
        <p:spPr>
          <a:xfrm>
            <a:off x="0" y="5143500"/>
            <a:ext cx="0" cy="0"/>
          </a:xfrm>
        </p:spPr>
        <p:txBody>
          <a:bodyPr/>
          <a:lstStyle>
            <a:lvl1pPr>
              <a:defRPr sz="100">
                <a:noFill/>
              </a:defRPr>
            </a:lvl1pPr>
          </a:lstStyle>
          <a:p>
            <a:fld id="{4C6B010D-12BA-4529-B692-206652452F2C}" type="datetime1">
              <a:rPr lang="en-GB" smtClean="0"/>
              <a:t>06/07/2023</a:t>
            </a:fld>
            <a:endParaRPr lang="en-GB" dirty="0"/>
          </a:p>
        </p:txBody>
      </p:sp>
      <p:sp>
        <p:nvSpPr>
          <p:cNvPr id="11" name="Footer Placeholder 8" hidden="1">
            <a:extLst>
              <a:ext uri="{FF2B5EF4-FFF2-40B4-BE49-F238E27FC236}">
                <a16:creationId xmlns:a16="http://schemas.microsoft.com/office/drawing/2014/main" id="{6DB35B2F-204D-4092-A860-94E70637BD46}"/>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Slide Number Placeholder 10" hidden="1">
            <a:extLst>
              <a:ext uri="{FF2B5EF4-FFF2-40B4-BE49-F238E27FC236}">
                <a16:creationId xmlns:a16="http://schemas.microsoft.com/office/drawing/2014/main" id="{1BEB41F5-194C-405C-8EDC-8C5E550FE046}"/>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9" name="Background">
            <a:extLst>
              <a:ext uri="{FF2B5EF4-FFF2-40B4-BE49-F238E27FC236}">
                <a16:creationId xmlns:a16="http://schemas.microsoft.com/office/drawing/2014/main" id="{22F6F34B-A8D0-4DB2-A40E-DF14A9DD8EC5}"/>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 name="Title 1"/>
          <p:cNvSpPr>
            <a:spLocks noGrp="1"/>
          </p:cNvSpPr>
          <p:nvPr>
            <p:ph type="ctrTitle" hasCustomPrompt="1"/>
          </p:nvPr>
        </p:nvSpPr>
        <p:spPr>
          <a:xfrm>
            <a:off x="270000" y="490537"/>
            <a:ext cx="7864350" cy="603161"/>
          </a:xfrm>
        </p:spPr>
        <p:txBody>
          <a:bodyPr anchor="b" anchorCtr="0"/>
          <a:lstStyle>
            <a:lvl1pPr algn="l">
              <a:defRPr sz="4500"/>
            </a:lvl1pPr>
          </a:lstStyle>
          <a:p>
            <a:r>
              <a:rPr lang="en-GB" dirty="0"/>
              <a:t>Headline</a:t>
            </a:r>
          </a:p>
        </p:txBody>
      </p:sp>
      <p:sp>
        <p:nvSpPr>
          <p:cNvPr id="3" name="Subtitle 2"/>
          <p:cNvSpPr>
            <a:spLocks noGrp="1"/>
          </p:cNvSpPr>
          <p:nvPr>
            <p:ph type="subTitle" idx="1" hasCustomPrompt="1"/>
          </p:nvPr>
        </p:nvSpPr>
        <p:spPr>
          <a:xfrm>
            <a:off x="270000" y="3515400"/>
            <a:ext cx="7864350" cy="621000"/>
          </a:xfrm>
        </p:spPr>
        <p:txBody>
          <a:bodyPr/>
          <a:lstStyle>
            <a:lvl1pPr marL="0" indent="0" algn="l">
              <a:spcBef>
                <a:spcPts val="0"/>
              </a:spcBef>
              <a:buFont typeface="Verdana" panose="020B0604030504040204" pitchFamily="34" charset="0"/>
              <a:buChar char="​"/>
              <a:defRPr sz="900"/>
            </a:lvl1pPr>
            <a:lvl2pPr marL="0" indent="0" algn="l">
              <a:buFont typeface="Verdana" panose="020B0604030504040204" pitchFamily="34" charset="0"/>
              <a:buNone/>
              <a:defRPr sz="900">
                <a:solidFill>
                  <a:srgbClr val="333333"/>
                </a:solidFill>
              </a:defRPr>
            </a:lvl2pPr>
            <a:lvl3pPr marL="0" indent="0" algn="l">
              <a:buFont typeface="Verdana" panose="020B0604030504040204" pitchFamily="34" charset="0"/>
              <a:buChar char="​"/>
              <a:defRPr sz="900">
                <a:solidFill>
                  <a:srgbClr val="333333"/>
                </a:solidFill>
              </a:defRPr>
            </a:lvl3pPr>
            <a:lvl4pPr marL="0" indent="0" algn="l">
              <a:buFont typeface="Verdana" panose="020B0604030504040204" pitchFamily="34" charset="0"/>
              <a:buChar char="​"/>
              <a:defRPr sz="900">
                <a:solidFill>
                  <a:srgbClr val="333333"/>
                </a:solidFill>
              </a:defRPr>
            </a:lvl4pPr>
            <a:lvl5pPr marL="0" indent="0" algn="l">
              <a:buFont typeface="Verdana" panose="020B0604030504040204" pitchFamily="34" charset="0"/>
              <a:buChar char="​"/>
              <a:defRPr sz="900">
                <a:solidFill>
                  <a:srgbClr val="333333"/>
                </a:solidFill>
              </a:defRPr>
            </a:lvl5pPr>
            <a:lvl6pPr marL="0" indent="0" algn="l">
              <a:buFont typeface="Verdana" panose="020B0604030504040204" pitchFamily="34" charset="0"/>
              <a:buChar char="​"/>
              <a:defRPr sz="900">
                <a:solidFill>
                  <a:srgbClr val="333333"/>
                </a:solidFill>
              </a:defRPr>
            </a:lvl6pPr>
            <a:lvl7pPr marL="0" indent="0" algn="l">
              <a:buFont typeface="Verdana" panose="020B0604030504040204" pitchFamily="34" charset="0"/>
              <a:buChar char="​"/>
              <a:defRPr sz="900">
                <a:solidFill>
                  <a:srgbClr val="333333"/>
                </a:solidFill>
              </a:defRPr>
            </a:lvl7pPr>
            <a:lvl8pPr marL="0" indent="0" algn="l">
              <a:buFont typeface="Verdana" panose="020B0604030504040204" pitchFamily="34" charset="0"/>
              <a:buChar char="​"/>
              <a:defRPr sz="900">
                <a:solidFill>
                  <a:srgbClr val="333333"/>
                </a:solidFill>
              </a:defRPr>
            </a:lvl8pPr>
            <a:lvl9pPr marL="0" indent="0" algn="l">
              <a:buFont typeface="Verdana" panose="020B0604030504040204" pitchFamily="34" charset="0"/>
              <a:buChar char="​"/>
              <a:defRPr sz="900">
                <a:solidFill>
                  <a:srgbClr val="333333"/>
                </a:solidFill>
              </a:defRPr>
            </a:lvl9pPr>
          </a:lstStyle>
          <a:p>
            <a:r>
              <a:rPr lang="en-GB" dirty="0"/>
              <a:t>Subtitle</a:t>
            </a:r>
          </a:p>
        </p:txBody>
      </p:sp>
      <p:sp>
        <p:nvSpPr>
          <p:cNvPr id="8" name="Text Placeholder 3">
            <a:extLst>
              <a:ext uri="{FF2B5EF4-FFF2-40B4-BE49-F238E27FC236}">
                <a16:creationId xmlns:a16="http://schemas.microsoft.com/office/drawing/2014/main" id="{1D5CAD49-96B5-43EE-877D-1641596EA587}"/>
              </a:ext>
            </a:extLst>
          </p:cNvPr>
          <p:cNvSpPr>
            <a:spLocks noGrp="1"/>
          </p:cNvSpPr>
          <p:nvPr>
            <p:ph type="body" sz="quarter" idx="18" hasCustomPrompt="1"/>
          </p:nvPr>
        </p:nvSpPr>
        <p:spPr>
          <a:xfrm>
            <a:off x="270000" y="1166648"/>
            <a:ext cx="7864350" cy="1107000"/>
          </a:xfrm>
        </p:spPr>
        <p:txBody>
          <a:bodyPr/>
          <a:lstStyle>
            <a:lvl1pPr marL="0" indent="0" algn="l" defTabSz="685800" rtl="0" eaLnBrk="1" latinLnBrk="0" hangingPunct="1">
              <a:lnSpc>
                <a:spcPct val="83000"/>
              </a:lnSpc>
              <a:spcBef>
                <a:spcPct val="0"/>
              </a:spcBef>
              <a:buNone/>
              <a:defRPr lang="en-US" sz="4500" kern="1200" spc="-15" baseline="0" dirty="0" smtClean="0">
                <a:solidFill>
                  <a:srgbClr val="333333"/>
                </a:solidFill>
                <a:latin typeface="+mj-lt"/>
                <a:ea typeface="+mj-ea"/>
                <a:cs typeface="+mj-cs"/>
              </a:defRPr>
            </a:lvl1pPr>
            <a:lvl2pPr marL="108000" indent="0" algn="l" defTabSz="685800" rtl="0" eaLnBrk="1" latinLnBrk="0" hangingPunct="1">
              <a:lnSpc>
                <a:spcPct val="83000"/>
              </a:lnSpc>
              <a:spcBef>
                <a:spcPct val="0"/>
              </a:spcBef>
              <a:buNone/>
              <a:defRPr lang="en-US" sz="4500" kern="1200" spc="-15" baseline="0" dirty="0" smtClean="0">
                <a:solidFill>
                  <a:schemeClr val="tx2"/>
                </a:solidFill>
                <a:latin typeface="+mj-lt"/>
                <a:ea typeface="+mj-ea"/>
                <a:cs typeface="+mj-cs"/>
              </a:defRPr>
            </a:lvl2pPr>
          </a:lstStyle>
          <a:p>
            <a:pPr lvl="0"/>
            <a:r>
              <a:rPr lang="en-GB" dirty="0"/>
              <a:t>Headline</a:t>
            </a:r>
          </a:p>
        </p:txBody>
      </p:sp>
      <p:pic>
        <p:nvPicPr>
          <p:cNvPr id="13" name="Logo">
            <a:extLst>
              <a:ext uri="{FF2B5EF4-FFF2-40B4-BE49-F238E27FC236}">
                <a16:creationId xmlns:a16="http://schemas.microsoft.com/office/drawing/2014/main" id="{9BE5E2E4-C4EA-470A-9EED-5F0C8AEF394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70000" y="4409100"/>
            <a:ext cx="1962900" cy="245652"/>
          </a:xfrm>
          <a:prstGeom prst="rect">
            <a:avLst/>
          </a:prstGeom>
        </p:spPr>
      </p:pic>
    </p:spTree>
    <p:extLst>
      <p:ext uri="{BB962C8B-B14F-4D97-AF65-F5344CB8AC3E}">
        <p14:creationId xmlns:p14="http://schemas.microsoft.com/office/powerpoint/2010/main" val="360637629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999" y="490537"/>
            <a:ext cx="2687513" cy="881585"/>
          </a:xfrm>
        </p:spPr>
        <p:txBody>
          <a:bodyPr/>
          <a:lstStyle>
            <a:lvl1pPr>
              <a:defRPr sz="3075"/>
            </a:lvl1pPr>
          </a:lstStyle>
          <a:p>
            <a:r>
              <a:rPr lang="en-GB" noProof="0" dirty="0"/>
              <a:t>Click to add Agenda title</a:t>
            </a:r>
          </a:p>
        </p:txBody>
      </p:sp>
      <p:sp>
        <p:nvSpPr>
          <p:cNvPr id="7" name="Text Placeholder 2"/>
          <p:cNvSpPr>
            <a:spLocks noGrp="1"/>
          </p:cNvSpPr>
          <p:nvPr>
            <p:ph type="body" sz="quarter" idx="13" hasCustomPrompt="1"/>
          </p:nvPr>
        </p:nvSpPr>
        <p:spPr>
          <a:xfrm>
            <a:off x="3227784" y="490538"/>
            <a:ext cx="4436269" cy="4112963"/>
          </a:xfrm>
        </p:spPr>
        <p:txBody>
          <a:bodyPr tIns="54000"/>
          <a:lstStyle>
            <a:lvl1pPr marL="257175" indent="-257175">
              <a:lnSpc>
                <a:spcPct val="100000"/>
              </a:lnSpc>
              <a:spcBef>
                <a:spcPts val="0"/>
              </a:spcBef>
              <a:spcAft>
                <a:spcPts val="2250"/>
              </a:spcAft>
              <a:buClr>
                <a:schemeClr val="tx2"/>
              </a:buClr>
              <a:buSzPct val="100000"/>
              <a:buFont typeface="+mj-lt"/>
              <a:buAutoNum type="arabicPeriod"/>
              <a:defRPr sz="1200" b="0">
                <a:solidFill>
                  <a:srgbClr val="333333"/>
                </a:solidFill>
              </a:defRPr>
            </a:lvl1pPr>
            <a:lvl2pPr marL="257175" indent="-257175">
              <a:lnSpc>
                <a:spcPct val="100000"/>
              </a:lnSpc>
              <a:spcBef>
                <a:spcPts val="0"/>
              </a:spcBef>
              <a:spcAft>
                <a:spcPts val="2250"/>
              </a:spcAft>
              <a:buClr>
                <a:schemeClr val="tx2"/>
              </a:buClr>
              <a:buSzPct val="100000"/>
              <a:buFont typeface="+mj-lt"/>
              <a:buAutoNum type="arabicPeriod"/>
              <a:defRPr sz="1200" b="0">
                <a:solidFill>
                  <a:srgbClr val="333333"/>
                </a:solidFill>
              </a:defRPr>
            </a:lvl2pPr>
            <a:lvl3pPr marL="257175" indent="-257175">
              <a:lnSpc>
                <a:spcPct val="100000"/>
              </a:lnSpc>
              <a:spcBef>
                <a:spcPts val="0"/>
              </a:spcBef>
              <a:spcAft>
                <a:spcPts val="2250"/>
              </a:spcAft>
              <a:buClr>
                <a:schemeClr val="tx2"/>
              </a:buClr>
              <a:buSzPct val="100000"/>
              <a:buFont typeface="+mj-lt"/>
              <a:buAutoNum type="arabicPeriod"/>
              <a:defRPr sz="1200" b="0">
                <a:solidFill>
                  <a:srgbClr val="333333"/>
                </a:solidFill>
              </a:defRPr>
            </a:lvl3pPr>
            <a:lvl4pPr marL="257175" indent="-257175">
              <a:lnSpc>
                <a:spcPct val="100000"/>
              </a:lnSpc>
              <a:spcBef>
                <a:spcPts val="0"/>
              </a:spcBef>
              <a:spcAft>
                <a:spcPts val="2250"/>
              </a:spcAft>
              <a:buClr>
                <a:schemeClr val="tx2"/>
              </a:buClr>
              <a:buFont typeface="+mj-lt"/>
              <a:buAutoNum type="arabicPeriod"/>
              <a:defRPr sz="1200" b="0">
                <a:solidFill>
                  <a:srgbClr val="333333"/>
                </a:solidFill>
              </a:defRPr>
            </a:lvl4pPr>
            <a:lvl5pPr marL="257175" indent="-257175">
              <a:lnSpc>
                <a:spcPct val="100000"/>
              </a:lnSpc>
              <a:spcBef>
                <a:spcPts val="0"/>
              </a:spcBef>
              <a:spcAft>
                <a:spcPts val="2250"/>
              </a:spcAft>
              <a:buClr>
                <a:schemeClr val="tx2"/>
              </a:buClr>
              <a:buFont typeface="+mj-lt"/>
              <a:buAutoNum type="arabicPeriod"/>
              <a:defRPr sz="1200" b="0">
                <a:solidFill>
                  <a:srgbClr val="333333"/>
                </a:solidFill>
              </a:defRPr>
            </a:lvl5pPr>
            <a:lvl6pPr marL="257175" indent="-257175">
              <a:lnSpc>
                <a:spcPct val="100000"/>
              </a:lnSpc>
              <a:spcBef>
                <a:spcPts val="0"/>
              </a:spcBef>
              <a:spcAft>
                <a:spcPts val="2250"/>
              </a:spcAft>
              <a:buClr>
                <a:schemeClr val="tx2"/>
              </a:buClr>
              <a:buFont typeface="+mj-lt"/>
              <a:buAutoNum type="arabicPeriod"/>
              <a:defRPr sz="1200" b="0">
                <a:solidFill>
                  <a:srgbClr val="333333"/>
                </a:solidFill>
              </a:defRPr>
            </a:lvl6pPr>
            <a:lvl7pPr marL="257175" indent="-257175">
              <a:lnSpc>
                <a:spcPct val="100000"/>
              </a:lnSpc>
              <a:spcBef>
                <a:spcPts val="0"/>
              </a:spcBef>
              <a:spcAft>
                <a:spcPts val="2250"/>
              </a:spcAft>
              <a:buClr>
                <a:schemeClr val="tx2"/>
              </a:buClr>
              <a:buFont typeface="+mj-lt"/>
              <a:buAutoNum type="arabicPeriod"/>
              <a:defRPr sz="1200" b="0">
                <a:solidFill>
                  <a:srgbClr val="333333"/>
                </a:solidFill>
              </a:defRPr>
            </a:lvl7pPr>
            <a:lvl8pPr marL="257175" indent="-257175">
              <a:lnSpc>
                <a:spcPct val="100000"/>
              </a:lnSpc>
              <a:spcBef>
                <a:spcPts val="0"/>
              </a:spcBef>
              <a:spcAft>
                <a:spcPts val="2250"/>
              </a:spcAft>
              <a:buClr>
                <a:schemeClr val="tx2"/>
              </a:buClr>
              <a:buSzPct val="100000"/>
              <a:buFont typeface="+mj-lt"/>
              <a:buAutoNum type="arabicPeriod"/>
              <a:defRPr sz="1200" b="0">
                <a:solidFill>
                  <a:srgbClr val="333333"/>
                </a:solidFill>
              </a:defRPr>
            </a:lvl8pPr>
            <a:lvl9pPr marL="257175" indent="-257175">
              <a:lnSpc>
                <a:spcPct val="100000"/>
              </a:lnSpc>
              <a:spcBef>
                <a:spcPts val="0"/>
              </a:spcBef>
              <a:spcAft>
                <a:spcPts val="2250"/>
              </a:spcAft>
              <a:buClr>
                <a:schemeClr val="tx2"/>
              </a:buClr>
              <a:buSzPct val="100000"/>
              <a:buFont typeface="+mj-lt"/>
              <a:buAutoNum type="arabicPeriod"/>
              <a:defRPr sz="1200" b="0">
                <a:solidFill>
                  <a:srgbClr val="333333"/>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p>
            <a:fld id="{527E5059-8FC8-469D-AF5C-AED221334502}" type="datetime1">
              <a:rPr lang="en-GB" smtClean="0"/>
              <a:t>06/07/2023</a:t>
            </a:fld>
            <a:endParaRPr lang="en-GB"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306018657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tx1"/>
        </a:solidFill>
        <a:effectLst/>
      </p:bgPr>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78ACD53B-260B-4FF0-BE81-47ED68F9F470}"/>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GB" sz="1500" noProof="0" dirty="0" err="1"/>
          </a:p>
        </p:txBody>
      </p:sp>
      <p:sp>
        <p:nvSpPr>
          <p:cNvPr id="2" name="Title 1"/>
          <p:cNvSpPr>
            <a:spLocks noGrp="1"/>
          </p:cNvSpPr>
          <p:nvPr>
            <p:ph type="title" hasCustomPrompt="1"/>
          </p:nvPr>
        </p:nvSpPr>
        <p:spPr>
          <a:xfrm>
            <a:off x="269999" y="490537"/>
            <a:ext cx="2687513" cy="881585"/>
          </a:xfrm>
        </p:spPr>
        <p:txBody>
          <a:bodyPr/>
          <a:lstStyle>
            <a:lvl1pPr>
              <a:defRPr sz="3075">
                <a:solidFill>
                  <a:schemeClr val="tx1"/>
                </a:solidFill>
              </a:defRPr>
            </a:lvl1pPr>
          </a:lstStyle>
          <a:p>
            <a:r>
              <a:rPr lang="en-GB" noProof="0" dirty="0"/>
              <a:t>Click to add Agenda title</a:t>
            </a:r>
          </a:p>
        </p:txBody>
      </p:sp>
      <p:sp>
        <p:nvSpPr>
          <p:cNvPr id="7" name="Text Placeholder 2"/>
          <p:cNvSpPr>
            <a:spLocks noGrp="1"/>
          </p:cNvSpPr>
          <p:nvPr>
            <p:ph type="body" sz="quarter" idx="13" hasCustomPrompt="1"/>
          </p:nvPr>
        </p:nvSpPr>
        <p:spPr>
          <a:xfrm>
            <a:off x="3227784" y="490538"/>
            <a:ext cx="4436269" cy="4112963"/>
          </a:xfrm>
        </p:spPr>
        <p:txBody>
          <a:bodyPr tIns="54000"/>
          <a:lstStyle>
            <a:lvl1pPr marL="257175" indent="-257175">
              <a:lnSpc>
                <a:spcPct val="100000"/>
              </a:lnSpc>
              <a:spcBef>
                <a:spcPts val="0"/>
              </a:spcBef>
              <a:spcAft>
                <a:spcPts val="2250"/>
              </a:spcAft>
              <a:buClrTx/>
              <a:buSzPct val="100000"/>
              <a:buFont typeface="+mj-lt"/>
              <a:buAutoNum type="arabicPeriod"/>
              <a:defRPr sz="1200" b="0">
                <a:solidFill>
                  <a:schemeClr val="tx1"/>
                </a:solidFill>
              </a:defRPr>
            </a:lvl1pPr>
            <a:lvl2pPr marL="257175" indent="-257175">
              <a:lnSpc>
                <a:spcPct val="100000"/>
              </a:lnSpc>
              <a:spcBef>
                <a:spcPts val="0"/>
              </a:spcBef>
              <a:spcAft>
                <a:spcPts val="2250"/>
              </a:spcAft>
              <a:buClrTx/>
              <a:buSzPct val="100000"/>
              <a:buFont typeface="+mj-lt"/>
              <a:buAutoNum type="arabicPeriod"/>
              <a:defRPr sz="1200" b="0">
                <a:solidFill>
                  <a:schemeClr val="tx1"/>
                </a:solidFill>
              </a:defRPr>
            </a:lvl2pPr>
            <a:lvl3pPr marL="257175" indent="-257175">
              <a:lnSpc>
                <a:spcPct val="100000"/>
              </a:lnSpc>
              <a:spcBef>
                <a:spcPts val="0"/>
              </a:spcBef>
              <a:spcAft>
                <a:spcPts val="2250"/>
              </a:spcAft>
              <a:buClrTx/>
              <a:buSzPct val="100000"/>
              <a:buFont typeface="+mj-lt"/>
              <a:buAutoNum type="arabicPeriod"/>
              <a:defRPr sz="1200" b="0">
                <a:solidFill>
                  <a:schemeClr val="tx1"/>
                </a:solidFill>
              </a:defRPr>
            </a:lvl3pPr>
            <a:lvl4pPr marL="257175" indent="-257175">
              <a:lnSpc>
                <a:spcPct val="100000"/>
              </a:lnSpc>
              <a:spcBef>
                <a:spcPts val="0"/>
              </a:spcBef>
              <a:spcAft>
                <a:spcPts val="2250"/>
              </a:spcAft>
              <a:buClrTx/>
              <a:buFont typeface="+mj-lt"/>
              <a:buAutoNum type="arabicPeriod"/>
              <a:defRPr sz="1200" b="0">
                <a:solidFill>
                  <a:schemeClr val="tx1"/>
                </a:solidFill>
              </a:defRPr>
            </a:lvl4pPr>
            <a:lvl5pPr marL="257175" indent="-257175">
              <a:lnSpc>
                <a:spcPct val="100000"/>
              </a:lnSpc>
              <a:spcBef>
                <a:spcPts val="0"/>
              </a:spcBef>
              <a:spcAft>
                <a:spcPts val="2250"/>
              </a:spcAft>
              <a:buClrTx/>
              <a:buFont typeface="+mj-lt"/>
              <a:buAutoNum type="arabicPeriod"/>
              <a:defRPr sz="1200" b="0">
                <a:solidFill>
                  <a:schemeClr val="tx1"/>
                </a:solidFill>
              </a:defRPr>
            </a:lvl5pPr>
            <a:lvl6pPr marL="257175" indent="-257175">
              <a:lnSpc>
                <a:spcPct val="100000"/>
              </a:lnSpc>
              <a:spcBef>
                <a:spcPts val="0"/>
              </a:spcBef>
              <a:spcAft>
                <a:spcPts val="2250"/>
              </a:spcAft>
              <a:buClrTx/>
              <a:buFont typeface="+mj-lt"/>
              <a:buAutoNum type="arabicPeriod"/>
              <a:defRPr sz="1200" b="0">
                <a:solidFill>
                  <a:schemeClr val="tx1"/>
                </a:solidFill>
              </a:defRPr>
            </a:lvl6pPr>
            <a:lvl7pPr marL="257175" indent="-257175">
              <a:lnSpc>
                <a:spcPct val="100000"/>
              </a:lnSpc>
              <a:spcBef>
                <a:spcPts val="0"/>
              </a:spcBef>
              <a:spcAft>
                <a:spcPts val="2250"/>
              </a:spcAft>
              <a:buClrTx/>
              <a:buFont typeface="+mj-lt"/>
              <a:buAutoNum type="arabicPeriod"/>
              <a:defRPr sz="1200" b="0">
                <a:solidFill>
                  <a:schemeClr val="tx1"/>
                </a:solidFill>
              </a:defRPr>
            </a:lvl7pPr>
            <a:lvl8pPr marL="257175" indent="-257175">
              <a:lnSpc>
                <a:spcPct val="100000"/>
              </a:lnSpc>
              <a:spcBef>
                <a:spcPts val="0"/>
              </a:spcBef>
              <a:spcAft>
                <a:spcPts val="2250"/>
              </a:spcAft>
              <a:buClrTx/>
              <a:buSzPct val="100000"/>
              <a:buFont typeface="+mj-lt"/>
              <a:buAutoNum type="arabicPeriod"/>
              <a:defRPr sz="1200" b="0">
                <a:solidFill>
                  <a:schemeClr val="tx1"/>
                </a:solidFill>
              </a:defRPr>
            </a:lvl8pPr>
            <a:lvl9pPr marL="257175" indent="-257175">
              <a:lnSpc>
                <a:spcPct val="100000"/>
              </a:lnSpc>
              <a:spcBef>
                <a:spcPts val="0"/>
              </a:spcBef>
              <a:spcAft>
                <a:spcPts val="2250"/>
              </a:spcAft>
              <a:buClrTx/>
              <a:buSzPct val="100000"/>
              <a:buFont typeface="+mj-lt"/>
              <a:buAutoNum type="arabicPeriod"/>
              <a:defRPr sz="1200" b="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F7006308-6883-44E5-8AC1-4EFA41DAE419}"/>
              </a:ext>
            </a:extLst>
          </p:cNvPr>
          <p:cNvSpPr>
            <a:spLocks noGrp="1"/>
          </p:cNvSpPr>
          <p:nvPr>
            <p:ph type="dt" sz="half" idx="14"/>
          </p:nvPr>
        </p:nvSpPr>
        <p:spPr/>
        <p:txBody>
          <a:bodyPr/>
          <a:lstStyle>
            <a:lvl1pPr>
              <a:defRPr>
                <a:solidFill>
                  <a:schemeClr val="tx1"/>
                </a:solidFill>
              </a:defRPr>
            </a:lvl1pPr>
          </a:lstStyle>
          <a:p>
            <a:fld id="{B0A79E5A-EC3D-4F9C-8449-9968B8A873CD}" type="datetime1">
              <a:rPr lang="en-GB" smtClean="0"/>
              <a:t>06/07/2023</a:t>
            </a:fld>
            <a:endParaRPr lang="en-GB" dirty="0"/>
          </a:p>
        </p:txBody>
      </p:sp>
      <p:sp>
        <p:nvSpPr>
          <p:cNvPr id="4" name="Footer Placeholder 3">
            <a:extLst>
              <a:ext uri="{FF2B5EF4-FFF2-40B4-BE49-F238E27FC236}">
                <a16:creationId xmlns:a16="http://schemas.microsoft.com/office/drawing/2014/main" id="{8978EA59-B5DA-44FE-A987-F0BBFEED3A52}"/>
              </a:ext>
            </a:extLst>
          </p:cNvPr>
          <p:cNvSpPr>
            <a:spLocks noGrp="1"/>
          </p:cNvSpPr>
          <p:nvPr>
            <p:ph type="ftr" sz="quarter" idx="15"/>
          </p:nvPr>
        </p:nvSpPr>
        <p:spPr/>
        <p:txBody>
          <a:bodyPr/>
          <a:lstStyle>
            <a:lvl1pPr>
              <a:defRPr>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BC410AEC-4403-4C48-A85B-AE4CFE4111AC}"/>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‹nr.›</a:t>
            </a:fld>
            <a:endParaRPr lang="en-GB" dirty="0"/>
          </a:p>
        </p:txBody>
      </p:sp>
      <p:sp>
        <p:nvSpPr>
          <p:cNvPr id="9" name="Lav dynamik">
            <a:extLst>
              <a:ext uri="{FF2B5EF4-FFF2-40B4-BE49-F238E27FC236}">
                <a16:creationId xmlns:a16="http://schemas.microsoft.com/office/drawing/2014/main" id="{BCDDD54F-FD08-428B-BC60-617D3FA993D5}"/>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tx1"/>
                </a:solidFill>
              </a:rPr>
              <a:t>Ramboll</a:t>
            </a:r>
          </a:p>
        </p:txBody>
      </p:sp>
    </p:spTree>
    <p:extLst>
      <p:ext uri="{BB962C8B-B14F-4D97-AF65-F5344CB8AC3E}">
        <p14:creationId xmlns:p14="http://schemas.microsoft.com/office/powerpoint/2010/main" val="16644471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C1ACC7FD-8EF4-43FC-BAB3-47E907F17871}"/>
              </a:ext>
            </a:extLst>
          </p:cNvPr>
          <p:cNvSpPr>
            <a:spLocks noGrp="1"/>
          </p:cNvSpPr>
          <p:nvPr>
            <p:ph type="dt" sz="half" idx="10"/>
          </p:nvPr>
        </p:nvSpPr>
        <p:spPr/>
        <p:txBody>
          <a:bodyPr/>
          <a:lstStyle/>
          <a:p>
            <a:fld id="{4DE8F052-B495-40BE-9682-094846479C8E}" type="datetime1">
              <a:rPr lang="en-GB" smtClean="0"/>
              <a:t>06/07/2023</a:t>
            </a:fld>
            <a:endParaRPr lang="en-GB" dirty="0"/>
          </a:p>
        </p:txBody>
      </p:sp>
      <p:sp>
        <p:nvSpPr>
          <p:cNvPr id="5" name="Footer Placeholder 4">
            <a:extLst>
              <a:ext uri="{FF2B5EF4-FFF2-40B4-BE49-F238E27FC236}">
                <a16:creationId xmlns:a16="http://schemas.microsoft.com/office/drawing/2014/main" id="{084C6AF5-5886-488E-94AF-540306D521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4A05638-6A02-4F90-BE63-DA3C1ABD6852}"/>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1342947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B33E8C-77AA-45CF-BAED-72698ECB8677}"/>
              </a:ext>
            </a:extLst>
          </p:cNvPr>
          <p:cNvCxnSpPr>
            <a:cxnSpLocks/>
          </p:cNvCxnSpPr>
          <p:nvPr userDrawn="1"/>
        </p:nvCxnSpPr>
        <p:spPr>
          <a:xfrm>
            <a:off x="4572000"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269999" y="1372122"/>
            <a:ext cx="41688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706099" y="1372122"/>
            <a:ext cx="4168800"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1B4C9864-BFD0-4574-B370-8DFD1BF6363B}" type="datetime1">
              <a:rPr lang="en-GB" smtClean="0"/>
              <a:t>06/07/2023</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4" name="Title 3">
            <a:extLst>
              <a:ext uri="{FF2B5EF4-FFF2-40B4-BE49-F238E27FC236}">
                <a16:creationId xmlns:a16="http://schemas.microsoft.com/office/drawing/2014/main" id="{84077399-E20C-4E2D-ABA6-E98BC4B1451C}"/>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278104812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0D1FB72-4098-4689-9361-6F1734C49467}"/>
              </a:ext>
            </a:extLst>
          </p:cNvPr>
          <p:cNvCxnSpPr>
            <a:cxnSpLocks/>
          </p:cNvCxnSpPr>
          <p:nvPr userDrawn="1"/>
        </p:nvCxnSpPr>
        <p:spPr>
          <a:xfrm>
            <a:off x="3093244"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270000" y="1372122"/>
            <a:ext cx="2687512"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227785" y="1372122"/>
            <a:ext cx="5647114"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B9941A0D-1A7D-4418-872D-0A573109AE3D}" type="datetime1">
              <a:rPr lang="en-GB" smtClean="0"/>
              <a:t>06/07/2023</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4" name="Title 3">
            <a:extLst>
              <a:ext uri="{FF2B5EF4-FFF2-40B4-BE49-F238E27FC236}">
                <a16:creationId xmlns:a16="http://schemas.microsoft.com/office/drawing/2014/main" id="{EE224427-B940-40D0-B905-8D8D27971032}"/>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196796583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05F7E35-11CE-4F15-B222-DEDB33EE33A5}"/>
              </a:ext>
            </a:extLst>
          </p:cNvPr>
          <p:cNvCxnSpPr>
            <a:cxnSpLocks/>
          </p:cNvCxnSpPr>
          <p:nvPr userDrawn="1"/>
        </p:nvCxnSpPr>
        <p:spPr>
          <a:xfrm>
            <a:off x="6050756"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6185298" y="1372122"/>
            <a:ext cx="2689601"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69999" y="1372122"/>
            <a:ext cx="5643000"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CE630481-804D-4542-835F-93D05E69FE5F}" type="datetime1">
              <a:rPr lang="en-GB" smtClean="0"/>
              <a:t>06/07/2023</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4" name="Title 3">
            <a:extLst>
              <a:ext uri="{FF2B5EF4-FFF2-40B4-BE49-F238E27FC236}">
                <a16:creationId xmlns:a16="http://schemas.microsoft.com/office/drawing/2014/main" id="{B1B64688-EF18-4F0E-8937-7DCB334BAC85}"/>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419036827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A682D290-910D-44B1-91A3-31A92E9BCB84}"/>
              </a:ext>
            </a:extLst>
          </p:cNvPr>
          <p:cNvCxnSpPr>
            <a:cxnSpLocks/>
          </p:cNvCxnSpPr>
          <p:nvPr userDrawn="1"/>
        </p:nvCxnSpPr>
        <p:spPr>
          <a:xfrm>
            <a:off x="4572000"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270000" y="1372122"/>
            <a:ext cx="41688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4706099" y="1372122"/>
            <a:ext cx="4168800" cy="3221100"/>
          </a:xfrm>
          <a:solidFill>
            <a:srgbClr val="F9F9F7"/>
          </a:solidFill>
        </p:spPr>
        <p:txBody>
          <a:bodyPr lIns="72000" t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4" name="Date Placeholder 3">
            <a:extLst>
              <a:ext uri="{FF2B5EF4-FFF2-40B4-BE49-F238E27FC236}">
                <a16:creationId xmlns:a16="http://schemas.microsoft.com/office/drawing/2014/main" id="{BBE84024-A9C5-4508-AFCD-8D104EF76416}"/>
              </a:ext>
            </a:extLst>
          </p:cNvPr>
          <p:cNvSpPr>
            <a:spLocks noGrp="1"/>
          </p:cNvSpPr>
          <p:nvPr>
            <p:ph type="dt" sz="half" idx="15"/>
          </p:nvPr>
        </p:nvSpPr>
        <p:spPr/>
        <p:txBody>
          <a:bodyPr/>
          <a:lstStyle/>
          <a:p>
            <a:fld id="{7BF43399-B145-4BBC-AF2A-C9EC8B4305A6}" type="datetime1">
              <a:rPr lang="en-GB" smtClean="0"/>
              <a:t>06/07/2023</a:t>
            </a:fld>
            <a:endParaRPr lang="en-GB" dirty="0"/>
          </a:p>
        </p:txBody>
      </p:sp>
      <p:sp>
        <p:nvSpPr>
          <p:cNvPr id="5" name="Footer Placeholder 4">
            <a:extLst>
              <a:ext uri="{FF2B5EF4-FFF2-40B4-BE49-F238E27FC236}">
                <a16:creationId xmlns:a16="http://schemas.microsoft.com/office/drawing/2014/main" id="{EB0B2F8F-9F9B-42D4-A558-CAD2544BFEDB}"/>
              </a:ext>
            </a:extLst>
          </p:cNvPr>
          <p:cNvSpPr>
            <a:spLocks noGrp="1"/>
          </p:cNvSpPr>
          <p:nvPr>
            <p:ph type="ftr" sz="quarter" idx="16"/>
          </p:nvPr>
        </p:nvSpPr>
        <p:spPr/>
        <p:txBody>
          <a:bodyPr/>
          <a:lstStyle/>
          <a:p>
            <a:endParaRPr lang="en-GB" dirty="0"/>
          </a:p>
        </p:txBody>
      </p:sp>
      <p:sp>
        <p:nvSpPr>
          <p:cNvPr id="6" name="Slide Number Placeholder 5">
            <a:extLst>
              <a:ext uri="{FF2B5EF4-FFF2-40B4-BE49-F238E27FC236}">
                <a16:creationId xmlns:a16="http://schemas.microsoft.com/office/drawing/2014/main" id="{BE42A5FB-27BA-4F64-94C0-20040B8BCF35}"/>
              </a:ext>
            </a:extLst>
          </p:cNvPr>
          <p:cNvSpPr>
            <a:spLocks noGrp="1"/>
          </p:cNvSpPr>
          <p:nvPr>
            <p:ph type="sldNum" sz="quarter" idx="17"/>
          </p:nvPr>
        </p:nvSpPr>
        <p:spPr/>
        <p:txBody>
          <a:bodyPr/>
          <a:lstStyle/>
          <a:p>
            <a:fld id="{23AA811B-2EBD-4900-905E-5BE206449611}" type="slidenum">
              <a:rPr lang="en-GB" smtClean="0"/>
              <a:pPr/>
              <a:t>‹nr.›</a:t>
            </a:fld>
            <a:endParaRPr lang="en-GB" dirty="0"/>
          </a:p>
        </p:txBody>
      </p:sp>
      <p:sp>
        <p:nvSpPr>
          <p:cNvPr id="8" name="Title 7">
            <a:extLst>
              <a:ext uri="{FF2B5EF4-FFF2-40B4-BE49-F238E27FC236}">
                <a16:creationId xmlns:a16="http://schemas.microsoft.com/office/drawing/2014/main" id="{2537FCD8-5A4A-4089-A17B-F334A5974EF8}"/>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528623910"/>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3093244"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6050756"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269999" y="1372122"/>
            <a:ext cx="2687514"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227785" y="1372122"/>
            <a:ext cx="2687240"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6185298" y="1372122"/>
            <a:ext cx="2688431"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2D74F0F3-9842-478D-99B7-277D0E19CEC9}" type="datetime1">
              <a:rPr lang="en-GB" smtClean="0"/>
              <a:t>06/07/2023</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‹nr.›</a:t>
            </a:fld>
            <a:endParaRPr lang="en-GB" dirty="0"/>
          </a:p>
        </p:txBody>
      </p:sp>
      <p:sp>
        <p:nvSpPr>
          <p:cNvPr id="2" name="Title 1">
            <a:extLst>
              <a:ext uri="{FF2B5EF4-FFF2-40B4-BE49-F238E27FC236}">
                <a16:creationId xmlns:a16="http://schemas.microsoft.com/office/drawing/2014/main" id="{E3CB6F92-9067-4F04-94D8-F7763241FA62}"/>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19854267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4">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3999" cy="5143500"/>
          </a:xfrm>
          <a:prstGeom prst="rect">
            <a:avLst/>
          </a:prstGeom>
        </p:spPr>
      </p:pic>
      <p:sp>
        <p:nvSpPr>
          <p:cNvPr id="7" name="Ellipse 6"/>
          <p:cNvSpPr/>
          <p:nvPr userDrawn="1"/>
        </p:nvSpPr>
        <p:spPr>
          <a:xfrm>
            <a:off x="2772200"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8" name="Pladsholder til tekst 16"/>
          <p:cNvSpPr>
            <a:spLocks noGrp="1"/>
          </p:cNvSpPr>
          <p:nvPr>
            <p:ph type="body" sz="quarter" idx="10" hasCustomPrompt="1"/>
          </p:nvPr>
        </p:nvSpPr>
        <p:spPr>
          <a:xfrm>
            <a:off x="2843808" y="1350320"/>
            <a:ext cx="3463612" cy="2399063"/>
          </a:xfrm>
          <a:prstGeom prst="rect">
            <a:avLst/>
          </a:prstGeom>
          <a:effectLst>
            <a:softEdge rad="0"/>
          </a:effectLst>
        </p:spPr>
        <p:txBody>
          <a:bodyPr anchor="ctr">
            <a:normAutofit/>
          </a:bodyPr>
          <a:lstStyle>
            <a:lvl1pPr marL="0" indent="0" algn="ctr">
              <a:buNone/>
              <a:defRPr sz="2400" b="0" baseline="0">
                <a:solidFill>
                  <a:srgbClr val="0097A7"/>
                </a:solidFill>
              </a:defRPr>
            </a:lvl1pPr>
          </a:lstStyle>
          <a:p>
            <a:pPr lvl="0"/>
            <a:r>
              <a:rPr lang="da-DK" dirty="0" smtClean="0"/>
              <a:t>Titel på præsentation</a:t>
            </a:r>
            <a:endParaRPr lang="da-DK" dirty="0"/>
          </a:p>
        </p:txBody>
      </p:sp>
      <p:sp>
        <p:nvSpPr>
          <p:cNvPr id="13" name="Ellipse 12"/>
          <p:cNvSpPr/>
          <p:nvPr userDrawn="1"/>
        </p:nvSpPr>
        <p:spPr>
          <a:xfrm>
            <a:off x="2627784" y="882320"/>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Ellipse 8"/>
          <p:cNvSpPr/>
          <p:nvPr userDrawn="1"/>
        </p:nvSpPr>
        <p:spPr>
          <a:xfrm>
            <a:off x="2627784" y="1566320"/>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20" name="Ellipse 19">
            <a:extLst>
              <a:ext uri="{FF2B5EF4-FFF2-40B4-BE49-F238E27FC236}">
                <a16:creationId xmlns:a16="http://schemas.microsoft.com/office/drawing/2014/main" id="{B2D3D024-E704-498F-BCBA-1E96AF5B82C9}"/>
              </a:ext>
            </a:extLst>
          </p:cNvPr>
          <p:cNvSpPr/>
          <p:nvPr userDrawn="1"/>
        </p:nvSpPr>
        <p:spPr>
          <a:xfrm>
            <a:off x="6732240" y="4011910"/>
            <a:ext cx="900000" cy="900000"/>
          </a:xfrm>
          <a:prstGeom prst="ellipse">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551" b="1" dirty="0">
              <a:solidFill>
                <a:schemeClr val="bg1"/>
              </a:solidFill>
              <a:latin typeface="Barlow Light" panose="00000400000000000000" pitchFamily="2" charset="0"/>
            </a:endParaRPr>
          </a:p>
        </p:txBody>
      </p:sp>
      <p:pic>
        <p:nvPicPr>
          <p:cNvPr id="12" name="Billede 11"/>
          <p:cNvPicPr>
            <a:picLocks noChangeAspect="1"/>
          </p:cNvPicPr>
          <p:nvPr userDrawn="1"/>
        </p:nvPicPr>
        <p:blipFill rotWithShape="1">
          <a:blip r:embed="rId3" cstate="hqprint">
            <a:extLst>
              <a:ext uri="{28A0092B-C50C-407E-A947-70E740481C1C}">
                <a14:useLocalDpi xmlns:a14="http://schemas.microsoft.com/office/drawing/2010/main" val="0"/>
              </a:ext>
            </a:extLst>
          </a:blip>
          <a:srcRect/>
          <a:stretch/>
        </p:blipFill>
        <p:spPr>
          <a:xfrm>
            <a:off x="7999294" y="199769"/>
            <a:ext cx="962422" cy="363600"/>
          </a:xfrm>
          <a:prstGeom prst="rect">
            <a:avLst/>
          </a:prstGeom>
        </p:spPr>
      </p:pic>
    </p:spTree>
    <p:extLst>
      <p:ext uri="{BB962C8B-B14F-4D97-AF65-F5344CB8AC3E}">
        <p14:creationId xmlns:p14="http://schemas.microsoft.com/office/powerpoint/2010/main" val="273164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2350883"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4572038"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6793191"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269999" y="1372122"/>
            <a:ext cx="1946700"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489399" y="1372122"/>
            <a:ext cx="1946700"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9A42D6F0-A4EA-4276-A4AC-9D1AB4342CE2}"/>
              </a:ext>
            </a:extLst>
          </p:cNvPr>
          <p:cNvSpPr>
            <a:spLocks noGrp="1"/>
          </p:cNvSpPr>
          <p:nvPr>
            <p:ph sz="half" idx="13" hasCustomPrompt="1"/>
          </p:nvPr>
        </p:nvSpPr>
        <p:spPr>
          <a:xfrm>
            <a:off x="4708799" y="1372122"/>
            <a:ext cx="1946700"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2" name="Content Placeholder 4">
            <a:extLst>
              <a:ext uri="{FF2B5EF4-FFF2-40B4-BE49-F238E27FC236}">
                <a16:creationId xmlns:a16="http://schemas.microsoft.com/office/drawing/2014/main" id="{9C11E749-AE1E-4399-8F9B-3CD1A336BEF6}"/>
              </a:ext>
            </a:extLst>
          </p:cNvPr>
          <p:cNvSpPr>
            <a:spLocks noGrp="1"/>
          </p:cNvSpPr>
          <p:nvPr>
            <p:ph sz="half" idx="17" hasCustomPrompt="1"/>
          </p:nvPr>
        </p:nvSpPr>
        <p:spPr>
          <a:xfrm>
            <a:off x="6928199" y="1372122"/>
            <a:ext cx="1946700" cy="32211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233B4BAF-2B92-4850-839C-D15349852EB5}" type="datetime1">
              <a:rPr lang="en-GB" smtClean="0"/>
              <a:t>06/07/2023</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‹nr.›</a:t>
            </a:fld>
            <a:endParaRPr lang="en-GB" dirty="0"/>
          </a:p>
        </p:txBody>
      </p:sp>
      <p:sp>
        <p:nvSpPr>
          <p:cNvPr id="2" name="Title 1">
            <a:extLst>
              <a:ext uri="{FF2B5EF4-FFF2-40B4-BE49-F238E27FC236}">
                <a16:creationId xmlns:a16="http://schemas.microsoft.com/office/drawing/2014/main" id="{7FEBD53E-C155-468A-BF38-271FB0741E31}"/>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336208818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ntent with images">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35648FC-B3C8-47BD-845A-99E2EB0898EB}"/>
              </a:ext>
            </a:extLst>
          </p:cNvPr>
          <p:cNvCxnSpPr>
            <a:cxnSpLocks/>
          </p:cNvCxnSpPr>
          <p:nvPr userDrawn="1"/>
        </p:nvCxnSpPr>
        <p:spPr>
          <a:xfrm>
            <a:off x="2350883"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244B13E-5492-434C-AF88-0302168B648A}"/>
              </a:ext>
            </a:extLst>
          </p:cNvPr>
          <p:cNvCxnSpPr>
            <a:cxnSpLocks/>
          </p:cNvCxnSpPr>
          <p:nvPr userDrawn="1"/>
        </p:nvCxnSpPr>
        <p:spPr>
          <a:xfrm>
            <a:off x="4572038"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D38A04-1ABE-4166-96F7-5B391214ECCE}"/>
              </a:ext>
            </a:extLst>
          </p:cNvPr>
          <p:cNvCxnSpPr>
            <a:cxnSpLocks/>
          </p:cNvCxnSpPr>
          <p:nvPr userDrawn="1"/>
        </p:nvCxnSpPr>
        <p:spPr>
          <a:xfrm>
            <a:off x="6793191" y="1372122"/>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5DE9F99B-72CE-4388-A07E-16E4FCA34B02}"/>
              </a:ext>
            </a:extLst>
          </p:cNvPr>
          <p:cNvSpPr>
            <a:spLocks noGrp="1"/>
          </p:cNvSpPr>
          <p:nvPr>
            <p:ph type="body" sz="quarter" idx="17" hasCustomPrompt="1"/>
          </p:nvPr>
        </p:nvSpPr>
        <p:spPr>
          <a:xfrm>
            <a:off x="269081" y="2912882"/>
            <a:ext cx="1946700" cy="1680549"/>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ext Placeholder 2">
            <a:extLst>
              <a:ext uri="{FF2B5EF4-FFF2-40B4-BE49-F238E27FC236}">
                <a16:creationId xmlns:a16="http://schemas.microsoft.com/office/drawing/2014/main" id="{F984BEEF-AC3D-4E0F-9E5A-7B1D1E9410B1}"/>
              </a:ext>
            </a:extLst>
          </p:cNvPr>
          <p:cNvSpPr>
            <a:spLocks noGrp="1"/>
          </p:cNvSpPr>
          <p:nvPr>
            <p:ph type="body" sz="quarter" idx="18" hasCustomPrompt="1"/>
          </p:nvPr>
        </p:nvSpPr>
        <p:spPr>
          <a:xfrm>
            <a:off x="2488787" y="2912882"/>
            <a:ext cx="1946700" cy="1680549"/>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19" name="Text Placeholder 2">
            <a:extLst>
              <a:ext uri="{FF2B5EF4-FFF2-40B4-BE49-F238E27FC236}">
                <a16:creationId xmlns:a16="http://schemas.microsoft.com/office/drawing/2014/main" id="{CE32555A-FE40-40E8-A71D-91AFA7E977FC}"/>
              </a:ext>
            </a:extLst>
          </p:cNvPr>
          <p:cNvSpPr>
            <a:spLocks noGrp="1"/>
          </p:cNvSpPr>
          <p:nvPr>
            <p:ph type="body" sz="quarter" idx="19" hasCustomPrompt="1"/>
          </p:nvPr>
        </p:nvSpPr>
        <p:spPr>
          <a:xfrm>
            <a:off x="4708493" y="2912882"/>
            <a:ext cx="1946700" cy="1680549"/>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0" name="Text Placeholder 2">
            <a:extLst>
              <a:ext uri="{FF2B5EF4-FFF2-40B4-BE49-F238E27FC236}">
                <a16:creationId xmlns:a16="http://schemas.microsoft.com/office/drawing/2014/main" id="{F3477BD4-C018-4A4A-A1E7-1BDA53EDD048}"/>
              </a:ext>
            </a:extLst>
          </p:cNvPr>
          <p:cNvSpPr>
            <a:spLocks noGrp="1"/>
          </p:cNvSpPr>
          <p:nvPr>
            <p:ph type="body" sz="quarter" idx="20" hasCustomPrompt="1"/>
          </p:nvPr>
        </p:nvSpPr>
        <p:spPr>
          <a:xfrm>
            <a:off x="6928199" y="2912882"/>
            <a:ext cx="1946700" cy="1680549"/>
          </a:xfrm>
        </p:spPr>
        <p:txBody>
          <a:body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1" name="Picture Placeholder 3">
            <a:extLst>
              <a:ext uri="{FF2B5EF4-FFF2-40B4-BE49-F238E27FC236}">
                <a16:creationId xmlns:a16="http://schemas.microsoft.com/office/drawing/2014/main" id="{E78D1B62-08BD-49AB-8756-078500D81791}"/>
              </a:ext>
            </a:extLst>
          </p:cNvPr>
          <p:cNvSpPr>
            <a:spLocks noGrp="1"/>
          </p:cNvSpPr>
          <p:nvPr>
            <p:ph type="pic" sz="quarter" idx="21" hasCustomPrompt="1"/>
          </p:nvPr>
        </p:nvSpPr>
        <p:spPr>
          <a:xfrm>
            <a:off x="269999" y="1372122"/>
            <a:ext cx="1946700" cy="1420569"/>
          </a:xfrm>
          <a:solidFill>
            <a:srgbClr val="F9F9F7"/>
          </a:solidFill>
        </p:spPr>
        <p:txBody>
          <a:bodyPr lIns="72000" tIns="72000" anchor="t" anchorCtr="0"/>
          <a:lstStyle>
            <a:lvl1pPr marL="0" indent="0" algn="l">
              <a:spcAft>
                <a:spcPts val="0"/>
              </a:spcAft>
              <a:buNone/>
              <a:defRPr sz="900"/>
            </a:lvl1pPr>
          </a:lstStyle>
          <a:p>
            <a:r>
              <a:rPr lang="en-GB" noProof="0" dirty="0"/>
              <a:t>Mark placeholder to insert image using the Insert tab – Pictures or from Templafy</a:t>
            </a:r>
          </a:p>
        </p:txBody>
      </p:sp>
      <p:sp>
        <p:nvSpPr>
          <p:cNvPr id="22" name="Picture Placeholder 3">
            <a:extLst>
              <a:ext uri="{FF2B5EF4-FFF2-40B4-BE49-F238E27FC236}">
                <a16:creationId xmlns:a16="http://schemas.microsoft.com/office/drawing/2014/main" id="{27E426B3-007C-4DCD-B395-04C274D48424}"/>
              </a:ext>
            </a:extLst>
          </p:cNvPr>
          <p:cNvSpPr>
            <a:spLocks noGrp="1"/>
          </p:cNvSpPr>
          <p:nvPr>
            <p:ph type="pic" sz="quarter" idx="22" hasCustomPrompt="1"/>
          </p:nvPr>
        </p:nvSpPr>
        <p:spPr>
          <a:xfrm>
            <a:off x="2489399" y="1372122"/>
            <a:ext cx="1946700" cy="1420569"/>
          </a:xfrm>
          <a:solidFill>
            <a:srgbClr val="F9F9F7"/>
          </a:solidFill>
        </p:spPr>
        <p:txBody>
          <a:bodyPr lIns="72000" tIns="72000" anchor="t" anchorCtr="0"/>
          <a:lstStyle>
            <a:lvl1pPr marL="0" indent="0" algn="l">
              <a:spcAft>
                <a:spcPts val="0"/>
              </a:spcAft>
              <a:buNone/>
              <a:defRPr sz="900"/>
            </a:lvl1pPr>
          </a:lstStyle>
          <a:p>
            <a:r>
              <a:rPr lang="en-GB" noProof="0" dirty="0"/>
              <a:t>Mark placeholder to insert image using the Insert tab – Pictures or from Templafy</a:t>
            </a:r>
          </a:p>
        </p:txBody>
      </p:sp>
      <p:sp>
        <p:nvSpPr>
          <p:cNvPr id="23" name="Picture Placeholder 3">
            <a:extLst>
              <a:ext uri="{FF2B5EF4-FFF2-40B4-BE49-F238E27FC236}">
                <a16:creationId xmlns:a16="http://schemas.microsoft.com/office/drawing/2014/main" id="{D826721D-67F8-4284-AA9F-4B3CCE1F525B}"/>
              </a:ext>
            </a:extLst>
          </p:cNvPr>
          <p:cNvSpPr>
            <a:spLocks noGrp="1"/>
          </p:cNvSpPr>
          <p:nvPr>
            <p:ph type="pic" sz="quarter" idx="23" hasCustomPrompt="1"/>
          </p:nvPr>
        </p:nvSpPr>
        <p:spPr>
          <a:xfrm>
            <a:off x="4708799" y="1372122"/>
            <a:ext cx="1946700" cy="1420569"/>
          </a:xfrm>
          <a:solidFill>
            <a:srgbClr val="F9F9F7"/>
          </a:solidFill>
        </p:spPr>
        <p:txBody>
          <a:bodyPr lIns="72000" tIns="72000" anchor="t" anchorCtr="0"/>
          <a:lstStyle>
            <a:lvl1pPr marL="0" indent="0" algn="l">
              <a:spcAft>
                <a:spcPts val="0"/>
              </a:spcAft>
              <a:buNone/>
              <a:defRPr sz="900"/>
            </a:lvl1pPr>
          </a:lstStyle>
          <a:p>
            <a:r>
              <a:rPr lang="en-GB" noProof="0" dirty="0"/>
              <a:t>Mark placeholder to insert image using the Insert tab – Pictures or from Templafy</a:t>
            </a:r>
          </a:p>
        </p:txBody>
      </p:sp>
      <p:sp>
        <p:nvSpPr>
          <p:cNvPr id="24" name="Picture Placeholder 3">
            <a:extLst>
              <a:ext uri="{FF2B5EF4-FFF2-40B4-BE49-F238E27FC236}">
                <a16:creationId xmlns:a16="http://schemas.microsoft.com/office/drawing/2014/main" id="{11DEFE19-EE06-43A9-A968-EE248DB75F74}"/>
              </a:ext>
            </a:extLst>
          </p:cNvPr>
          <p:cNvSpPr>
            <a:spLocks noGrp="1"/>
          </p:cNvSpPr>
          <p:nvPr>
            <p:ph type="pic" sz="quarter" idx="24" hasCustomPrompt="1"/>
          </p:nvPr>
        </p:nvSpPr>
        <p:spPr>
          <a:xfrm>
            <a:off x="6928199" y="1372122"/>
            <a:ext cx="1946700" cy="1420569"/>
          </a:xfrm>
          <a:solidFill>
            <a:srgbClr val="F9F9F7"/>
          </a:solidFill>
        </p:spPr>
        <p:txBody>
          <a:bodyPr lIns="72000" tIns="72000" anchor="t" anchorCtr="0"/>
          <a:lstStyle>
            <a:lvl1pPr marL="0" indent="0" algn="l">
              <a:spcAft>
                <a:spcPts val="0"/>
              </a:spcAft>
              <a:buNone/>
              <a:defRPr sz="900"/>
            </a:lvl1pPr>
          </a:lstStyle>
          <a:p>
            <a:r>
              <a:rPr lang="en-GB" noProof="0" dirty="0"/>
              <a:t>Mark placeholder to insert image using the Insert tab – Pictures or from Templafy</a:t>
            </a:r>
          </a:p>
        </p:txBody>
      </p:sp>
      <p:sp>
        <p:nvSpPr>
          <p:cNvPr id="5" name="Date Placeholder 4">
            <a:extLst>
              <a:ext uri="{FF2B5EF4-FFF2-40B4-BE49-F238E27FC236}">
                <a16:creationId xmlns:a16="http://schemas.microsoft.com/office/drawing/2014/main" id="{22B89D45-376E-4BB4-AF66-EBFB8157555C}"/>
              </a:ext>
            </a:extLst>
          </p:cNvPr>
          <p:cNvSpPr>
            <a:spLocks noGrp="1"/>
          </p:cNvSpPr>
          <p:nvPr>
            <p:ph type="dt" sz="half" idx="14"/>
          </p:nvPr>
        </p:nvSpPr>
        <p:spPr/>
        <p:txBody>
          <a:bodyPr/>
          <a:lstStyle/>
          <a:p>
            <a:fld id="{7B5352C5-81EC-4100-8EF4-0409291AC406}" type="datetime1">
              <a:rPr lang="en-GB" smtClean="0"/>
              <a:t>06/07/2023</a:t>
            </a:fld>
            <a:endParaRPr lang="en-GB" dirty="0"/>
          </a:p>
        </p:txBody>
      </p:sp>
      <p:sp>
        <p:nvSpPr>
          <p:cNvPr id="6" name="Footer Placeholder 5">
            <a:extLst>
              <a:ext uri="{FF2B5EF4-FFF2-40B4-BE49-F238E27FC236}">
                <a16:creationId xmlns:a16="http://schemas.microsoft.com/office/drawing/2014/main" id="{41DE4065-89C1-4F31-92C2-C722F8FDD561}"/>
              </a:ext>
            </a:extLst>
          </p:cNvPr>
          <p:cNvSpPr>
            <a:spLocks noGrp="1"/>
          </p:cNvSpPr>
          <p:nvPr>
            <p:ph type="ftr" sz="quarter" idx="15"/>
          </p:nvPr>
        </p:nvSpPr>
        <p:spPr/>
        <p:txBody>
          <a:bodyPr/>
          <a:lstStyle/>
          <a:p>
            <a:endParaRPr lang="en-GB" dirty="0"/>
          </a:p>
        </p:txBody>
      </p:sp>
      <p:sp>
        <p:nvSpPr>
          <p:cNvPr id="15" name="Slide Number Placeholder 14">
            <a:extLst>
              <a:ext uri="{FF2B5EF4-FFF2-40B4-BE49-F238E27FC236}">
                <a16:creationId xmlns:a16="http://schemas.microsoft.com/office/drawing/2014/main" id="{2CBF5B00-B445-4B0E-8583-A5FF5F82E34D}"/>
              </a:ext>
            </a:extLst>
          </p:cNvPr>
          <p:cNvSpPr>
            <a:spLocks noGrp="1"/>
          </p:cNvSpPr>
          <p:nvPr>
            <p:ph type="sldNum" sz="quarter" idx="16"/>
          </p:nvPr>
        </p:nvSpPr>
        <p:spPr/>
        <p:txBody>
          <a:bodyPr/>
          <a:lstStyle/>
          <a:p>
            <a:fld id="{23AA811B-2EBD-4900-905E-5BE206449611}" type="slidenum">
              <a:rPr lang="en-GB" smtClean="0"/>
              <a:pPr/>
              <a:t>‹nr.›</a:t>
            </a:fld>
            <a:endParaRPr lang="en-GB" dirty="0"/>
          </a:p>
        </p:txBody>
      </p:sp>
      <p:sp>
        <p:nvSpPr>
          <p:cNvPr id="2" name="Title 1">
            <a:extLst>
              <a:ext uri="{FF2B5EF4-FFF2-40B4-BE49-F238E27FC236}">
                <a16:creationId xmlns:a16="http://schemas.microsoft.com/office/drawing/2014/main" id="{1B37A819-D59E-4FB0-B4D8-4B50F3690A51}"/>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44513693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cyan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6187500" y="0"/>
            <a:ext cx="2956500"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3" name="Content Placeholder 2"/>
          <p:cNvSpPr>
            <a:spLocks noGrp="1"/>
          </p:cNvSpPr>
          <p:nvPr>
            <p:ph idx="1" hasCustomPrompt="1"/>
          </p:nvPr>
        </p:nvSpPr>
        <p:spPr>
          <a:xfrm>
            <a:off x="269999" y="1372122"/>
            <a:ext cx="56430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465378" y="490537"/>
            <a:ext cx="2408770" cy="41026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8A4F6F59-6CB3-4166-9CD8-0F5BCD967261}" type="datetime1">
              <a:rPr lang="en-GB" smtClean="0"/>
              <a:t>06/07/2023</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007973" y="4829099"/>
            <a:ext cx="4905026" cy="108000"/>
          </a:xfrm>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‹nr.›</a:t>
            </a:fld>
            <a:endParaRPr lang="en-GB" dirty="0"/>
          </a:p>
        </p:txBody>
      </p:sp>
      <p:sp>
        <p:nvSpPr>
          <p:cNvPr id="4" name="Title 3">
            <a:extLst>
              <a:ext uri="{FF2B5EF4-FFF2-40B4-BE49-F238E27FC236}">
                <a16:creationId xmlns:a16="http://schemas.microsoft.com/office/drawing/2014/main" id="{02E1FB56-AB97-4B01-A917-7353F3799443}"/>
              </a:ext>
            </a:extLst>
          </p:cNvPr>
          <p:cNvSpPr>
            <a:spLocks noGrp="1"/>
          </p:cNvSpPr>
          <p:nvPr>
            <p:ph type="title" hasCustomPrompt="1"/>
          </p:nvPr>
        </p:nvSpPr>
        <p:spPr>
          <a:xfrm>
            <a:off x="269999" y="490508"/>
            <a:ext cx="5642999" cy="703690"/>
          </a:xfrm>
        </p:spPr>
        <p:txBody>
          <a:bodyPr/>
          <a:lstStyle/>
          <a:p>
            <a:r>
              <a:rPr lang="en-GB" noProof="0" dirty="0"/>
              <a:t>Click to add title</a:t>
            </a:r>
            <a:endParaRPr lang="en-GB" dirty="0"/>
          </a:p>
        </p:txBody>
      </p:sp>
    </p:spTree>
    <p:extLst>
      <p:ext uri="{BB962C8B-B14F-4D97-AF65-F5344CB8AC3E}">
        <p14:creationId xmlns:p14="http://schemas.microsoft.com/office/powerpoint/2010/main" val="245230704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2956500"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3223122" y="490538"/>
            <a:ext cx="5643000" cy="703660"/>
          </a:xfrm>
        </p:spPr>
        <p:txBody>
          <a:bodyPr/>
          <a:lstStyle/>
          <a:p>
            <a:r>
              <a:rPr lang="en-GB" noProof="0" dirty="0"/>
              <a:t>Click to add title</a:t>
            </a:r>
          </a:p>
        </p:txBody>
      </p:sp>
      <p:sp>
        <p:nvSpPr>
          <p:cNvPr id="3" name="Content Placeholder 2"/>
          <p:cNvSpPr>
            <a:spLocks noGrp="1"/>
          </p:cNvSpPr>
          <p:nvPr>
            <p:ph idx="1" hasCustomPrompt="1"/>
          </p:nvPr>
        </p:nvSpPr>
        <p:spPr>
          <a:xfrm>
            <a:off x="3223122" y="1372122"/>
            <a:ext cx="56430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70000" y="490537"/>
            <a:ext cx="2408770" cy="41026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E19C5DF7-AA05-44B8-878C-85AD93C7ED30}"/>
              </a:ext>
            </a:extLst>
          </p:cNvPr>
          <p:cNvSpPr>
            <a:spLocks noGrp="1"/>
          </p:cNvSpPr>
          <p:nvPr>
            <p:ph type="dt" sz="half" idx="10"/>
          </p:nvPr>
        </p:nvSpPr>
        <p:spPr/>
        <p:txBody>
          <a:bodyPr/>
          <a:lstStyle/>
          <a:p>
            <a:fld id="{6ACCEA19-5171-4127-A28C-C6D875C2D7D4}" type="datetime1">
              <a:rPr lang="en-GB" smtClean="0"/>
              <a:t>06/07/2023</a:t>
            </a:fld>
            <a:endParaRPr lang="en-GB" dirty="0"/>
          </a:p>
        </p:txBody>
      </p:sp>
      <p:sp>
        <p:nvSpPr>
          <p:cNvPr id="9" name="Footer Placeholder 8">
            <a:extLst>
              <a:ext uri="{FF2B5EF4-FFF2-40B4-BE49-F238E27FC236}">
                <a16:creationId xmlns:a16="http://schemas.microsoft.com/office/drawing/2014/main" id="{B44664D2-EB52-4A0B-B455-1050F47E9E8C}"/>
              </a:ext>
            </a:extLst>
          </p:cNvPr>
          <p:cNvSpPr>
            <a:spLocks noGrp="1"/>
          </p:cNvSpPr>
          <p:nvPr>
            <p:ph type="ftr" sz="quarter" idx="11"/>
          </p:nvPr>
        </p:nvSpPr>
        <p:spPr>
          <a:xfrm>
            <a:off x="3227785" y="4829099"/>
            <a:ext cx="4437215" cy="108000"/>
          </a:xfrm>
        </p:spPr>
        <p:txBody>
          <a:bodyPr/>
          <a:lstStyle/>
          <a:p>
            <a:endParaRPr lang="en-GB" dirty="0"/>
          </a:p>
        </p:txBody>
      </p:sp>
      <p:sp>
        <p:nvSpPr>
          <p:cNvPr id="11" name="Slide Number Placeholder 10">
            <a:extLst>
              <a:ext uri="{FF2B5EF4-FFF2-40B4-BE49-F238E27FC236}">
                <a16:creationId xmlns:a16="http://schemas.microsoft.com/office/drawing/2014/main" id="{7C95586C-4D9B-49BB-B75A-228B73D2F86D}"/>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13" name="Lav dynamik">
            <a:extLst>
              <a:ext uri="{FF2B5EF4-FFF2-40B4-BE49-F238E27FC236}">
                <a16:creationId xmlns:a16="http://schemas.microsoft.com/office/drawing/2014/main" id="{09BBAAE4-B138-434A-AB2B-8751F2BDF242}"/>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bg1"/>
                </a:solidFill>
              </a:rPr>
              <a:t>Ramboll</a:t>
            </a:r>
          </a:p>
        </p:txBody>
      </p:sp>
    </p:spTree>
    <p:extLst>
      <p:ext uri="{BB962C8B-B14F-4D97-AF65-F5344CB8AC3E}">
        <p14:creationId xmlns:p14="http://schemas.microsoft.com/office/powerpoint/2010/main" val="162322414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cyan (A)">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3094486" y="1372331"/>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6187500" y="0"/>
            <a:ext cx="2956500"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3" name="Content Placeholder 2"/>
          <p:cNvSpPr>
            <a:spLocks noGrp="1"/>
          </p:cNvSpPr>
          <p:nvPr>
            <p:ph idx="1" hasCustomPrompt="1"/>
          </p:nvPr>
        </p:nvSpPr>
        <p:spPr>
          <a:xfrm>
            <a:off x="269999" y="1372122"/>
            <a:ext cx="26919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3221099" y="1372122"/>
            <a:ext cx="26919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465378" y="490537"/>
            <a:ext cx="2408770" cy="41026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lvl1pPr>
              <a:defRPr>
                <a:solidFill>
                  <a:schemeClr val="bg1"/>
                </a:solidFill>
              </a:defRPr>
            </a:lvl1pPr>
          </a:lstStyle>
          <a:p>
            <a:fld id="{9AA3F283-0871-412B-8A65-5C27135FA311}" type="datetime1">
              <a:rPr lang="en-GB" smtClean="0"/>
              <a:t>06/07/2023</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a:xfrm>
            <a:off x="1007973" y="4829099"/>
            <a:ext cx="4905024" cy="108000"/>
          </a:xfrm>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‹nr.›</a:t>
            </a:fld>
            <a:endParaRPr lang="en-GB" dirty="0"/>
          </a:p>
        </p:txBody>
      </p:sp>
      <p:sp>
        <p:nvSpPr>
          <p:cNvPr id="4" name="Title 3">
            <a:extLst>
              <a:ext uri="{FF2B5EF4-FFF2-40B4-BE49-F238E27FC236}">
                <a16:creationId xmlns:a16="http://schemas.microsoft.com/office/drawing/2014/main" id="{FDB260E7-5145-4D60-B0FD-D666309BC821}"/>
              </a:ext>
            </a:extLst>
          </p:cNvPr>
          <p:cNvSpPr>
            <a:spLocks noGrp="1"/>
          </p:cNvSpPr>
          <p:nvPr>
            <p:ph type="title" hasCustomPrompt="1"/>
          </p:nvPr>
        </p:nvSpPr>
        <p:spPr>
          <a:xfrm>
            <a:off x="269999" y="490508"/>
            <a:ext cx="5642998" cy="703690"/>
          </a:xfrm>
        </p:spPr>
        <p:txBody>
          <a:bodyPr/>
          <a:lstStyle/>
          <a:p>
            <a:r>
              <a:rPr lang="en-GB" noProof="0" dirty="0"/>
              <a:t>Click to add title</a:t>
            </a:r>
            <a:endParaRPr lang="en-GB" dirty="0"/>
          </a:p>
        </p:txBody>
      </p:sp>
    </p:spTree>
    <p:extLst>
      <p:ext uri="{BB962C8B-B14F-4D97-AF65-F5344CB8AC3E}">
        <p14:creationId xmlns:p14="http://schemas.microsoft.com/office/powerpoint/2010/main" val="360244349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ntent cyan (B)">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30F3B86-9DC3-4846-A1AC-7D66924C2E85}"/>
              </a:ext>
            </a:extLst>
          </p:cNvPr>
          <p:cNvCxnSpPr>
            <a:cxnSpLocks/>
          </p:cNvCxnSpPr>
          <p:nvPr userDrawn="1"/>
        </p:nvCxnSpPr>
        <p:spPr>
          <a:xfrm>
            <a:off x="6050986" y="1372331"/>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10" name="Background">
            <a:extLst>
              <a:ext uri="{FF2B5EF4-FFF2-40B4-BE49-F238E27FC236}">
                <a16:creationId xmlns:a16="http://schemas.microsoft.com/office/drawing/2014/main" id="{5B4101BC-2F6D-4C7D-BAF1-B5E98F520306}"/>
              </a:ext>
            </a:extLst>
          </p:cNvPr>
          <p:cNvSpPr/>
          <p:nvPr userDrawn="1"/>
        </p:nvSpPr>
        <p:spPr>
          <a:xfrm>
            <a:off x="0" y="0"/>
            <a:ext cx="2956500"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3226500" y="490538"/>
            <a:ext cx="5643000" cy="703660"/>
          </a:xfrm>
        </p:spPr>
        <p:txBody>
          <a:bodyPr/>
          <a:lstStyle/>
          <a:p>
            <a:r>
              <a:rPr lang="en-GB" noProof="0" dirty="0"/>
              <a:t>Click to add title</a:t>
            </a:r>
          </a:p>
        </p:txBody>
      </p:sp>
      <p:sp>
        <p:nvSpPr>
          <p:cNvPr id="3" name="Content Placeholder 2"/>
          <p:cNvSpPr>
            <a:spLocks noGrp="1"/>
          </p:cNvSpPr>
          <p:nvPr>
            <p:ph idx="1" hasCustomPrompt="1"/>
          </p:nvPr>
        </p:nvSpPr>
        <p:spPr>
          <a:xfrm>
            <a:off x="3226499" y="1372122"/>
            <a:ext cx="2691899"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70000" y="490537"/>
            <a:ext cx="2408770" cy="41026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1" name="Content Placeholder 2">
            <a:extLst>
              <a:ext uri="{FF2B5EF4-FFF2-40B4-BE49-F238E27FC236}">
                <a16:creationId xmlns:a16="http://schemas.microsoft.com/office/drawing/2014/main" id="{A5573133-6D27-4CF6-9680-4BBF4FB964AB}"/>
              </a:ext>
            </a:extLst>
          </p:cNvPr>
          <p:cNvSpPr>
            <a:spLocks noGrp="1"/>
          </p:cNvSpPr>
          <p:nvPr>
            <p:ph idx="13" hasCustomPrompt="1"/>
          </p:nvPr>
        </p:nvSpPr>
        <p:spPr>
          <a:xfrm>
            <a:off x="6188399" y="1372122"/>
            <a:ext cx="2686501"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CAAB6B10-3B1D-4A83-ABAF-2B5A7A4DE682}"/>
              </a:ext>
            </a:extLst>
          </p:cNvPr>
          <p:cNvSpPr>
            <a:spLocks noGrp="1"/>
          </p:cNvSpPr>
          <p:nvPr>
            <p:ph type="dt" sz="half" idx="14"/>
          </p:nvPr>
        </p:nvSpPr>
        <p:spPr/>
        <p:txBody>
          <a:bodyPr/>
          <a:lstStyle/>
          <a:p>
            <a:fld id="{A67BCEC0-92C2-4FF9-A782-344903368E13}" type="datetime1">
              <a:rPr lang="en-GB" smtClean="0"/>
              <a:t>06/07/2023</a:t>
            </a:fld>
            <a:endParaRPr lang="en-GB" dirty="0"/>
          </a:p>
        </p:txBody>
      </p:sp>
      <p:sp>
        <p:nvSpPr>
          <p:cNvPr id="9" name="Footer Placeholder 8">
            <a:extLst>
              <a:ext uri="{FF2B5EF4-FFF2-40B4-BE49-F238E27FC236}">
                <a16:creationId xmlns:a16="http://schemas.microsoft.com/office/drawing/2014/main" id="{F90EB1FC-C5EB-4C51-82E0-EA7BDC127E14}"/>
              </a:ext>
            </a:extLst>
          </p:cNvPr>
          <p:cNvSpPr>
            <a:spLocks noGrp="1"/>
          </p:cNvSpPr>
          <p:nvPr>
            <p:ph type="ftr" sz="quarter" idx="15"/>
          </p:nvPr>
        </p:nvSpPr>
        <p:spPr>
          <a:xfrm>
            <a:off x="3227785" y="4829099"/>
            <a:ext cx="4437215" cy="108000"/>
          </a:xfrm>
        </p:spPr>
        <p:txBody>
          <a:bodyPr/>
          <a:lstStyle/>
          <a:p>
            <a:endParaRPr lang="en-GB" dirty="0"/>
          </a:p>
        </p:txBody>
      </p:sp>
      <p:sp>
        <p:nvSpPr>
          <p:cNvPr id="12" name="Slide Number Placeholder 11">
            <a:extLst>
              <a:ext uri="{FF2B5EF4-FFF2-40B4-BE49-F238E27FC236}">
                <a16:creationId xmlns:a16="http://schemas.microsoft.com/office/drawing/2014/main" id="{9B3EF062-88CB-43A8-9F24-FA8FE9948D5A}"/>
              </a:ext>
            </a:extLst>
          </p:cNvPr>
          <p:cNvSpPr>
            <a:spLocks noGrp="1"/>
          </p:cNvSpPr>
          <p:nvPr>
            <p:ph type="sldNum" sz="quarter" idx="16"/>
          </p:nvPr>
        </p:nvSpPr>
        <p:spPr/>
        <p:txBody>
          <a:bodyPr/>
          <a:lstStyle/>
          <a:p>
            <a:fld id="{23AA811B-2EBD-4900-905E-5BE206449611}" type="slidenum">
              <a:rPr lang="en-GB" smtClean="0"/>
              <a:pPr/>
              <a:t>‹nr.›</a:t>
            </a:fld>
            <a:endParaRPr lang="en-GB" dirty="0"/>
          </a:p>
        </p:txBody>
      </p:sp>
      <p:sp>
        <p:nvSpPr>
          <p:cNvPr id="15" name="Lav dynamik">
            <a:extLst>
              <a:ext uri="{FF2B5EF4-FFF2-40B4-BE49-F238E27FC236}">
                <a16:creationId xmlns:a16="http://schemas.microsoft.com/office/drawing/2014/main" id="{1107FA97-AB49-4F73-B2DC-C8F68A25BF4B}"/>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bg1"/>
                </a:solidFill>
              </a:rPr>
              <a:t>Ramboll</a:t>
            </a:r>
          </a:p>
        </p:txBody>
      </p:sp>
    </p:spTree>
    <p:extLst>
      <p:ext uri="{BB962C8B-B14F-4D97-AF65-F5344CB8AC3E}">
        <p14:creationId xmlns:p14="http://schemas.microsoft.com/office/powerpoint/2010/main" val="49725898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ebble (A)">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6187500" y="0"/>
            <a:ext cx="2956500" cy="51462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69999" y="490538"/>
            <a:ext cx="5643000" cy="703660"/>
          </a:xfrm>
        </p:spPr>
        <p:txBody>
          <a:bodyPr/>
          <a:lstStyle/>
          <a:p>
            <a:r>
              <a:rPr lang="en-GB" noProof="0" dirty="0"/>
              <a:t>Click to add title</a:t>
            </a:r>
          </a:p>
        </p:txBody>
      </p:sp>
      <p:sp>
        <p:nvSpPr>
          <p:cNvPr id="3" name="Content Placeholder 2"/>
          <p:cNvSpPr>
            <a:spLocks noGrp="1"/>
          </p:cNvSpPr>
          <p:nvPr>
            <p:ph idx="1" hasCustomPrompt="1"/>
          </p:nvPr>
        </p:nvSpPr>
        <p:spPr>
          <a:xfrm>
            <a:off x="269999" y="1372122"/>
            <a:ext cx="56430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465378" y="490537"/>
            <a:ext cx="2408770" cy="410268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p>
            <a:fld id="{314D1594-E68D-46B5-98E0-BADEBF2D8E2F}" type="datetime1">
              <a:rPr lang="en-GB" smtClean="0"/>
              <a:t>06/07/2023</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007972" y="4829099"/>
            <a:ext cx="4905900" cy="108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118161676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ebble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2956500" cy="5146200"/>
          </a:xfrm>
          <a:prstGeom prst="rect">
            <a:avLst/>
          </a:prstGeom>
          <a:solidFill>
            <a:srgbClr val="E3E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3223122" y="490538"/>
            <a:ext cx="5643000" cy="703660"/>
          </a:xfrm>
        </p:spPr>
        <p:txBody>
          <a:bodyPr/>
          <a:lstStyle/>
          <a:p>
            <a:r>
              <a:rPr lang="en-GB" noProof="0" dirty="0"/>
              <a:t>Click to add title</a:t>
            </a:r>
          </a:p>
        </p:txBody>
      </p:sp>
      <p:sp>
        <p:nvSpPr>
          <p:cNvPr id="3" name="Content Placeholder 2"/>
          <p:cNvSpPr>
            <a:spLocks noGrp="1"/>
          </p:cNvSpPr>
          <p:nvPr>
            <p:ph idx="1" hasCustomPrompt="1"/>
          </p:nvPr>
        </p:nvSpPr>
        <p:spPr>
          <a:xfrm>
            <a:off x="3223122" y="1372122"/>
            <a:ext cx="56430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270000" y="490537"/>
            <a:ext cx="2408770" cy="410268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C6047831-B728-45B5-9E64-16620CFD5791}"/>
              </a:ext>
            </a:extLst>
          </p:cNvPr>
          <p:cNvSpPr>
            <a:spLocks noGrp="1"/>
          </p:cNvSpPr>
          <p:nvPr>
            <p:ph type="dt" sz="half" idx="10"/>
          </p:nvPr>
        </p:nvSpPr>
        <p:spPr/>
        <p:txBody>
          <a:bodyPr/>
          <a:lstStyle/>
          <a:p>
            <a:fld id="{265A58E6-12DB-4BF0-8165-AE5E60E9367A}" type="datetime1">
              <a:rPr lang="en-GB" smtClean="0"/>
              <a:t>06/07/2023</a:t>
            </a:fld>
            <a:endParaRPr lang="en-GB" dirty="0"/>
          </a:p>
        </p:txBody>
      </p:sp>
      <p:sp>
        <p:nvSpPr>
          <p:cNvPr id="5" name="Footer Placeholder 4">
            <a:extLst>
              <a:ext uri="{FF2B5EF4-FFF2-40B4-BE49-F238E27FC236}">
                <a16:creationId xmlns:a16="http://schemas.microsoft.com/office/drawing/2014/main" id="{118EB497-E060-4BFF-B186-5D99D377E55E}"/>
              </a:ext>
            </a:extLst>
          </p:cNvPr>
          <p:cNvSpPr>
            <a:spLocks noGrp="1"/>
          </p:cNvSpPr>
          <p:nvPr>
            <p:ph type="ftr" sz="quarter" idx="11"/>
          </p:nvPr>
        </p:nvSpPr>
        <p:spPr>
          <a:xfrm>
            <a:off x="3227785" y="4829099"/>
            <a:ext cx="4437215" cy="108000"/>
          </a:xfrm>
        </p:spPr>
        <p:txBody>
          <a:bodyPr/>
          <a:lstStyle/>
          <a:p>
            <a:endParaRPr lang="en-GB" dirty="0"/>
          </a:p>
        </p:txBody>
      </p:sp>
      <p:sp>
        <p:nvSpPr>
          <p:cNvPr id="8" name="Slide Number Placeholder 7">
            <a:extLst>
              <a:ext uri="{FF2B5EF4-FFF2-40B4-BE49-F238E27FC236}">
                <a16:creationId xmlns:a16="http://schemas.microsoft.com/office/drawing/2014/main" id="{66DF8674-639A-429C-8B67-B36876945C93}"/>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12" name="Lav dynamik">
            <a:extLst>
              <a:ext uri="{FF2B5EF4-FFF2-40B4-BE49-F238E27FC236}">
                <a16:creationId xmlns:a16="http://schemas.microsoft.com/office/drawing/2014/main" id="{25BA861B-AC5B-40E5-BBC1-791F84A5A56F}"/>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tx2"/>
                </a:solidFill>
              </a:rPr>
              <a:t>Ramboll</a:t>
            </a:r>
          </a:p>
        </p:txBody>
      </p:sp>
    </p:spTree>
    <p:extLst>
      <p:ext uri="{BB962C8B-B14F-4D97-AF65-F5344CB8AC3E}">
        <p14:creationId xmlns:p14="http://schemas.microsoft.com/office/powerpoint/2010/main" val="175833892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6187500" y="0"/>
            <a:ext cx="2956500" cy="514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69999" y="490538"/>
            <a:ext cx="5643000" cy="703660"/>
          </a:xfrm>
        </p:spPr>
        <p:txBody>
          <a:bodyPr/>
          <a:lstStyle/>
          <a:p>
            <a:r>
              <a:rPr lang="en-GB" noProof="0" dirty="0"/>
              <a:t>Click to add title</a:t>
            </a:r>
          </a:p>
        </p:txBody>
      </p:sp>
      <p:sp>
        <p:nvSpPr>
          <p:cNvPr id="3" name="Content Placeholder 2"/>
          <p:cNvSpPr>
            <a:spLocks noGrp="1"/>
          </p:cNvSpPr>
          <p:nvPr>
            <p:ph idx="1" hasCustomPrompt="1"/>
          </p:nvPr>
        </p:nvSpPr>
        <p:spPr>
          <a:xfrm>
            <a:off x="269999" y="1372122"/>
            <a:ext cx="56430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6465378" y="490537"/>
            <a:ext cx="2408770" cy="41026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904988D6-6DD0-4C39-8AE1-A7E25B5D1BF4}" type="datetime1">
              <a:rPr lang="en-GB" smtClean="0"/>
              <a:t>06/07/2023</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007972" y="4829099"/>
            <a:ext cx="4905900" cy="108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349367204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ntent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6930000" y="0"/>
            <a:ext cx="2214000" cy="514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69999" y="490538"/>
            <a:ext cx="6385500" cy="703660"/>
          </a:xfrm>
        </p:spPr>
        <p:txBody>
          <a:bodyPr/>
          <a:lstStyle/>
          <a:p>
            <a:r>
              <a:rPr lang="en-GB" noProof="0" dirty="0"/>
              <a:t>Click to add title</a:t>
            </a:r>
          </a:p>
        </p:txBody>
      </p:sp>
      <p:sp>
        <p:nvSpPr>
          <p:cNvPr id="3" name="Content Placeholder 2"/>
          <p:cNvSpPr>
            <a:spLocks noGrp="1"/>
          </p:cNvSpPr>
          <p:nvPr>
            <p:ph idx="1" hasCustomPrompt="1"/>
          </p:nvPr>
        </p:nvSpPr>
        <p:spPr>
          <a:xfrm>
            <a:off x="269999" y="1372122"/>
            <a:ext cx="30753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bwMode="white">
          <a:xfrm>
            <a:off x="7204501" y="490537"/>
            <a:ext cx="1669228" cy="41026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bwMode="white"/>
        <p:txBody>
          <a:bodyPr/>
          <a:lstStyle>
            <a:lvl1pPr>
              <a:defRPr>
                <a:solidFill>
                  <a:schemeClr val="tx2"/>
                </a:solidFill>
              </a:defRPr>
            </a:lvl1pPr>
          </a:lstStyle>
          <a:p>
            <a:fld id="{DC7F6929-E9B5-46A3-B5E9-6150C85426CE}" type="datetime1">
              <a:rPr lang="en-GB" smtClean="0"/>
              <a:t>06/07/2023</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007974" y="4829099"/>
            <a:ext cx="5646428" cy="108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bwMode="white"/>
        <p:txBody>
          <a:bodyPr/>
          <a:lstStyle>
            <a:lvl1pPr>
              <a:defRPr>
                <a:solidFill>
                  <a:schemeClr val="tx2"/>
                </a:solidFill>
              </a:defRPr>
            </a:lvl1pPr>
          </a:lstStyle>
          <a:p>
            <a:fld id="{23AA811B-2EBD-4900-905E-5BE206449611}" type="slidenum">
              <a:rPr lang="en-GB" smtClean="0"/>
              <a:pPr/>
              <a:t>‹nr.›</a:t>
            </a:fld>
            <a:endParaRPr lang="en-GB" dirty="0"/>
          </a:p>
        </p:txBody>
      </p:sp>
      <p:sp>
        <p:nvSpPr>
          <p:cNvPr id="9" name="Content Placeholder 2">
            <a:extLst>
              <a:ext uri="{FF2B5EF4-FFF2-40B4-BE49-F238E27FC236}">
                <a16:creationId xmlns:a16="http://schemas.microsoft.com/office/drawing/2014/main" id="{DB50B2CC-7292-40E5-983B-8C9FE3719D3D}"/>
              </a:ext>
            </a:extLst>
          </p:cNvPr>
          <p:cNvSpPr>
            <a:spLocks noGrp="1"/>
          </p:cNvSpPr>
          <p:nvPr>
            <p:ph idx="13" hasCustomPrompt="1"/>
          </p:nvPr>
        </p:nvSpPr>
        <p:spPr>
          <a:xfrm>
            <a:off x="3580199" y="1372122"/>
            <a:ext cx="30753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cxnSp>
        <p:nvCxnSpPr>
          <p:cNvPr id="11" name="Straight Connector 10">
            <a:extLst>
              <a:ext uri="{FF2B5EF4-FFF2-40B4-BE49-F238E27FC236}">
                <a16:creationId xmlns:a16="http://schemas.microsoft.com/office/drawing/2014/main" id="{B76A8F7E-A651-41D6-98A1-26DD4B538840}"/>
              </a:ext>
            </a:extLst>
          </p:cNvPr>
          <p:cNvCxnSpPr>
            <a:cxnSpLocks/>
          </p:cNvCxnSpPr>
          <p:nvPr userDrawn="1"/>
        </p:nvCxnSpPr>
        <p:spPr>
          <a:xfrm>
            <a:off x="3462916" y="1372331"/>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358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5">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Ellipse 6"/>
          <p:cNvSpPr/>
          <p:nvPr userDrawn="1"/>
        </p:nvSpPr>
        <p:spPr>
          <a:xfrm>
            <a:off x="2772200" y="771750"/>
            <a:ext cx="3600000" cy="3600000"/>
          </a:xfrm>
          <a:prstGeom prst="ellipse">
            <a:avLst/>
          </a:prstGeom>
          <a:solidFill>
            <a:srgbClr val="FFFF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8" name="Pladsholder til tekst 16"/>
          <p:cNvSpPr>
            <a:spLocks noGrp="1"/>
          </p:cNvSpPr>
          <p:nvPr>
            <p:ph type="body" sz="quarter" idx="10" hasCustomPrompt="1"/>
          </p:nvPr>
        </p:nvSpPr>
        <p:spPr>
          <a:xfrm>
            <a:off x="2843808" y="1350320"/>
            <a:ext cx="3463612" cy="2399063"/>
          </a:xfrm>
          <a:prstGeom prst="rect">
            <a:avLst/>
          </a:prstGeom>
          <a:effectLst>
            <a:softEdge rad="0"/>
          </a:effectLst>
        </p:spPr>
        <p:txBody>
          <a:bodyPr anchor="ctr">
            <a:normAutofit/>
          </a:bodyPr>
          <a:lstStyle>
            <a:lvl1pPr marL="0" indent="0" algn="ctr">
              <a:buNone/>
              <a:defRPr sz="2400" b="0" baseline="0">
                <a:solidFill>
                  <a:srgbClr val="0097A7"/>
                </a:solidFill>
              </a:defRPr>
            </a:lvl1pPr>
          </a:lstStyle>
          <a:p>
            <a:pPr lvl="0"/>
            <a:r>
              <a:rPr lang="da-DK" dirty="0" smtClean="0"/>
              <a:t>Titel på præsentation</a:t>
            </a:r>
            <a:endParaRPr lang="da-DK" dirty="0"/>
          </a:p>
        </p:txBody>
      </p:sp>
      <p:sp>
        <p:nvSpPr>
          <p:cNvPr id="13" name="Ellipse 12"/>
          <p:cNvSpPr/>
          <p:nvPr userDrawn="1"/>
        </p:nvSpPr>
        <p:spPr>
          <a:xfrm>
            <a:off x="2627784" y="882320"/>
            <a:ext cx="936000" cy="936000"/>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Ellipse 8"/>
          <p:cNvSpPr/>
          <p:nvPr userDrawn="1"/>
        </p:nvSpPr>
        <p:spPr>
          <a:xfrm>
            <a:off x="2627784" y="1566320"/>
            <a:ext cx="504000" cy="504000"/>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sp>
        <p:nvSpPr>
          <p:cNvPr id="20" name="Ellipse 19">
            <a:extLst>
              <a:ext uri="{FF2B5EF4-FFF2-40B4-BE49-F238E27FC236}">
                <a16:creationId xmlns:a16="http://schemas.microsoft.com/office/drawing/2014/main" id="{B2D3D024-E704-498F-BCBA-1E96AF5B82C9}"/>
              </a:ext>
            </a:extLst>
          </p:cNvPr>
          <p:cNvSpPr/>
          <p:nvPr userDrawn="1"/>
        </p:nvSpPr>
        <p:spPr>
          <a:xfrm>
            <a:off x="6732240" y="4011910"/>
            <a:ext cx="900000" cy="900000"/>
          </a:xfrm>
          <a:prstGeom prst="ellipse">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551" b="1" dirty="0">
              <a:solidFill>
                <a:schemeClr val="bg1"/>
              </a:solidFill>
              <a:latin typeface="Barlow Light" panose="00000400000000000000" pitchFamily="2" charset="0"/>
            </a:endParaRPr>
          </a:p>
        </p:txBody>
      </p:sp>
      <p:pic>
        <p:nvPicPr>
          <p:cNvPr id="11" name="Billede 10"/>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999294" y="198167"/>
            <a:ext cx="972000" cy="365202"/>
          </a:xfrm>
          <a:prstGeom prst="rect">
            <a:avLst/>
          </a:prstGeom>
        </p:spPr>
      </p:pic>
    </p:spTree>
    <p:extLst>
      <p:ext uri="{BB962C8B-B14F-4D97-AF65-F5344CB8AC3E}">
        <p14:creationId xmlns:p14="http://schemas.microsoft.com/office/powerpoint/2010/main" val="32685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6187500" y="0"/>
            <a:ext cx="29565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69999" y="490538"/>
            <a:ext cx="5643000" cy="703660"/>
          </a:xfrm>
        </p:spPr>
        <p:txBody>
          <a:bodyPr/>
          <a:lstStyle/>
          <a:p>
            <a:r>
              <a:rPr lang="en-GB" noProof="0" dirty="0"/>
              <a:t>Click to add title</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465378" y="490537"/>
            <a:ext cx="2408770" cy="4102685"/>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59FA29BE-106E-4609-97DE-EDE0B0C087F7}" type="datetime1">
              <a:rPr lang="en-GB" smtClean="0"/>
              <a:t>06/07/2023</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007972" y="4829099"/>
            <a:ext cx="4905900" cy="108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‹nr.›</a:t>
            </a:fld>
            <a:endParaRPr lang="en-GB" dirty="0"/>
          </a:p>
        </p:txBody>
      </p:sp>
      <p:sp>
        <p:nvSpPr>
          <p:cNvPr id="9" name="Content Placeholder 2">
            <a:extLst>
              <a:ext uri="{FF2B5EF4-FFF2-40B4-BE49-F238E27FC236}">
                <a16:creationId xmlns:a16="http://schemas.microsoft.com/office/drawing/2014/main" id="{B44C8BD0-DD5C-4489-9629-555B91865A6E}"/>
              </a:ext>
            </a:extLst>
          </p:cNvPr>
          <p:cNvSpPr>
            <a:spLocks noGrp="1"/>
          </p:cNvSpPr>
          <p:nvPr>
            <p:ph idx="1" hasCustomPrompt="1"/>
          </p:nvPr>
        </p:nvSpPr>
        <p:spPr>
          <a:xfrm>
            <a:off x="269081" y="1372122"/>
            <a:ext cx="5643918"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Tree>
    <p:extLst>
      <p:ext uri="{BB962C8B-B14F-4D97-AF65-F5344CB8AC3E}">
        <p14:creationId xmlns:p14="http://schemas.microsoft.com/office/powerpoint/2010/main" val="265436523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ntent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6930000" y="0"/>
            <a:ext cx="22140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69999" y="490538"/>
            <a:ext cx="6385500" cy="703660"/>
          </a:xfrm>
        </p:spPr>
        <p:txBody>
          <a:bodyPr/>
          <a:lstStyle/>
          <a:p>
            <a:r>
              <a:rPr lang="en-GB" noProof="0" dirty="0"/>
              <a:t>Click to add title</a:t>
            </a:r>
          </a:p>
        </p:txBody>
      </p:sp>
      <p:sp>
        <p:nvSpPr>
          <p:cNvPr id="3" name="Content Placeholder 2"/>
          <p:cNvSpPr>
            <a:spLocks noGrp="1"/>
          </p:cNvSpPr>
          <p:nvPr>
            <p:ph idx="1" hasCustomPrompt="1"/>
          </p:nvPr>
        </p:nvSpPr>
        <p:spPr>
          <a:xfrm>
            <a:off x="269999" y="1372122"/>
            <a:ext cx="30753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7204501" y="490537"/>
            <a:ext cx="1669228" cy="4102685"/>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E5BF0EDC-1BA0-46A5-AFF6-FF8FC3548247}"/>
              </a:ext>
            </a:extLst>
          </p:cNvPr>
          <p:cNvSpPr>
            <a:spLocks noGrp="1"/>
          </p:cNvSpPr>
          <p:nvPr>
            <p:ph type="dt" sz="half" idx="10"/>
          </p:nvPr>
        </p:nvSpPr>
        <p:spPr/>
        <p:txBody>
          <a:bodyPr/>
          <a:lstStyle>
            <a:lvl1pPr>
              <a:defRPr>
                <a:solidFill>
                  <a:schemeClr val="accent2"/>
                </a:solidFill>
              </a:defRPr>
            </a:lvl1pPr>
          </a:lstStyle>
          <a:p>
            <a:fld id="{3EFAF684-C611-4113-B7D5-C3E527F22C4F}" type="datetime1">
              <a:rPr lang="en-GB" smtClean="0"/>
              <a:t>06/07/2023</a:t>
            </a:fld>
            <a:endParaRPr lang="en-GB" dirty="0"/>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007972" y="4829099"/>
            <a:ext cx="5645700" cy="108000"/>
          </a:xfrm>
        </p:spPr>
        <p:txBody>
          <a:bodyPr/>
          <a:lstStyle/>
          <a:p>
            <a:endParaRPr lang="en-GB" dirty="0"/>
          </a:p>
        </p:txBody>
      </p:sp>
      <p:sp>
        <p:nvSpPr>
          <p:cNvPr id="8" name="Slide Number Placeholder 7">
            <a:extLst>
              <a:ext uri="{FF2B5EF4-FFF2-40B4-BE49-F238E27FC236}">
                <a16:creationId xmlns:a16="http://schemas.microsoft.com/office/drawing/2014/main" id="{31446710-E8D4-486F-90DE-EC9771FBA22F}"/>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‹nr.›</a:t>
            </a:fld>
            <a:endParaRPr lang="en-GB" dirty="0"/>
          </a:p>
        </p:txBody>
      </p:sp>
      <p:sp>
        <p:nvSpPr>
          <p:cNvPr id="9" name="Content Placeholder 2">
            <a:extLst>
              <a:ext uri="{FF2B5EF4-FFF2-40B4-BE49-F238E27FC236}">
                <a16:creationId xmlns:a16="http://schemas.microsoft.com/office/drawing/2014/main" id="{DEF9E6FF-7726-40A8-94EA-A29CB944A473}"/>
              </a:ext>
            </a:extLst>
          </p:cNvPr>
          <p:cNvSpPr>
            <a:spLocks noGrp="1"/>
          </p:cNvSpPr>
          <p:nvPr>
            <p:ph idx="13" hasCustomPrompt="1"/>
          </p:nvPr>
        </p:nvSpPr>
        <p:spPr>
          <a:xfrm>
            <a:off x="3580199" y="1372122"/>
            <a:ext cx="30753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cxnSp>
        <p:nvCxnSpPr>
          <p:cNvPr id="11" name="Straight Connector 10">
            <a:extLst>
              <a:ext uri="{FF2B5EF4-FFF2-40B4-BE49-F238E27FC236}">
                <a16:creationId xmlns:a16="http://schemas.microsoft.com/office/drawing/2014/main" id="{D6180825-6800-4756-8533-D472E6030F49}"/>
              </a:ext>
            </a:extLst>
          </p:cNvPr>
          <p:cNvCxnSpPr>
            <a:cxnSpLocks/>
          </p:cNvCxnSpPr>
          <p:nvPr userDrawn="1"/>
        </p:nvCxnSpPr>
        <p:spPr>
          <a:xfrm>
            <a:off x="3462916" y="1372331"/>
            <a:ext cx="0" cy="32211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8818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756EBC4B-94DD-497B-89B0-BFABB76B7F8D}"/>
              </a:ext>
            </a:extLst>
          </p:cNvPr>
          <p:cNvSpPr>
            <a:spLocks noGrp="1"/>
          </p:cNvSpPr>
          <p:nvPr>
            <p:ph type="dt" sz="half" idx="15"/>
          </p:nvPr>
        </p:nvSpPr>
        <p:spPr>
          <a:xfrm>
            <a:off x="0" y="5143500"/>
            <a:ext cx="0" cy="0"/>
          </a:xfrm>
        </p:spPr>
        <p:txBody>
          <a:bodyPr/>
          <a:lstStyle>
            <a:lvl1pPr>
              <a:defRPr sz="100">
                <a:noFill/>
              </a:defRPr>
            </a:lvl1pPr>
          </a:lstStyle>
          <a:p>
            <a:fld id="{C4B04AE4-03BB-4174-AD21-7567A4C959F4}" type="datetime1">
              <a:rPr lang="en-GB" smtClean="0"/>
              <a:t>06/07/2023</a:t>
            </a:fld>
            <a:endParaRPr lang="en-GB" dirty="0"/>
          </a:p>
        </p:txBody>
      </p:sp>
      <p:sp>
        <p:nvSpPr>
          <p:cNvPr id="10" name="Slide Number Placeholder 10" hidden="1">
            <a:extLst>
              <a:ext uri="{FF2B5EF4-FFF2-40B4-BE49-F238E27FC236}">
                <a16:creationId xmlns:a16="http://schemas.microsoft.com/office/drawing/2014/main" id="{278ED99F-3EB8-45AB-B54D-DDBD71FB0691}"/>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2" name="Title 1"/>
          <p:cNvSpPr>
            <a:spLocks noGrp="1"/>
          </p:cNvSpPr>
          <p:nvPr>
            <p:ph type="title" hasCustomPrompt="1"/>
          </p:nvPr>
        </p:nvSpPr>
        <p:spPr>
          <a:xfrm>
            <a:off x="269999" y="490538"/>
            <a:ext cx="5643000" cy="703660"/>
          </a:xfrm>
        </p:spPr>
        <p:txBody>
          <a:bodyPr/>
          <a:lstStyle/>
          <a:p>
            <a:r>
              <a:rPr lang="en-GB" noProof="0" dirty="0"/>
              <a:t>Click to add title</a:t>
            </a:r>
          </a:p>
        </p:txBody>
      </p:sp>
      <p:sp>
        <p:nvSpPr>
          <p:cNvPr id="3" name="Content Placeholder 2"/>
          <p:cNvSpPr>
            <a:spLocks noGrp="1"/>
          </p:cNvSpPr>
          <p:nvPr>
            <p:ph idx="1" hasCustomPrompt="1"/>
          </p:nvPr>
        </p:nvSpPr>
        <p:spPr>
          <a:xfrm>
            <a:off x="270000" y="1372122"/>
            <a:ext cx="56430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Picture Placeholder 3">
            <a:extLst>
              <a:ext uri="{FF2B5EF4-FFF2-40B4-BE49-F238E27FC236}">
                <a16:creationId xmlns:a16="http://schemas.microsoft.com/office/drawing/2014/main" id="{FC42D2E8-535A-4E76-941E-2AB83D872ABF}"/>
              </a:ext>
            </a:extLst>
          </p:cNvPr>
          <p:cNvSpPr>
            <a:spLocks noGrp="1"/>
          </p:cNvSpPr>
          <p:nvPr>
            <p:ph type="pic" sz="quarter" idx="14" hasCustomPrompt="1"/>
          </p:nvPr>
        </p:nvSpPr>
        <p:spPr>
          <a:xfrm>
            <a:off x="6187500" y="0"/>
            <a:ext cx="2956500"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5" name="Footer Placeholder 4">
            <a:extLst>
              <a:ext uri="{FF2B5EF4-FFF2-40B4-BE49-F238E27FC236}">
                <a16:creationId xmlns:a16="http://schemas.microsoft.com/office/drawing/2014/main" id="{FCBB3993-746A-4812-B604-1CB12E7AB3CD}"/>
              </a:ext>
            </a:extLst>
          </p:cNvPr>
          <p:cNvSpPr>
            <a:spLocks noGrp="1"/>
          </p:cNvSpPr>
          <p:nvPr>
            <p:ph type="ftr" sz="quarter" idx="11"/>
          </p:nvPr>
        </p:nvSpPr>
        <p:spPr>
          <a:xfrm>
            <a:off x="1007973" y="4829099"/>
            <a:ext cx="4907053" cy="108000"/>
          </a:xfrm>
        </p:spPr>
        <p:txBody>
          <a:bodyPr/>
          <a:lstStyle/>
          <a:p>
            <a:endParaRPr lang="en-GB" dirty="0"/>
          </a:p>
        </p:txBody>
      </p:sp>
    </p:spTree>
    <p:extLst>
      <p:ext uri="{BB962C8B-B14F-4D97-AF65-F5344CB8AC3E}">
        <p14:creationId xmlns:p14="http://schemas.microsoft.com/office/powerpoint/2010/main" val="122641358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2956500"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3223122" y="490538"/>
            <a:ext cx="5643000" cy="702000"/>
          </a:xfrm>
        </p:spPr>
        <p:txBody>
          <a:bodyPr/>
          <a:lstStyle/>
          <a:p>
            <a:r>
              <a:rPr lang="en-GB" noProof="0" dirty="0"/>
              <a:t>Click to add title</a:t>
            </a:r>
          </a:p>
        </p:txBody>
      </p:sp>
      <p:sp>
        <p:nvSpPr>
          <p:cNvPr id="3" name="Content Placeholder 2"/>
          <p:cNvSpPr>
            <a:spLocks noGrp="1"/>
          </p:cNvSpPr>
          <p:nvPr>
            <p:ph idx="1" hasCustomPrompt="1"/>
          </p:nvPr>
        </p:nvSpPr>
        <p:spPr>
          <a:xfrm>
            <a:off x="3223122" y="1372122"/>
            <a:ext cx="5643000" cy="3222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C7C7DB29-13FA-4B09-A099-DDC9A23701C3}"/>
              </a:ext>
            </a:extLst>
          </p:cNvPr>
          <p:cNvSpPr>
            <a:spLocks noGrp="1"/>
          </p:cNvSpPr>
          <p:nvPr>
            <p:ph type="dt" sz="half" idx="15"/>
          </p:nvPr>
        </p:nvSpPr>
        <p:spPr/>
        <p:txBody>
          <a:bodyPr/>
          <a:lstStyle/>
          <a:p>
            <a:fld id="{3A46E679-721E-4A44-A034-B3833441D488}" type="datetime1">
              <a:rPr lang="en-GB" smtClean="0"/>
              <a:t>06/07/2023</a:t>
            </a:fld>
            <a:endParaRPr lang="en-GB" dirty="0"/>
          </a:p>
        </p:txBody>
      </p:sp>
      <p:sp>
        <p:nvSpPr>
          <p:cNvPr id="5" name="Footer Placeholder 4">
            <a:extLst>
              <a:ext uri="{FF2B5EF4-FFF2-40B4-BE49-F238E27FC236}">
                <a16:creationId xmlns:a16="http://schemas.microsoft.com/office/drawing/2014/main" id="{41B73E84-2C35-47EE-9E5D-0C16556B1C94}"/>
              </a:ext>
            </a:extLst>
          </p:cNvPr>
          <p:cNvSpPr>
            <a:spLocks noGrp="1"/>
          </p:cNvSpPr>
          <p:nvPr>
            <p:ph type="ftr" sz="quarter" idx="16"/>
          </p:nvPr>
        </p:nvSpPr>
        <p:spPr>
          <a:xfrm>
            <a:off x="3227785" y="4829099"/>
            <a:ext cx="4437215" cy="108000"/>
          </a:xfrm>
        </p:spPr>
        <p:txBody>
          <a:bodyPr/>
          <a:lstStyle/>
          <a:p>
            <a:endParaRPr lang="en-GB" dirty="0"/>
          </a:p>
        </p:txBody>
      </p:sp>
      <p:sp>
        <p:nvSpPr>
          <p:cNvPr id="7" name="Slide Number Placeholder 6">
            <a:extLst>
              <a:ext uri="{FF2B5EF4-FFF2-40B4-BE49-F238E27FC236}">
                <a16:creationId xmlns:a16="http://schemas.microsoft.com/office/drawing/2014/main" id="{AA7A470A-F824-4C76-B4D6-585485AA2DEB}"/>
              </a:ext>
            </a:extLst>
          </p:cNvPr>
          <p:cNvSpPr>
            <a:spLocks noGrp="1"/>
          </p:cNvSpPr>
          <p:nvPr>
            <p:ph type="sldNum" sz="quarter" idx="17"/>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2216139361"/>
      </p:ext>
    </p:extLst>
  </p:cSld>
  <p:clrMapOvr>
    <a:masterClrMapping/>
  </p:clrMapOvr>
  <p:extLst>
    <p:ext uri="{DCECCB84-F9BA-43D5-87BE-67443E8EF086}">
      <p15:sldGuideLst xmlns:p15="http://schemas.microsoft.com/office/powerpoint/2012/main">
        <p15:guide id="1" pos="2708">
          <p15:clr>
            <a:srgbClr val="FBAE40"/>
          </p15:clr>
        </p15:guide>
        <p15:guide id="2" pos="248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 image key message">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B362E88C-9EAD-4C11-BE6B-5CB3B41E802B}"/>
              </a:ext>
            </a:extLst>
          </p:cNvPr>
          <p:cNvSpPr>
            <a:spLocks noGrp="1"/>
          </p:cNvSpPr>
          <p:nvPr>
            <p:ph type="dt" sz="half" idx="15"/>
          </p:nvPr>
        </p:nvSpPr>
        <p:spPr>
          <a:xfrm>
            <a:off x="0" y="5143500"/>
            <a:ext cx="0" cy="0"/>
          </a:xfrm>
        </p:spPr>
        <p:txBody>
          <a:bodyPr/>
          <a:lstStyle>
            <a:lvl1pPr>
              <a:defRPr sz="100">
                <a:noFill/>
              </a:defRPr>
            </a:lvl1pPr>
          </a:lstStyle>
          <a:p>
            <a:fld id="{F6C1ADEE-7B52-423A-9878-0398FEFAF71F}" type="datetime1">
              <a:rPr lang="en-GB" smtClean="0"/>
              <a:t>06/07/2023</a:t>
            </a:fld>
            <a:endParaRPr lang="en-GB" dirty="0"/>
          </a:p>
        </p:txBody>
      </p:sp>
      <p:sp>
        <p:nvSpPr>
          <p:cNvPr id="9" name="Slide Number Placeholder 10" hidden="1">
            <a:extLst>
              <a:ext uri="{FF2B5EF4-FFF2-40B4-BE49-F238E27FC236}">
                <a16:creationId xmlns:a16="http://schemas.microsoft.com/office/drawing/2014/main" id="{42646B51-B8EC-41E6-905C-2EA91C894C8C}"/>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3968100" y="0"/>
            <a:ext cx="5175900"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270000" y="490538"/>
            <a:ext cx="3430331" cy="1762086"/>
          </a:xfrm>
        </p:spPr>
        <p:txBody>
          <a:bodyPr/>
          <a:lstStyle>
            <a:lvl1pPr>
              <a:lnSpc>
                <a:spcPct val="91000"/>
              </a:lnSpc>
              <a:defRPr sz="3075"/>
            </a:lvl1pPr>
          </a:lstStyle>
          <a:p>
            <a:r>
              <a:rPr lang="en-GB" noProof="0" dirty="0"/>
              <a:t>Click to add title</a:t>
            </a:r>
          </a:p>
        </p:txBody>
      </p:sp>
      <p:sp>
        <p:nvSpPr>
          <p:cNvPr id="3" name="Content Placeholder 2"/>
          <p:cNvSpPr>
            <a:spLocks noGrp="1"/>
          </p:cNvSpPr>
          <p:nvPr>
            <p:ph idx="1" hasCustomPrompt="1"/>
          </p:nvPr>
        </p:nvSpPr>
        <p:spPr>
          <a:xfrm>
            <a:off x="270000" y="2514600"/>
            <a:ext cx="3430331" cy="2079523"/>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007972" y="4770783"/>
            <a:ext cx="2691027" cy="166316"/>
          </a:xfrm>
        </p:spPr>
        <p:txBody>
          <a:bodyPr/>
          <a:lstStyle/>
          <a:p>
            <a:endParaRPr lang="en-GB" dirty="0"/>
          </a:p>
        </p:txBody>
      </p:sp>
    </p:spTree>
    <p:extLst>
      <p:ext uri="{BB962C8B-B14F-4D97-AF65-F5344CB8AC3E}">
        <p14:creationId xmlns:p14="http://schemas.microsoft.com/office/powerpoint/2010/main" val="1212244302"/>
      </p:ext>
    </p:extLst>
  </p:cSld>
  <p:clrMapOvr>
    <a:masterClrMapping/>
  </p:clrMapOvr>
  <p:extLst>
    <p:ext uri="{DCECCB84-F9BA-43D5-87BE-67443E8EF086}">
      <p15:sldGuideLst xmlns:p15="http://schemas.microsoft.com/office/powerpoint/2012/main">
        <p15:guide id="1" pos="3329">
          <p15:clr>
            <a:srgbClr val="FBAE40"/>
          </p15:clr>
        </p15:guide>
        <p15:guide id="2" pos="31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and content key message">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734AB29C-AE28-49BA-8CB9-70E6E1E17389}"/>
              </a:ext>
            </a:extLst>
          </p:cNvPr>
          <p:cNvSpPr>
            <a:spLocks noGrp="1"/>
          </p:cNvSpPr>
          <p:nvPr>
            <p:ph type="pic" sz="quarter" idx="14" hasCustomPrompt="1"/>
          </p:nvPr>
        </p:nvSpPr>
        <p:spPr>
          <a:xfrm>
            <a:off x="0" y="0"/>
            <a:ext cx="3696300"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3967317" y="490538"/>
            <a:ext cx="4898806" cy="1762086"/>
          </a:xfrm>
        </p:spPr>
        <p:txBody>
          <a:bodyPr/>
          <a:lstStyle>
            <a:lvl1pPr>
              <a:lnSpc>
                <a:spcPct val="91000"/>
              </a:lnSpc>
              <a:defRPr sz="3075"/>
            </a:lvl1pPr>
          </a:lstStyle>
          <a:p>
            <a:r>
              <a:rPr lang="en-GB" noProof="0" dirty="0"/>
              <a:t>Click to add title</a:t>
            </a:r>
          </a:p>
        </p:txBody>
      </p:sp>
      <p:sp>
        <p:nvSpPr>
          <p:cNvPr id="3" name="Content Placeholder 2"/>
          <p:cNvSpPr>
            <a:spLocks noGrp="1"/>
          </p:cNvSpPr>
          <p:nvPr>
            <p:ph idx="1" hasCustomPrompt="1"/>
          </p:nvPr>
        </p:nvSpPr>
        <p:spPr>
          <a:xfrm>
            <a:off x="3967317" y="2514600"/>
            <a:ext cx="4898806" cy="2079523"/>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E1954FEB-C389-4653-B226-8CADC584E9A4}"/>
              </a:ext>
            </a:extLst>
          </p:cNvPr>
          <p:cNvSpPr>
            <a:spLocks noGrp="1"/>
          </p:cNvSpPr>
          <p:nvPr>
            <p:ph type="dt" sz="half" idx="15"/>
          </p:nvPr>
        </p:nvSpPr>
        <p:spPr/>
        <p:txBody>
          <a:bodyPr/>
          <a:lstStyle/>
          <a:p>
            <a:fld id="{3FD627AC-F023-4E38-BBE2-8CC6A4B15F9B}" type="datetime1">
              <a:rPr lang="en-GB" smtClean="0"/>
              <a:t>06/07/2023</a:t>
            </a:fld>
            <a:endParaRPr lang="en-GB" dirty="0"/>
          </a:p>
        </p:txBody>
      </p:sp>
      <p:sp>
        <p:nvSpPr>
          <p:cNvPr id="5" name="Footer Placeholder 4">
            <a:extLst>
              <a:ext uri="{FF2B5EF4-FFF2-40B4-BE49-F238E27FC236}">
                <a16:creationId xmlns:a16="http://schemas.microsoft.com/office/drawing/2014/main" id="{3503BFA0-A0B2-46DF-BB77-1FCE2156E1B8}"/>
              </a:ext>
            </a:extLst>
          </p:cNvPr>
          <p:cNvSpPr>
            <a:spLocks noGrp="1"/>
          </p:cNvSpPr>
          <p:nvPr>
            <p:ph type="ftr" sz="quarter" idx="16"/>
          </p:nvPr>
        </p:nvSpPr>
        <p:spPr>
          <a:xfrm>
            <a:off x="3967317" y="4829099"/>
            <a:ext cx="3697684" cy="108000"/>
          </a:xfrm>
        </p:spPr>
        <p:txBody>
          <a:bodyPr/>
          <a:lstStyle/>
          <a:p>
            <a:endParaRPr lang="en-GB" dirty="0"/>
          </a:p>
        </p:txBody>
      </p:sp>
      <p:sp>
        <p:nvSpPr>
          <p:cNvPr id="7" name="Slide Number Placeholder 6">
            <a:extLst>
              <a:ext uri="{FF2B5EF4-FFF2-40B4-BE49-F238E27FC236}">
                <a16:creationId xmlns:a16="http://schemas.microsoft.com/office/drawing/2014/main" id="{34752393-FFA4-4674-9424-10C04085B846}"/>
              </a:ext>
            </a:extLst>
          </p:cNvPr>
          <p:cNvSpPr>
            <a:spLocks noGrp="1"/>
          </p:cNvSpPr>
          <p:nvPr>
            <p:ph type="sldNum" sz="quarter" idx="17"/>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3984200383"/>
      </p:ext>
    </p:extLst>
  </p:cSld>
  <p:clrMapOvr>
    <a:masterClrMapping/>
  </p:clrMapOvr>
  <p:extLst>
    <p:ext uri="{DCECCB84-F9BA-43D5-87BE-67443E8EF086}">
      <p15:sldGuideLst xmlns:p15="http://schemas.microsoft.com/office/powerpoint/2012/main">
        <p15:guide id="1" pos="3329">
          <p15:clr>
            <a:srgbClr val="FBAE40"/>
          </p15:clr>
        </p15:guide>
        <p15:guide id="2" pos="31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and image key message cyan">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35C0182F-ADAB-42FE-8E3F-6E031EAC242C}"/>
              </a:ext>
            </a:extLst>
          </p:cNvPr>
          <p:cNvSpPr>
            <a:spLocks noGrp="1"/>
          </p:cNvSpPr>
          <p:nvPr>
            <p:ph type="dt" sz="half" idx="15"/>
          </p:nvPr>
        </p:nvSpPr>
        <p:spPr>
          <a:xfrm>
            <a:off x="0" y="5143500"/>
            <a:ext cx="0" cy="0"/>
          </a:xfrm>
        </p:spPr>
        <p:txBody>
          <a:bodyPr/>
          <a:lstStyle>
            <a:lvl1pPr>
              <a:defRPr sz="100">
                <a:noFill/>
              </a:defRPr>
            </a:lvl1pPr>
          </a:lstStyle>
          <a:p>
            <a:fld id="{791AE312-9C38-4B88-A1BD-03872F0FCB4A}" type="datetime1">
              <a:rPr lang="en-GB" smtClean="0"/>
              <a:t>06/07/2023</a:t>
            </a:fld>
            <a:endParaRPr lang="en-GB" dirty="0"/>
          </a:p>
        </p:txBody>
      </p:sp>
      <p:sp>
        <p:nvSpPr>
          <p:cNvPr id="16" name="Slide Number Placeholder 10" hidden="1">
            <a:extLst>
              <a:ext uri="{FF2B5EF4-FFF2-40B4-BE49-F238E27FC236}">
                <a16:creationId xmlns:a16="http://schemas.microsoft.com/office/drawing/2014/main" id="{1B428ADB-22C2-4C2B-9198-91AE2BA16AFC}"/>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15" name="Background">
            <a:extLst>
              <a:ext uri="{FF2B5EF4-FFF2-40B4-BE49-F238E27FC236}">
                <a16:creationId xmlns:a16="http://schemas.microsoft.com/office/drawing/2014/main" id="{CFA65BDB-B1EC-4EF2-BD12-F97D9D8E2041}"/>
              </a:ext>
            </a:extLst>
          </p:cNvPr>
          <p:cNvSpPr/>
          <p:nvPr userDrawn="1"/>
        </p:nvSpPr>
        <p:spPr>
          <a:xfrm>
            <a:off x="-2" y="0"/>
            <a:ext cx="5175900"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5175899" y="0"/>
            <a:ext cx="3968101"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a:xfrm>
            <a:off x="270000" y="490538"/>
            <a:ext cx="4638600" cy="1762086"/>
          </a:xfrm>
        </p:spPr>
        <p:txBody>
          <a:bodyPr/>
          <a:lstStyle>
            <a:lvl1pPr>
              <a:lnSpc>
                <a:spcPct val="91000"/>
              </a:lnSpc>
              <a:defRPr sz="3075">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270000" y="2514600"/>
            <a:ext cx="4638600" cy="20795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007973" y="4775516"/>
            <a:ext cx="3898826" cy="161583"/>
          </a:xfrm>
        </p:spPr>
        <p:txBody>
          <a:bodyPr/>
          <a:lstStyle>
            <a:lvl1pPr>
              <a:defRPr>
                <a:solidFill>
                  <a:schemeClr val="bg1"/>
                </a:solidFill>
              </a:defRPr>
            </a:lvl1pPr>
          </a:lstStyle>
          <a:p>
            <a:endParaRPr lang="en-GB" dirty="0"/>
          </a:p>
        </p:txBody>
      </p:sp>
      <p:sp>
        <p:nvSpPr>
          <p:cNvPr id="14" name="Lav dynamik">
            <a:extLst>
              <a:ext uri="{FF2B5EF4-FFF2-40B4-BE49-F238E27FC236}">
                <a16:creationId xmlns:a16="http://schemas.microsoft.com/office/drawing/2014/main" id="{1A0DCCFC-0F80-4FEA-BB6A-651AF6A10A44}"/>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bg1"/>
                </a:solidFill>
              </a:rPr>
              <a:t>Ramboll</a:t>
            </a:r>
          </a:p>
        </p:txBody>
      </p:sp>
    </p:spTree>
    <p:extLst>
      <p:ext uri="{BB962C8B-B14F-4D97-AF65-F5344CB8AC3E}">
        <p14:creationId xmlns:p14="http://schemas.microsoft.com/office/powerpoint/2010/main" val="1191157221"/>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cyan">
    <p:spTree>
      <p:nvGrpSpPr>
        <p:cNvPr id="1" name=""/>
        <p:cNvGrpSpPr/>
        <p:nvPr/>
      </p:nvGrpSpPr>
      <p:grpSpPr>
        <a:xfrm>
          <a:off x="0" y="0"/>
          <a:ext cx="0" cy="0"/>
          <a:chOff x="0" y="0"/>
          <a:chExt cx="0" cy="0"/>
        </a:xfrm>
      </p:grpSpPr>
      <p:sp>
        <p:nvSpPr>
          <p:cNvPr id="11" name="Footer Placeholder 8" hidden="1">
            <a:extLst>
              <a:ext uri="{FF2B5EF4-FFF2-40B4-BE49-F238E27FC236}">
                <a16:creationId xmlns:a16="http://schemas.microsoft.com/office/drawing/2014/main" id="{FEDDE2A4-F6B9-48F4-9D70-713FCBC801A1}"/>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3968101"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3968100" y="0"/>
            <a:ext cx="5175900"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4238102" y="490538"/>
            <a:ext cx="4638600" cy="1762086"/>
          </a:xfrm>
        </p:spPr>
        <p:txBody>
          <a:bodyPr/>
          <a:lstStyle>
            <a:lvl1pPr>
              <a:lnSpc>
                <a:spcPct val="91000"/>
              </a:lnSpc>
              <a:defRPr sz="3075">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4238102" y="2514600"/>
            <a:ext cx="4638600" cy="20795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bg1"/>
                </a:solidFill>
              </a:defRPr>
            </a:lvl1pPr>
          </a:lstStyle>
          <a:p>
            <a:fld id="{B28D1D58-AB37-4343-ADE9-EEBE954DF792}" type="datetime1">
              <a:rPr lang="en-GB" smtClean="0"/>
              <a:t>06/07/2023</a:t>
            </a:fld>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bg1"/>
                </a:solidFill>
              </a:defRPr>
            </a:lvl1p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222350405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key message cyan (A)">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CFA65BDB-B1EC-4EF2-BD12-F97D9D8E2041}"/>
              </a:ext>
            </a:extLst>
          </p:cNvPr>
          <p:cNvSpPr/>
          <p:nvPr userDrawn="1"/>
        </p:nvSpPr>
        <p:spPr>
          <a:xfrm>
            <a:off x="-2" y="0"/>
            <a:ext cx="5175900"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5443669" y="490538"/>
            <a:ext cx="3422454" cy="1762086"/>
          </a:xfrm>
        </p:spPr>
        <p:txBody>
          <a:bodyPr/>
          <a:lstStyle>
            <a:lvl1pPr>
              <a:lnSpc>
                <a:spcPct val="91000"/>
              </a:lnSpc>
              <a:defRPr sz="3075"/>
            </a:lvl1pPr>
          </a:lstStyle>
          <a:p>
            <a:r>
              <a:rPr lang="en-GB" noProof="0" dirty="0"/>
              <a:t>Click to add title</a:t>
            </a:r>
          </a:p>
        </p:txBody>
      </p:sp>
      <p:sp>
        <p:nvSpPr>
          <p:cNvPr id="3" name="Content Placeholder 2"/>
          <p:cNvSpPr>
            <a:spLocks noGrp="1"/>
          </p:cNvSpPr>
          <p:nvPr>
            <p:ph idx="1" hasCustomPrompt="1"/>
          </p:nvPr>
        </p:nvSpPr>
        <p:spPr>
          <a:xfrm>
            <a:off x="5443669" y="2514600"/>
            <a:ext cx="3422454" cy="2079523"/>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6" name="Content Placeholder 3">
            <a:extLst>
              <a:ext uri="{FF2B5EF4-FFF2-40B4-BE49-F238E27FC236}">
                <a16:creationId xmlns:a16="http://schemas.microsoft.com/office/drawing/2014/main" id="{03407EFD-739B-433D-AABC-B74FC5DD6592}"/>
              </a:ext>
            </a:extLst>
          </p:cNvPr>
          <p:cNvSpPr>
            <a:spLocks noGrp="1"/>
          </p:cNvSpPr>
          <p:nvPr>
            <p:ph sz="half" idx="2" hasCustomPrompt="1"/>
          </p:nvPr>
        </p:nvSpPr>
        <p:spPr>
          <a:xfrm>
            <a:off x="270000" y="490537"/>
            <a:ext cx="4638129" cy="41026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0C03372A-7FA0-487B-AC8F-173641FF69F1}"/>
              </a:ext>
            </a:extLst>
          </p:cNvPr>
          <p:cNvSpPr>
            <a:spLocks noGrp="1"/>
          </p:cNvSpPr>
          <p:nvPr>
            <p:ph type="dt" sz="half" idx="10"/>
          </p:nvPr>
        </p:nvSpPr>
        <p:spPr/>
        <p:txBody>
          <a:bodyPr/>
          <a:lstStyle/>
          <a:p>
            <a:fld id="{06093368-26E3-4532-8FD8-7B783022E688}" type="datetime1">
              <a:rPr lang="en-GB" smtClean="0"/>
              <a:t>06/07/2023</a:t>
            </a:fld>
            <a:endParaRPr lang="en-GB" dirty="0"/>
          </a:p>
        </p:txBody>
      </p:sp>
      <p:sp>
        <p:nvSpPr>
          <p:cNvPr id="11" name="Footer Placeholder 10">
            <a:extLst>
              <a:ext uri="{FF2B5EF4-FFF2-40B4-BE49-F238E27FC236}">
                <a16:creationId xmlns:a16="http://schemas.microsoft.com/office/drawing/2014/main" id="{D5FEECF7-4538-440F-96EA-C21501C6A3D6}"/>
              </a:ext>
            </a:extLst>
          </p:cNvPr>
          <p:cNvSpPr>
            <a:spLocks noGrp="1"/>
          </p:cNvSpPr>
          <p:nvPr>
            <p:ph type="ftr" sz="quarter" idx="11"/>
          </p:nvPr>
        </p:nvSpPr>
        <p:spPr>
          <a:xfrm>
            <a:off x="1007973" y="4829099"/>
            <a:ext cx="3900157" cy="108000"/>
          </a:xfrm>
        </p:spPr>
        <p:txBody>
          <a:bodyPr/>
          <a:lstStyle>
            <a:lvl1pPr>
              <a:defRPr>
                <a:solidFill>
                  <a:schemeClr val="bg1"/>
                </a:solidFill>
              </a:defRPr>
            </a:lvl1pPr>
          </a:lstStyle>
          <a:p>
            <a:endParaRPr lang="en-GB" dirty="0"/>
          </a:p>
        </p:txBody>
      </p:sp>
      <p:sp>
        <p:nvSpPr>
          <p:cNvPr id="12" name="Slide Number Placeholder 11">
            <a:extLst>
              <a:ext uri="{FF2B5EF4-FFF2-40B4-BE49-F238E27FC236}">
                <a16:creationId xmlns:a16="http://schemas.microsoft.com/office/drawing/2014/main" id="{804AFF32-2AA2-423E-A356-4B61B59F5954}"/>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13" name="Lav dynamik">
            <a:extLst>
              <a:ext uri="{FF2B5EF4-FFF2-40B4-BE49-F238E27FC236}">
                <a16:creationId xmlns:a16="http://schemas.microsoft.com/office/drawing/2014/main" id="{54F492D0-8979-441C-B481-C115B7F6449C}"/>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bg1"/>
                </a:solidFill>
              </a:rPr>
              <a:t>Ramboll</a:t>
            </a:r>
          </a:p>
        </p:txBody>
      </p:sp>
    </p:spTree>
    <p:extLst>
      <p:ext uri="{BB962C8B-B14F-4D97-AF65-F5344CB8AC3E}">
        <p14:creationId xmlns:p14="http://schemas.microsoft.com/office/powerpoint/2010/main" val="165083553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key message cyan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1" y="0"/>
            <a:ext cx="3227785" cy="51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70000" y="490537"/>
            <a:ext cx="2688731" cy="881585"/>
          </a:xfrm>
        </p:spPr>
        <p:txBody>
          <a:bodyPr/>
          <a:lstStyle>
            <a:lvl1pPr>
              <a:lnSpc>
                <a:spcPct val="91000"/>
              </a:lnSpc>
              <a:defRPr sz="3075">
                <a:solidFill>
                  <a:schemeClr val="bg1"/>
                </a:solidFill>
              </a:defRPr>
            </a:lvl1pPr>
          </a:lstStyle>
          <a:p>
            <a:r>
              <a:rPr lang="en-GB" noProof="0" dirty="0"/>
              <a:t>Click to add title</a:t>
            </a:r>
          </a:p>
        </p:txBody>
      </p:sp>
      <p:sp>
        <p:nvSpPr>
          <p:cNvPr id="3" name="Content Placeholder 2"/>
          <p:cNvSpPr>
            <a:spLocks noGrp="1"/>
          </p:cNvSpPr>
          <p:nvPr>
            <p:ph idx="1" hasCustomPrompt="1"/>
          </p:nvPr>
        </p:nvSpPr>
        <p:spPr>
          <a:xfrm>
            <a:off x="270000" y="2513700"/>
            <a:ext cx="2688731" cy="2079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496498" y="490537"/>
            <a:ext cx="5377503" cy="410268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64FF4A83-F11D-4BA4-ACA2-28A4736CF962}"/>
              </a:ext>
            </a:extLst>
          </p:cNvPr>
          <p:cNvSpPr>
            <a:spLocks noGrp="1"/>
          </p:cNvSpPr>
          <p:nvPr>
            <p:ph type="dt" sz="half" idx="10"/>
          </p:nvPr>
        </p:nvSpPr>
        <p:spPr/>
        <p:txBody>
          <a:bodyPr/>
          <a:lstStyle/>
          <a:p>
            <a:fld id="{851E3A26-CACC-472F-999E-6CEDC51DAFFB}" type="datetime1">
              <a:rPr lang="en-GB" smtClean="0"/>
              <a:t>06/07/2023</a:t>
            </a:fld>
            <a:endParaRPr lang="en-GB" dirty="0"/>
          </a:p>
        </p:txBody>
      </p:sp>
      <p:sp>
        <p:nvSpPr>
          <p:cNvPr id="9" name="Footer Placeholder 8">
            <a:extLst>
              <a:ext uri="{FF2B5EF4-FFF2-40B4-BE49-F238E27FC236}">
                <a16:creationId xmlns:a16="http://schemas.microsoft.com/office/drawing/2014/main" id="{86FF72C8-12DE-429B-98AC-66256B00C413}"/>
              </a:ext>
            </a:extLst>
          </p:cNvPr>
          <p:cNvSpPr>
            <a:spLocks noGrp="1"/>
          </p:cNvSpPr>
          <p:nvPr>
            <p:ph type="ftr" sz="quarter" idx="11"/>
          </p:nvPr>
        </p:nvSpPr>
        <p:spPr>
          <a:xfrm>
            <a:off x="3496498" y="4829099"/>
            <a:ext cx="4168502" cy="108000"/>
          </a:xfrm>
        </p:spPr>
        <p:txBody>
          <a:bodyPr/>
          <a:lstStyle/>
          <a:p>
            <a:endParaRPr lang="en-GB" dirty="0"/>
          </a:p>
        </p:txBody>
      </p:sp>
      <p:sp>
        <p:nvSpPr>
          <p:cNvPr id="11" name="Slide Number Placeholder 10">
            <a:extLst>
              <a:ext uri="{FF2B5EF4-FFF2-40B4-BE49-F238E27FC236}">
                <a16:creationId xmlns:a16="http://schemas.microsoft.com/office/drawing/2014/main" id="{FF8271F6-50AB-44A1-9998-6F78F158F9A9}"/>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13" name="Lav dynamik">
            <a:extLst>
              <a:ext uri="{FF2B5EF4-FFF2-40B4-BE49-F238E27FC236}">
                <a16:creationId xmlns:a16="http://schemas.microsoft.com/office/drawing/2014/main" id="{6D075D77-F3B6-4EB5-9E52-AB5745AED53F}"/>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bg1"/>
                </a:solidFill>
              </a:rPr>
              <a:t>Ramboll</a:t>
            </a:r>
          </a:p>
        </p:txBody>
      </p:sp>
    </p:spTree>
    <p:extLst>
      <p:ext uri="{BB962C8B-B14F-4D97-AF65-F5344CB8AC3E}">
        <p14:creationId xmlns:p14="http://schemas.microsoft.com/office/powerpoint/2010/main" val="3268800571"/>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t slide">
    <p:spTree>
      <p:nvGrpSpPr>
        <p:cNvPr id="1" name=""/>
        <p:cNvGrpSpPr/>
        <p:nvPr/>
      </p:nvGrpSpPr>
      <p:grpSpPr>
        <a:xfrm>
          <a:off x="0" y="0"/>
          <a:ext cx="0" cy="0"/>
          <a:chOff x="0" y="0"/>
          <a:chExt cx="0" cy="0"/>
        </a:xfrm>
      </p:grpSpPr>
      <p:grpSp>
        <p:nvGrpSpPr>
          <p:cNvPr id="5" name="Gruppe 4"/>
          <p:cNvGrpSpPr/>
          <p:nvPr userDrawn="1"/>
        </p:nvGrpSpPr>
        <p:grpSpPr>
          <a:xfrm>
            <a:off x="179513" y="261537"/>
            <a:ext cx="551932" cy="632757"/>
            <a:chOff x="7431059" y="329279"/>
            <a:chExt cx="763878" cy="883222"/>
          </a:xfrm>
        </p:grpSpPr>
        <p:sp>
          <p:nvSpPr>
            <p:cNvPr id="6" name="Ellipse 5">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Ellipse 6">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8" name="Pladsholder til dato 14"/>
          <p:cNvSpPr>
            <a:spLocks noGrp="1"/>
          </p:cNvSpPr>
          <p:nvPr>
            <p:ph type="dt" sz="half" idx="13"/>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9" name="Pladsholder til slidenummer 15"/>
          <p:cNvSpPr>
            <a:spLocks noGrp="1"/>
          </p:cNvSpPr>
          <p:nvPr>
            <p:ph type="sldNum" sz="quarter" idx="17"/>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
        <p:nvSpPr>
          <p:cNvPr id="10"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pic>
        <p:nvPicPr>
          <p:cNvPr id="11" name="Billed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spTree>
    <p:extLst>
      <p:ext uri="{BB962C8B-B14F-4D97-AF65-F5344CB8AC3E}">
        <p14:creationId xmlns:p14="http://schemas.microsoft.com/office/powerpoint/2010/main" val="346718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pebbl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3968101"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3968100" y="0"/>
            <a:ext cx="51759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4236299" y="490538"/>
            <a:ext cx="4638600" cy="1762087"/>
          </a:xfrm>
        </p:spPr>
        <p:txBody>
          <a:bodyPr/>
          <a:lstStyle>
            <a:lvl1pPr>
              <a:lnSpc>
                <a:spcPct val="91000"/>
              </a:lnSpc>
              <a:defRPr sz="3075">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a:xfrm>
            <a:off x="4236299" y="2514600"/>
            <a:ext cx="4638600" cy="2079523"/>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Date Placeholder 5">
            <a:extLst>
              <a:ext uri="{FF2B5EF4-FFF2-40B4-BE49-F238E27FC236}">
                <a16:creationId xmlns:a16="http://schemas.microsoft.com/office/drawing/2014/main" id="{8C9341C1-1ACE-4D5F-954C-E2A9E304D580}"/>
              </a:ext>
            </a:extLst>
          </p:cNvPr>
          <p:cNvSpPr>
            <a:spLocks noGrp="1"/>
          </p:cNvSpPr>
          <p:nvPr>
            <p:ph type="dt" sz="half" idx="15"/>
          </p:nvPr>
        </p:nvSpPr>
        <p:spPr/>
        <p:txBody>
          <a:bodyPr/>
          <a:lstStyle/>
          <a:p>
            <a:fld id="{923212C7-A548-4370-9C24-272889F12011}" type="datetime1">
              <a:rPr lang="en-GB" smtClean="0"/>
              <a:t>06/07/2023</a:t>
            </a:fld>
            <a:endParaRPr lang="en-GB" dirty="0"/>
          </a:p>
        </p:txBody>
      </p:sp>
      <p:sp>
        <p:nvSpPr>
          <p:cNvPr id="8" name="Footer Placeholder 7">
            <a:extLst>
              <a:ext uri="{FF2B5EF4-FFF2-40B4-BE49-F238E27FC236}">
                <a16:creationId xmlns:a16="http://schemas.microsoft.com/office/drawing/2014/main" id="{B3E03AEF-76B9-47EF-ADA3-08AB46B86899}"/>
              </a:ext>
            </a:extLst>
          </p:cNvPr>
          <p:cNvSpPr>
            <a:spLocks noGrp="1"/>
          </p:cNvSpPr>
          <p:nvPr>
            <p:ph type="ftr" sz="quarter" idx="16"/>
          </p:nvPr>
        </p:nvSpPr>
        <p:spPr>
          <a:xfrm>
            <a:off x="4236300" y="4829099"/>
            <a:ext cx="3428701" cy="108000"/>
          </a:xfrm>
        </p:spPr>
        <p:txBody>
          <a:bodyPr/>
          <a:lstStyle/>
          <a:p>
            <a:endParaRPr lang="en-GB" dirty="0"/>
          </a:p>
        </p:txBody>
      </p:sp>
      <p:sp>
        <p:nvSpPr>
          <p:cNvPr id="9" name="Slide Number Placeholder 8">
            <a:extLst>
              <a:ext uri="{FF2B5EF4-FFF2-40B4-BE49-F238E27FC236}">
                <a16:creationId xmlns:a16="http://schemas.microsoft.com/office/drawing/2014/main" id="{20036FE6-E32E-4510-9DFD-1E1585232786}"/>
              </a:ext>
            </a:extLst>
          </p:cNvPr>
          <p:cNvSpPr>
            <a:spLocks noGrp="1"/>
          </p:cNvSpPr>
          <p:nvPr>
            <p:ph type="sldNum" sz="quarter" idx="17"/>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529429489"/>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key message pebble">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226500" cy="5146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70000" y="490537"/>
            <a:ext cx="2688731" cy="881585"/>
          </a:xfrm>
        </p:spPr>
        <p:txBody>
          <a:bodyPr/>
          <a:lstStyle>
            <a:lvl1pPr>
              <a:lnSpc>
                <a:spcPct val="91000"/>
              </a:lnSpc>
              <a:defRPr sz="3075">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a:xfrm>
            <a:off x="270000" y="2513700"/>
            <a:ext cx="2688731" cy="2079000"/>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496498" y="490537"/>
            <a:ext cx="5377503" cy="410268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290BD52F-5F30-4092-B6BD-BC68EBA8074D}"/>
              </a:ext>
            </a:extLst>
          </p:cNvPr>
          <p:cNvSpPr>
            <a:spLocks noGrp="1"/>
          </p:cNvSpPr>
          <p:nvPr>
            <p:ph type="dt" sz="half" idx="10"/>
          </p:nvPr>
        </p:nvSpPr>
        <p:spPr/>
        <p:txBody>
          <a:bodyPr/>
          <a:lstStyle/>
          <a:p>
            <a:fld id="{3393CB94-5BA6-4B5C-8025-21D6F4E52D5E}" type="datetime1">
              <a:rPr lang="en-GB" smtClean="0"/>
              <a:t>06/07/2023</a:t>
            </a:fld>
            <a:endParaRPr lang="en-GB" dirty="0"/>
          </a:p>
        </p:txBody>
      </p:sp>
      <p:sp>
        <p:nvSpPr>
          <p:cNvPr id="9" name="Footer Placeholder 8">
            <a:extLst>
              <a:ext uri="{FF2B5EF4-FFF2-40B4-BE49-F238E27FC236}">
                <a16:creationId xmlns:a16="http://schemas.microsoft.com/office/drawing/2014/main" id="{463160CC-677A-4E30-9B6F-4DD30FA62861}"/>
              </a:ext>
            </a:extLst>
          </p:cNvPr>
          <p:cNvSpPr>
            <a:spLocks noGrp="1"/>
          </p:cNvSpPr>
          <p:nvPr>
            <p:ph type="ftr" sz="quarter" idx="11"/>
          </p:nvPr>
        </p:nvSpPr>
        <p:spPr>
          <a:xfrm>
            <a:off x="3493294" y="4829099"/>
            <a:ext cx="4171706" cy="108000"/>
          </a:xfrm>
        </p:spPr>
        <p:txBody>
          <a:bodyPr/>
          <a:lstStyle/>
          <a:p>
            <a:endParaRPr lang="en-GB" dirty="0"/>
          </a:p>
        </p:txBody>
      </p:sp>
      <p:sp>
        <p:nvSpPr>
          <p:cNvPr id="11" name="Slide Number Placeholder 10">
            <a:extLst>
              <a:ext uri="{FF2B5EF4-FFF2-40B4-BE49-F238E27FC236}">
                <a16:creationId xmlns:a16="http://schemas.microsoft.com/office/drawing/2014/main" id="{6BF8DDD7-7966-45A0-AD48-A99BD1B4967F}"/>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13" name="Lav dynamik">
            <a:extLst>
              <a:ext uri="{FF2B5EF4-FFF2-40B4-BE49-F238E27FC236}">
                <a16:creationId xmlns:a16="http://schemas.microsoft.com/office/drawing/2014/main" id="{A4A15578-12D5-4CA3-AE58-36E6DB03E8B8}"/>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tx2"/>
                </a:solidFill>
              </a:rPr>
              <a:t>Ramboll</a:t>
            </a:r>
          </a:p>
        </p:txBody>
      </p:sp>
    </p:spTree>
    <p:extLst>
      <p:ext uri="{BB962C8B-B14F-4D97-AF65-F5344CB8AC3E}">
        <p14:creationId xmlns:p14="http://schemas.microsoft.com/office/powerpoint/2010/main" val="2841557521"/>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ocean">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177700"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5177700" y="0"/>
            <a:ext cx="3966300" cy="514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bwMode="white">
          <a:xfrm>
            <a:off x="5445234" y="490538"/>
            <a:ext cx="3431468" cy="1762086"/>
          </a:xfrm>
        </p:spPr>
        <p:txBody>
          <a:bodyPr/>
          <a:lstStyle>
            <a:lvl1pPr>
              <a:lnSpc>
                <a:spcPct val="91000"/>
              </a:lnSpc>
              <a:defRPr sz="3075">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bwMode="white">
          <a:xfrm>
            <a:off x="5445234" y="2514600"/>
            <a:ext cx="3431468" cy="20795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bwMode="white"/>
        <p:txBody>
          <a:bodyPr/>
          <a:lstStyle>
            <a:lvl1pPr>
              <a:defRPr>
                <a:solidFill>
                  <a:schemeClr val="tx2"/>
                </a:solidFill>
              </a:defRPr>
            </a:lvl1pPr>
          </a:lstStyle>
          <a:p>
            <a:fld id="{29D73515-F0A6-4B30-A688-5D4CF44B9186}" type="datetime1">
              <a:rPr lang="en-GB" smtClean="0"/>
              <a:t>06/07/2023</a:t>
            </a:fld>
            <a:endParaRPr lang="en-GB"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5445919" y="4775516"/>
            <a:ext cx="2218135" cy="161583"/>
          </a:xfrm>
        </p:spPr>
        <p:txBody>
          <a:bodyPr/>
          <a:lstStyle/>
          <a:p>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bwMode="white"/>
        <p:txBody>
          <a:bodyPr/>
          <a:lstStyle>
            <a:lvl1pPr>
              <a:defRPr>
                <a:solidFill>
                  <a:schemeClr val="tx2"/>
                </a:solidFill>
              </a:defRPr>
            </a:lvl1p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159416601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key message ocean">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226500" cy="514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bwMode="white">
          <a:xfrm>
            <a:off x="270000" y="490538"/>
            <a:ext cx="2688731" cy="1602581"/>
          </a:xfrm>
        </p:spPr>
        <p:txBody>
          <a:bodyPr/>
          <a:lstStyle>
            <a:lvl1pPr>
              <a:lnSpc>
                <a:spcPct val="91000"/>
              </a:lnSpc>
              <a:defRPr sz="3075">
                <a:solidFill>
                  <a:schemeClr val="tx2"/>
                </a:solidFill>
              </a:defRPr>
            </a:lvl1pPr>
          </a:lstStyle>
          <a:p>
            <a:r>
              <a:rPr lang="en-GB" noProof="0" dirty="0"/>
              <a:t>Click to add title</a:t>
            </a:r>
          </a:p>
        </p:txBody>
      </p:sp>
      <p:sp>
        <p:nvSpPr>
          <p:cNvPr id="3" name="Content Placeholder 2"/>
          <p:cNvSpPr>
            <a:spLocks noGrp="1"/>
          </p:cNvSpPr>
          <p:nvPr>
            <p:ph idx="1" hasCustomPrompt="1"/>
          </p:nvPr>
        </p:nvSpPr>
        <p:spPr bwMode="white">
          <a:xfrm>
            <a:off x="270000" y="2514600"/>
            <a:ext cx="2688731" cy="207952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496498" y="490537"/>
            <a:ext cx="5377503" cy="4102685"/>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E8AE0849-ADA5-4C35-BD3D-32AEC0275BFE}"/>
              </a:ext>
            </a:extLst>
          </p:cNvPr>
          <p:cNvSpPr>
            <a:spLocks noGrp="1"/>
          </p:cNvSpPr>
          <p:nvPr>
            <p:ph type="dt" sz="half" idx="10"/>
          </p:nvPr>
        </p:nvSpPr>
        <p:spPr/>
        <p:txBody>
          <a:bodyPr/>
          <a:lstStyle/>
          <a:p>
            <a:fld id="{B6F065B1-CCC8-4072-99B6-C71232109F4F}" type="datetime1">
              <a:rPr lang="en-GB" smtClean="0"/>
              <a:t>06/07/2023</a:t>
            </a:fld>
            <a:endParaRPr lang="en-GB" dirty="0"/>
          </a:p>
        </p:txBody>
      </p:sp>
      <p:sp>
        <p:nvSpPr>
          <p:cNvPr id="9" name="Footer Placeholder 8">
            <a:extLst>
              <a:ext uri="{FF2B5EF4-FFF2-40B4-BE49-F238E27FC236}">
                <a16:creationId xmlns:a16="http://schemas.microsoft.com/office/drawing/2014/main" id="{71AB1FEE-9EFB-4823-A0D2-ECFD3E905429}"/>
              </a:ext>
            </a:extLst>
          </p:cNvPr>
          <p:cNvSpPr>
            <a:spLocks noGrp="1"/>
          </p:cNvSpPr>
          <p:nvPr>
            <p:ph type="ftr" sz="quarter" idx="11"/>
          </p:nvPr>
        </p:nvSpPr>
        <p:spPr>
          <a:xfrm>
            <a:off x="3493294" y="4829099"/>
            <a:ext cx="4171706" cy="108000"/>
          </a:xfrm>
        </p:spPr>
        <p:txBody>
          <a:bodyPr/>
          <a:lstStyle/>
          <a:p>
            <a:endParaRPr lang="en-GB" dirty="0"/>
          </a:p>
        </p:txBody>
      </p:sp>
      <p:sp>
        <p:nvSpPr>
          <p:cNvPr id="11" name="Slide Number Placeholder 10">
            <a:extLst>
              <a:ext uri="{FF2B5EF4-FFF2-40B4-BE49-F238E27FC236}">
                <a16:creationId xmlns:a16="http://schemas.microsoft.com/office/drawing/2014/main" id="{14A6979C-ADCB-4300-A9EA-07138DC9371F}"/>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13" name="Lav dynamik">
            <a:extLst>
              <a:ext uri="{FF2B5EF4-FFF2-40B4-BE49-F238E27FC236}">
                <a16:creationId xmlns:a16="http://schemas.microsoft.com/office/drawing/2014/main" id="{B1EEDA58-6175-4232-A50D-8C1F8D8DDEA6}"/>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tx2"/>
                </a:solidFill>
              </a:rPr>
              <a:t>Ramboll</a:t>
            </a:r>
          </a:p>
        </p:txBody>
      </p:sp>
    </p:spTree>
    <p:extLst>
      <p:ext uri="{BB962C8B-B14F-4D97-AF65-F5344CB8AC3E}">
        <p14:creationId xmlns:p14="http://schemas.microsoft.com/office/powerpoint/2010/main" val="1716516251"/>
      </p:ext>
    </p:extLst>
  </p:cSld>
  <p:clrMapOvr>
    <a:masterClrMapping/>
  </p:clrMapOvr>
  <p:extLst>
    <p:ext uri="{DCECCB84-F9BA-43D5-87BE-67443E8EF086}">
      <p15:sldGuideLst xmlns:p15="http://schemas.microsoft.com/office/powerpoint/2012/main">
        <p15:guide id="1" pos="293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and two content key message gras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46F462CB-49C6-43D4-8FBC-ABA17853FE28}"/>
              </a:ext>
            </a:extLst>
          </p:cNvPr>
          <p:cNvSpPr>
            <a:spLocks noGrp="1"/>
          </p:cNvSpPr>
          <p:nvPr>
            <p:ph type="pic" sz="quarter" idx="14" hasCustomPrompt="1"/>
          </p:nvPr>
        </p:nvSpPr>
        <p:spPr>
          <a:xfrm>
            <a:off x="0" y="0"/>
            <a:ext cx="5177700"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15" name="Background">
            <a:extLst>
              <a:ext uri="{FF2B5EF4-FFF2-40B4-BE49-F238E27FC236}">
                <a16:creationId xmlns:a16="http://schemas.microsoft.com/office/drawing/2014/main" id="{CFA65BDB-B1EC-4EF2-BD12-F97D9D8E2041}"/>
              </a:ext>
            </a:extLst>
          </p:cNvPr>
          <p:cNvSpPr/>
          <p:nvPr userDrawn="1"/>
        </p:nvSpPr>
        <p:spPr>
          <a:xfrm>
            <a:off x="5177700" y="0"/>
            <a:ext cx="39663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5445234" y="490538"/>
            <a:ext cx="3431468" cy="1762086"/>
          </a:xfrm>
        </p:spPr>
        <p:txBody>
          <a:bodyPr/>
          <a:lstStyle>
            <a:lvl1pPr>
              <a:lnSpc>
                <a:spcPct val="91000"/>
              </a:lnSpc>
              <a:defRPr sz="3075">
                <a:solidFill>
                  <a:schemeClr val="accent2"/>
                </a:solidFill>
              </a:defRPr>
            </a:lvl1pPr>
          </a:lstStyle>
          <a:p>
            <a:r>
              <a:rPr lang="en-GB" noProof="0" dirty="0"/>
              <a:t>Click to add title</a:t>
            </a:r>
          </a:p>
        </p:txBody>
      </p:sp>
      <p:sp>
        <p:nvSpPr>
          <p:cNvPr id="3" name="Content Placeholder 2"/>
          <p:cNvSpPr>
            <a:spLocks noGrp="1"/>
          </p:cNvSpPr>
          <p:nvPr>
            <p:ph idx="1" hasCustomPrompt="1"/>
          </p:nvPr>
        </p:nvSpPr>
        <p:spPr>
          <a:xfrm>
            <a:off x="5445234" y="2514600"/>
            <a:ext cx="3431468" cy="207952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Date Placeholder 3">
            <a:extLst>
              <a:ext uri="{FF2B5EF4-FFF2-40B4-BE49-F238E27FC236}">
                <a16:creationId xmlns:a16="http://schemas.microsoft.com/office/drawing/2014/main" id="{D7871951-D21A-4AD7-B0ED-D9EDFD6FD215}"/>
              </a:ext>
            </a:extLst>
          </p:cNvPr>
          <p:cNvSpPr>
            <a:spLocks noGrp="1"/>
          </p:cNvSpPr>
          <p:nvPr>
            <p:ph type="dt" sz="half" idx="15"/>
          </p:nvPr>
        </p:nvSpPr>
        <p:spPr/>
        <p:txBody>
          <a:bodyPr/>
          <a:lstStyle>
            <a:lvl1pPr>
              <a:defRPr>
                <a:solidFill>
                  <a:schemeClr val="accent2"/>
                </a:solidFill>
              </a:defRPr>
            </a:lvl1pPr>
          </a:lstStyle>
          <a:p>
            <a:fld id="{4C0216E3-463B-4CB8-BE43-497F498BEEEE}" type="datetime1">
              <a:rPr lang="en-GB" smtClean="0"/>
              <a:t>06/07/2023</a:t>
            </a:fld>
            <a:endParaRPr lang="en-GB" dirty="0"/>
          </a:p>
        </p:txBody>
      </p:sp>
      <p:sp>
        <p:nvSpPr>
          <p:cNvPr id="5" name="Footer Placeholder 4">
            <a:extLst>
              <a:ext uri="{FF2B5EF4-FFF2-40B4-BE49-F238E27FC236}">
                <a16:creationId xmlns:a16="http://schemas.microsoft.com/office/drawing/2014/main" id="{5350D0E1-89DD-41BB-9E30-0E38A07068DF}"/>
              </a:ext>
            </a:extLst>
          </p:cNvPr>
          <p:cNvSpPr>
            <a:spLocks noGrp="1"/>
          </p:cNvSpPr>
          <p:nvPr>
            <p:ph type="ftr" sz="quarter" idx="16"/>
          </p:nvPr>
        </p:nvSpPr>
        <p:spPr>
          <a:xfrm>
            <a:off x="5439966" y="4775516"/>
            <a:ext cx="2224088" cy="161583"/>
          </a:xfrm>
        </p:spPr>
        <p:txBody>
          <a:bodyPr/>
          <a:lstStyle>
            <a:lvl1pPr>
              <a:defRPr>
                <a:solidFill>
                  <a:schemeClr val="accent2"/>
                </a:solidFill>
              </a:defRPr>
            </a:lvl1pPr>
          </a:lstStyle>
          <a:p>
            <a:endParaRPr lang="en-GB" dirty="0"/>
          </a:p>
        </p:txBody>
      </p:sp>
      <p:sp>
        <p:nvSpPr>
          <p:cNvPr id="7" name="Slide Number Placeholder 6">
            <a:extLst>
              <a:ext uri="{FF2B5EF4-FFF2-40B4-BE49-F238E27FC236}">
                <a16:creationId xmlns:a16="http://schemas.microsoft.com/office/drawing/2014/main" id="{0D78F7CD-9DD3-4685-B0A9-7CE0ABF9F107}"/>
              </a:ext>
            </a:extLst>
          </p:cNvPr>
          <p:cNvSpPr>
            <a:spLocks noGrp="1"/>
          </p:cNvSpPr>
          <p:nvPr>
            <p:ph type="sldNum" sz="quarter" idx="17"/>
          </p:nvPr>
        </p:nvSpPr>
        <p:spPr/>
        <p:txBody>
          <a:bodyPr/>
          <a:lstStyle>
            <a:lvl1pPr>
              <a:defRPr>
                <a:solidFill>
                  <a:schemeClr val="accent2"/>
                </a:solidFill>
              </a:defRPr>
            </a:lvl1p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249877635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key message grass">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5B4101BC-2F6D-4C7D-BAF1-B5E98F520306}"/>
              </a:ext>
            </a:extLst>
          </p:cNvPr>
          <p:cNvSpPr/>
          <p:nvPr userDrawn="1"/>
        </p:nvSpPr>
        <p:spPr>
          <a:xfrm>
            <a:off x="0" y="0"/>
            <a:ext cx="32265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title" hasCustomPrompt="1"/>
          </p:nvPr>
        </p:nvSpPr>
        <p:spPr>
          <a:xfrm>
            <a:off x="270000" y="490538"/>
            <a:ext cx="2688731" cy="1602581"/>
          </a:xfrm>
        </p:spPr>
        <p:txBody>
          <a:bodyPr/>
          <a:lstStyle>
            <a:lvl1pPr>
              <a:lnSpc>
                <a:spcPct val="91000"/>
              </a:lnSpc>
              <a:defRPr sz="3075">
                <a:solidFill>
                  <a:schemeClr val="accent2"/>
                </a:solidFill>
              </a:defRPr>
            </a:lvl1pPr>
          </a:lstStyle>
          <a:p>
            <a:r>
              <a:rPr lang="en-GB" noProof="0" dirty="0"/>
              <a:t>Click to add title</a:t>
            </a:r>
          </a:p>
        </p:txBody>
      </p:sp>
      <p:sp>
        <p:nvSpPr>
          <p:cNvPr id="3" name="Content Placeholder 2"/>
          <p:cNvSpPr>
            <a:spLocks noGrp="1"/>
          </p:cNvSpPr>
          <p:nvPr>
            <p:ph idx="1" hasCustomPrompt="1"/>
          </p:nvPr>
        </p:nvSpPr>
        <p:spPr>
          <a:xfrm>
            <a:off x="270000" y="2514600"/>
            <a:ext cx="2688731" cy="207952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496498" y="490539"/>
            <a:ext cx="5377503" cy="4102684"/>
          </a:xfrm>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chemeClr val="tx2"/>
                </a:solidFill>
              </a:defRPr>
            </a:lvl5pPr>
            <a:lvl6pPr>
              <a:defRPr>
                <a:solidFill>
                  <a:schemeClr val="tx2"/>
                </a:solidFill>
              </a:defRPr>
            </a:lvl6pPr>
            <a:lvl7pPr>
              <a:defRPr>
                <a:solidFill>
                  <a:srgbClr val="333333"/>
                </a:solidFill>
              </a:defRPr>
            </a:lvl7pPr>
            <a:lvl8pPr>
              <a:defRPr>
                <a:solidFill>
                  <a:srgbClr val="333333"/>
                </a:solidFill>
              </a:defRPr>
            </a:lvl8pPr>
            <a:lvl9pPr>
              <a:defRPr>
                <a:solidFill>
                  <a:srgbClr val="333333"/>
                </a:solidFill>
              </a:defRPr>
            </a:lvl9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3D33C9E-6521-4DF1-93A8-375CEAEC2975}"/>
              </a:ext>
            </a:extLst>
          </p:cNvPr>
          <p:cNvSpPr>
            <a:spLocks noGrp="1"/>
          </p:cNvSpPr>
          <p:nvPr>
            <p:ph type="dt" sz="half" idx="10"/>
          </p:nvPr>
        </p:nvSpPr>
        <p:spPr/>
        <p:txBody>
          <a:bodyPr/>
          <a:lstStyle/>
          <a:p>
            <a:fld id="{49EE3078-35F5-4450-8DDB-1711F663AF0B}" type="datetime1">
              <a:rPr lang="en-GB" smtClean="0"/>
              <a:t>06/07/2023</a:t>
            </a:fld>
            <a:endParaRPr lang="en-GB" dirty="0"/>
          </a:p>
        </p:txBody>
      </p:sp>
      <p:sp>
        <p:nvSpPr>
          <p:cNvPr id="9" name="Footer Placeholder 8">
            <a:extLst>
              <a:ext uri="{FF2B5EF4-FFF2-40B4-BE49-F238E27FC236}">
                <a16:creationId xmlns:a16="http://schemas.microsoft.com/office/drawing/2014/main" id="{8023F77A-3C54-4C93-BB36-E29AEE7A13DC}"/>
              </a:ext>
            </a:extLst>
          </p:cNvPr>
          <p:cNvSpPr>
            <a:spLocks noGrp="1"/>
          </p:cNvSpPr>
          <p:nvPr>
            <p:ph type="ftr" sz="quarter" idx="11"/>
          </p:nvPr>
        </p:nvSpPr>
        <p:spPr>
          <a:xfrm>
            <a:off x="3496498" y="4829099"/>
            <a:ext cx="4168502" cy="108000"/>
          </a:xfrm>
        </p:spPr>
        <p:txBody>
          <a:bodyPr/>
          <a:lstStyle/>
          <a:p>
            <a:endParaRPr lang="en-GB" dirty="0"/>
          </a:p>
        </p:txBody>
      </p:sp>
      <p:sp>
        <p:nvSpPr>
          <p:cNvPr id="11" name="Slide Number Placeholder 10">
            <a:extLst>
              <a:ext uri="{FF2B5EF4-FFF2-40B4-BE49-F238E27FC236}">
                <a16:creationId xmlns:a16="http://schemas.microsoft.com/office/drawing/2014/main" id="{9CE16FDD-BBE2-4F3D-ADDA-ED4FA9CE90F0}"/>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13" name="Lav dynamik">
            <a:extLst>
              <a:ext uri="{FF2B5EF4-FFF2-40B4-BE49-F238E27FC236}">
                <a16:creationId xmlns:a16="http://schemas.microsoft.com/office/drawing/2014/main" id="{F6A1A2FD-ED95-4DEE-9A2C-FB659D867A09}"/>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accent2"/>
                </a:solidFill>
              </a:rPr>
              <a:t>Ramboll</a:t>
            </a:r>
          </a:p>
        </p:txBody>
      </p:sp>
    </p:spTree>
    <p:extLst>
      <p:ext uri="{BB962C8B-B14F-4D97-AF65-F5344CB8AC3E}">
        <p14:creationId xmlns:p14="http://schemas.microsoft.com/office/powerpoint/2010/main" val="461482192"/>
      </p:ext>
    </p:extLst>
  </p:cSld>
  <p:clrMapOvr>
    <a:masterClrMapping/>
  </p:clrMapOvr>
  <p:extLst>
    <p:ext uri="{DCECCB84-F9BA-43D5-87BE-67443E8EF086}">
      <p15:sldGuideLst xmlns:p15="http://schemas.microsoft.com/office/powerpoint/2012/main">
        <p15:guide id="1" pos="293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9" name="Date Placeholder 6" hidden="1">
            <a:extLst>
              <a:ext uri="{FF2B5EF4-FFF2-40B4-BE49-F238E27FC236}">
                <a16:creationId xmlns:a16="http://schemas.microsoft.com/office/drawing/2014/main" id="{B1DFE0D9-0BA4-4026-8A37-2B9467024CB1}"/>
              </a:ext>
            </a:extLst>
          </p:cNvPr>
          <p:cNvSpPr>
            <a:spLocks noGrp="1"/>
          </p:cNvSpPr>
          <p:nvPr>
            <p:ph type="dt" sz="half" idx="15"/>
          </p:nvPr>
        </p:nvSpPr>
        <p:spPr>
          <a:xfrm>
            <a:off x="0" y="5143500"/>
            <a:ext cx="0" cy="0"/>
          </a:xfrm>
        </p:spPr>
        <p:txBody>
          <a:bodyPr/>
          <a:lstStyle>
            <a:lvl1pPr>
              <a:defRPr sz="100">
                <a:noFill/>
              </a:defRPr>
            </a:lvl1pPr>
          </a:lstStyle>
          <a:p>
            <a:fld id="{87CEE0B2-D606-4C87-BD16-18AC95AF549F}" type="datetime1">
              <a:rPr lang="en-GB" smtClean="0"/>
              <a:t>06/07/2023</a:t>
            </a:fld>
            <a:endParaRPr lang="en-GB" dirty="0"/>
          </a:p>
        </p:txBody>
      </p:sp>
      <p:sp>
        <p:nvSpPr>
          <p:cNvPr id="10" name="Slide Number Placeholder 10" hidden="1">
            <a:extLst>
              <a:ext uri="{FF2B5EF4-FFF2-40B4-BE49-F238E27FC236}">
                <a16:creationId xmlns:a16="http://schemas.microsoft.com/office/drawing/2014/main" id="{B99F8788-0F5A-48AA-8CA3-6BDF988C91FB}"/>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14" name="Footer Placeholder 8" hidden="1">
            <a:extLst>
              <a:ext uri="{FF2B5EF4-FFF2-40B4-BE49-F238E27FC236}">
                <a16:creationId xmlns:a16="http://schemas.microsoft.com/office/drawing/2014/main" id="{4D05E2D1-BF97-4F56-A04F-48768FE304DB}"/>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2" name="Background">
            <a:extLst>
              <a:ext uri="{FF2B5EF4-FFF2-40B4-BE49-F238E27FC236}">
                <a16:creationId xmlns:a16="http://schemas.microsoft.com/office/drawing/2014/main" id="{AB09C097-1BD9-4120-AB83-44067D1B1490}"/>
              </a:ext>
            </a:extLst>
          </p:cNvPr>
          <p:cNvSpPr/>
          <p:nvPr userDrawn="1"/>
        </p:nvSpPr>
        <p:spPr>
          <a:xfrm>
            <a:off x="0" y="0"/>
            <a:ext cx="9144900" cy="514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13" name="Picture Placeholder 3">
            <a:extLst>
              <a:ext uri="{FF2B5EF4-FFF2-40B4-BE49-F238E27FC236}">
                <a16:creationId xmlns:a16="http://schemas.microsoft.com/office/drawing/2014/main" id="{A3ADEAA8-6B38-44C6-9245-01A3512C101B}"/>
              </a:ext>
            </a:extLst>
          </p:cNvPr>
          <p:cNvSpPr>
            <a:spLocks noGrp="1"/>
          </p:cNvSpPr>
          <p:nvPr>
            <p:ph type="pic" sz="quarter" idx="14" hasCustomPrompt="1"/>
          </p:nvPr>
        </p:nvSpPr>
        <p:spPr>
          <a:xfrm>
            <a:off x="0" y="0"/>
            <a:ext cx="9144000" cy="5143500"/>
          </a:xfrm>
          <a:solidFill>
            <a:srgbClr val="F9F9F7"/>
          </a:solidFill>
        </p:spPr>
        <p:txBody>
          <a:bodyPr lIns="72000" tIns="72000" rIns="72000" anchor="t" anchorCtr="0"/>
          <a:lstStyle>
            <a:lvl1pPr marL="0" indent="0" algn="l">
              <a:spcAft>
                <a:spcPts val="0"/>
              </a:spcAft>
              <a:buNone/>
              <a:defRPr sz="1200"/>
            </a:lvl1pPr>
          </a:lstStyle>
          <a:p>
            <a:r>
              <a:rPr lang="en-GB" noProof="0" dirty="0"/>
              <a:t>Mark placeholder to insert image using the Insert tab – Pictures or from Templafy</a:t>
            </a:r>
          </a:p>
        </p:txBody>
      </p:sp>
      <p:sp>
        <p:nvSpPr>
          <p:cNvPr id="2" name="Title 1"/>
          <p:cNvSpPr>
            <a:spLocks noGrp="1"/>
          </p:cNvSpPr>
          <p:nvPr>
            <p:ph type="title" hasCustomPrompt="1"/>
          </p:nvPr>
        </p:nvSpPr>
        <p:spPr/>
        <p:txBody>
          <a:bodyPr/>
          <a:lstStyle/>
          <a:p>
            <a:r>
              <a:rPr lang="en-GB" noProof="0" dirty="0"/>
              <a:t>Click to add title</a:t>
            </a:r>
          </a:p>
        </p:txBody>
      </p:sp>
    </p:spTree>
    <p:extLst>
      <p:ext uri="{BB962C8B-B14F-4D97-AF65-F5344CB8AC3E}">
        <p14:creationId xmlns:p14="http://schemas.microsoft.com/office/powerpoint/2010/main" val="40682914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reaker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ctrTitle" hasCustomPrompt="1"/>
          </p:nvPr>
        </p:nvSpPr>
        <p:spPr bwMode="white">
          <a:xfrm>
            <a:off x="1012501" y="841773"/>
            <a:ext cx="6382472" cy="1488473"/>
          </a:xfrm>
        </p:spPr>
        <p:txBody>
          <a:bodyPr anchor="b"/>
          <a:lstStyle>
            <a:lvl1pPr algn="l">
              <a:defRPr sz="4500">
                <a:solidFill>
                  <a:schemeClr val="bg2"/>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bwMode="white">
          <a:xfrm>
            <a:off x="1012500" y="2627789"/>
            <a:ext cx="2954663" cy="864000"/>
          </a:xfrm>
        </p:spPr>
        <p:txBody>
          <a:bodyPr lIns="36000"/>
          <a:lstStyle>
            <a:lvl1pPr marL="0" indent="0" algn="l">
              <a:lnSpc>
                <a:spcPct val="100000"/>
              </a:lnSpc>
              <a:spcBef>
                <a:spcPts val="0"/>
              </a:spcBef>
              <a:buFont typeface="Verdana" panose="020B0604030504040204" pitchFamily="34" charset="0"/>
              <a:buChar char="​"/>
              <a:defRPr sz="1200">
                <a:solidFill>
                  <a:schemeClr val="tx1"/>
                </a:solidFill>
              </a:defRPr>
            </a:lvl1pPr>
            <a:lvl2pPr marL="0" indent="0" algn="l">
              <a:lnSpc>
                <a:spcPct val="100000"/>
              </a:lnSpc>
              <a:buFont typeface="Verdana" panose="020B0604030504040204" pitchFamily="34" charset="0"/>
              <a:buChar char="​"/>
              <a:defRPr sz="1200">
                <a:solidFill>
                  <a:schemeClr val="tx1"/>
                </a:solidFill>
              </a:defRPr>
            </a:lvl2pPr>
            <a:lvl3pPr marL="0" indent="0" algn="l">
              <a:lnSpc>
                <a:spcPct val="100000"/>
              </a:lnSpc>
              <a:buFont typeface="Verdana" panose="020B0604030504040204" pitchFamily="34" charset="0"/>
              <a:buChar char="​"/>
              <a:defRPr sz="1200">
                <a:solidFill>
                  <a:schemeClr val="tx1"/>
                </a:solidFill>
              </a:defRPr>
            </a:lvl3pPr>
            <a:lvl4pPr marL="0" indent="0" algn="l">
              <a:lnSpc>
                <a:spcPct val="100000"/>
              </a:lnSpc>
              <a:buFont typeface="Verdana" panose="020B0604030504040204" pitchFamily="34" charset="0"/>
              <a:buChar char="​"/>
              <a:defRPr sz="1200">
                <a:solidFill>
                  <a:schemeClr val="tx1"/>
                </a:solidFill>
              </a:defRPr>
            </a:lvl4pPr>
            <a:lvl5pPr marL="0" indent="0" algn="l">
              <a:lnSpc>
                <a:spcPct val="100000"/>
              </a:lnSpc>
              <a:buFont typeface="Verdana" panose="020B0604030504040204" pitchFamily="34" charset="0"/>
              <a:buChar char="​"/>
              <a:defRPr sz="1200">
                <a:solidFill>
                  <a:schemeClr val="tx1"/>
                </a:solidFill>
              </a:defRPr>
            </a:lvl5pPr>
            <a:lvl6pPr marL="0" indent="0" algn="l">
              <a:lnSpc>
                <a:spcPct val="100000"/>
              </a:lnSpc>
              <a:buFont typeface="Verdana" panose="020B0604030504040204" pitchFamily="34" charset="0"/>
              <a:buChar char="​"/>
              <a:defRPr sz="1200">
                <a:solidFill>
                  <a:schemeClr val="tx1"/>
                </a:solidFill>
              </a:defRPr>
            </a:lvl6pPr>
            <a:lvl7pPr marL="0" indent="0" algn="l">
              <a:lnSpc>
                <a:spcPct val="100000"/>
              </a:lnSpc>
              <a:buFont typeface="Verdana" panose="020B0604030504040204" pitchFamily="34" charset="0"/>
              <a:buChar char="​"/>
              <a:defRPr sz="1200">
                <a:solidFill>
                  <a:schemeClr val="tx1"/>
                </a:solidFill>
              </a:defRPr>
            </a:lvl7pPr>
            <a:lvl8pPr marL="0" indent="0" algn="l">
              <a:lnSpc>
                <a:spcPct val="100000"/>
              </a:lnSpc>
              <a:buFont typeface="Verdana" panose="020B0604030504040204" pitchFamily="34" charset="0"/>
              <a:buChar char="​"/>
              <a:defRPr sz="1200">
                <a:solidFill>
                  <a:schemeClr val="tx1"/>
                </a:solidFill>
              </a:defRPr>
            </a:lvl8pPr>
            <a:lvl9pPr marL="0" indent="0" algn="l">
              <a:lnSpc>
                <a:spcPct val="100000"/>
              </a:lnSpc>
              <a:buFont typeface="Verdana" panose="020B0604030504040204" pitchFamily="34" charset="0"/>
              <a:buChar char="​"/>
              <a:tabLst/>
              <a:defRPr sz="12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bg2"/>
                </a:solidFill>
              </a:defRPr>
            </a:lvl1pPr>
          </a:lstStyle>
          <a:p>
            <a:fld id="{075B1503-1805-4DC5-AF6E-FDE48DB177B4}" type="datetime1">
              <a:rPr lang="en-GB" smtClean="0"/>
              <a:t>06/07/2023</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bg2"/>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bg2"/>
                </a:solidFill>
              </a:defRPr>
            </a:lvl1pPr>
          </a:lstStyle>
          <a:p>
            <a:fld id="{23AA811B-2EBD-4900-905E-5BE206449611}" type="slidenum">
              <a:rPr lang="en-GB" smtClean="0"/>
              <a:pPr/>
              <a:t>‹nr.›</a:t>
            </a:fld>
            <a:endParaRPr lang="en-GB" dirty="0"/>
          </a:p>
        </p:txBody>
      </p:sp>
      <p:sp>
        <p:nvSpPr>
          <p:cNvPr id="11" name="Lav dynamik">
            <a:extLst>
              <a:ext uri="{FF2B5EF4-FFF2-40B4-BE49-F238E27FC236}">
                <a16:creationId xmlns:a16="http://schemas.microsoft.com/office/drawing/2014/main" id="{01B40D1A-C761-49C0-BCA5-BA2972BD1B0E}"/>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bg2"/>
                </a:solidFill>
              </a:rPr>
              <a:t>Ramboll</a:t>
            </a:r>
          </a:p>
        </p:txBody>
      </p:sp>
    </p:spTree>
    <p:extLst>
      <p:ext uri="{BB962C8B-B14F-4D97-AF65-F5344CB8AC3E}">
        <p14:creationId xmlns:p14="http://schemas.microsoft.com/office/powerpoint/2010/main" val="1882921606"/>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Breaker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ctrTitle" hasCustomPrompt="1"/>
          </p:nvPr>
        </p:nvSpPr>
        <p:spPr bwMode="white">
          <a:xfrm>
            <a:off x="1012501" y="841773"/>
            <a:ext cx="6382472" cy="1488473"/>
          </a:xfrm>
        </p:spPr>
        <p:txBody>
          <a:bodyPr anchor="b"/>
          <a:lstStyle>
            <a:lvl1pPr algn="l">
              <a:defRPr sz="4500">
                <a:solidFill>
                  <a:schemeClr val="tx1"/>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bwMode="white">
          <a:xfrm>
            <a:off x="1012500" y="2627789"/>
            <a:ext cx="2954663" cy="864000"/>
          </a:xfrm>
        </p:spPr>
        <p:txBody>
          <a:bodyPr lIns="36000"/>
          <a:lstStyle>
            <a:lvl1pPr marL="0" indent="0" algn="l">
              <a:lnSpc>
                <a:spcPct val="100000"/>
              </a:lnSpc>
              <a:spcBef>
                <a:spcPts val="0"/>
              </a:spcBef>
              <a:buFont typeface="Verdana" panose="020B0604030504040204" pitchFamily="34" charset="0"/>
              <a:buChar char="​"/>
              <a:defRPr sz="1200">
                <a:solidFill>
                  <a:schemeClr val="tx1"/>
                </a:solidFill>
              </a:defRPr>
            </a:lvl1pPr>
            <a:lvl2pPr marL="0" indent="0" algn="l">
              <a:lnSpc>
                <a:spcPct val="100000"/>
              </a:lnSpc>
              <a:buFont typeface="Verdana" panose="020B0604030504040204" pitchFamily="34" charset="0"/>
              <a:buChar char="​"/>
              <a:defRPr sz="1200">
                <a:solidFill>
                  <a:schemeClr val="tx1"/>
                </a:solidFill>
              </a:defRPr>
            </a:lvl2pPr>
            <a:lvl3pPr marL="0" indent="0" algn="l">
              <a:lnSpc>
                <a:spcPct val="100000"/>
              </a:lnSpc>
              <a:buFont typeface="Verdana" panose="020B0604030504040204" pitchFamily="34" charset="0"/>
              <a:buChar char="​"/>
              <a:defRPr sz="1200">
                <a:solidFill>
                  <a:schemeClr val="tx1"/>
                </a:solidFill>
              </a:defRPr>
            </a:lvl3pPr>
            <a:lvl4pPr marL="0" indent="0" algn="l">
              <a:lnSpc>
                <a:spcPct val="100000"/>
              </a:lnSpc>
              <a:buFont typeface="Verdana" panose="020B0604030504040204" pitchFamily="34" charset="0"/>
              <a:buChar char="​"/>
              <a:defRPr sz="1200">
                <a:solidFill>
                  <a:schemeClr val="tx1"/>
                </a:solidFill>
              </a:defRPr>
            </a:lvl4pPr>
            <a:lvl5pPr marL="0" indent="0" algn="l">
              <a:lnSpc>
                <a:spcPct val="100000"/>
              </a:lnSpc>
              <a:buFont typeface="Verdana" panose="020B0604030504040204" pitchFamily="34" charset="0"/>
              <a:buChar char="​"/>
              <a:defRPr sz="1200">
                <a:solidFill>
                  <a:schemeClr val="tx1"/>
                </a:solidFill>
              </a:defRPr>
            </a:lvl5pPr>
            <a:lvl6pPr marL="0" indent="0" algn="l">
              <a:lnSpc>
                <a:spcPct val="100000"/>
              </a:lnSpc>
              <a:buFont typeface="Verdana" panose="020B0604030504040204" pitchFamily="34" charset="0"/>
              <a:buChar char="​"/>
              <a:defRPr sz="1200">
                <a:solidFill>
                  <a:schemeClr val="tx1"/>
                </a:solidFill>
              </a:defRPr>
            </a:lvl6pPr>
            <a:lvl7pPr marL="0" indent="0" algn="l">
              <a:lnSpc>
                <a:spcPct val="100000"/>
              </a:lnSpc>
              <a:buFont typeface="Verdana" panose="020B0604030504040204" pitchFamily="34" charset="0"/>
              <a:buChar char="​"/>
              <a:defRPr sz="1200">
                <a:solidFill>
                  <a:schemeClr val="tx1"/>
                </a:solidFill>
              </a:defRPr>
            </a:lvl7pPr>
            <a:lvl8pPr marL="0" indent="0" algn="l">
              <a:lnSpc>
                <a:spcPct val="100000"/>
              </a:lnSpc>
              <a:buFont typeface="Verdana" panose="020B0604030504040204" pitchFamily="34" charset="0"/>
              <a:buChar char="​"/>
              <a:defRPr sz="1200">
                <a:solidFill>
                  <a:schemeClr val="tx1"/>
                </a:solidFill>
              </a:defRPr>
            </a:lvl8pPr>
            <a:lvl9pPr marL="0" indent="0" algn="l">
              <a:lnSpc>
                <a:spcPct val="100000"/>
              </a:lnSpc>
              <a:buFont typeface="Verdana" panose="020B0604030504040204" pitchFamily="34" charset="0"/>
              <a:buChar char="​"/>
              <a:tabLst/>
              <a:defRPr sz="12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bwMode="white"/>
        <p:txBody>
          <a:bodyPr/>
          <a:lstStyle>
            <a:lvl1pPr>
              <a:defRPr>
                <a:solidFill>
                  <a:schemeClr val="tx1"/>
                </a:solidFill>
              </a:defRPr>
            </a:lvl1pPr>
          </a:lstStyle>
          <a:p>
            <a:fld id="{F24941B2-5F7F-4165-B2DE-D010B7A4A5F5}" type="datetime1">
              <a:rPr lang="en-GB" smtClean="0"/>
              <a:t>06/07/2023</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bwMode="white"/>
        <p:txBody>
          <a:bodyPr/>
          <a:lstStyle>
            <a:lvl1pPr>
              <a:defRPr>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‹nr.›</a:t>
            </a:fld>
            <a:endParaRPr lang="en-GB" dirty="0"/>
          </a:p>
        </p:txBody>
      </p:sp>
      <p:sp>
        <p:nvSpPr>
          <p:cNvPr id="10" name="Lav dynamik">
            <a:extLst>
              <a:ext uri="{FF2B5EF4-FFF2-40B4-BE49-F238E27FC236}">
                <a16:creationId xmlns:a16="http://schemas.microsoft.com/office/drawing/2014/main" id="{D556956A-96D6-4D98-8C29-19A32FDF3B33}"/>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tx1"/>
                </a:solidFill>
              </a:rPr>
              <a:t>Ramboll</a:t>
            </a:r>
          </a:p>
        </p:txBody>
      </p:sp>
    </p:spTree>
    <p:extLst>
      <p:ext uri="{BB962C8B-B14F-4D97-AF65-F5344CB8AC3E}">
        <p14:creationId xmlns:p14="http://schemas.microsoft.com/office/powerpoint/2010/main" val="2364950571"/>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Breaker (C)">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900" cy="51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ctrTitle" hasCustomPrompt="1"/>
          </p:nvPr>
        </p:nvSpPr>
        <p:spPr>
          <a:xfrm>
            <a:off x="1012501" y="841773"/>
            <a:ext cx="6382472" cy="1488473"/>
          </a:xfrm>
        </p:spPr>
        <p:txBody>
          <a:bodyPr anchor="b"/>
          <a:lstStyle>
            <a:lvl1pPr algn="l">
              <a:defRPr sz="4500">
                <a:solidFill>
                  <a:schemeClr val="accent2"/>
                </a:solidFill>
              </a:defRPr>
            </a:lvl1pPr>
          </a:lstStyle>
          <a:p>
            <a:r>
              <a:rPr lang="en-GB" noProof="0" dirty="0"/>
              <a:t>Click to add </a:t>
            </a:r>
            <a:r>
              <a:rPr lang="en-GB" dirty="0"/>
              <a:t>Breaker text</a:t>
            </a:r>
          </a:p>
        </p:txBody>
      </p:sp>
      <p:sp>
        <p:nvSpPr>
          <p:cNvPr id="3" name="Subtitle 2"/>
          <p:cNvSpPr>
            <a:spLocks noGrp="1"/>
          </p:cNvSpPr>
          <p:nvPr>
            <p:ph type="subTitle" idx="1" hasCustomPrompt="1"/>
          </p:nvPr>
        </p:nvSpPr>
        <p:spPr>
          <a:xfrm>
            <a:off x="1012500" y="2627789"/>
            <a:ext cx="2954663" cy="864000"/>
          </a:xfrm>
        </p:spPr>
        <p:txBody>
          <a:bodyPr lIns="36000"/>
          <a:lstStyle>
            <a:lvl1pPr marL="0" indent="0" algn="l">
              <a:lnSpc>
                <a:spcPct val="100000"/>
              </a:lnSpc>
              <a:spcBef>
                <a:spcPts val="0"/>
              </a:spcBef>
              <a:buFont typeface="Verdana" panose="020B0604030504040204" pitchFamily="34" charset="0"/>
              <a:buChar char="​"/>
              <a:defRPr sz="1200">
                <a:solidFill>
                  <a:schemeClr val="accent2"/>
                </a:solidFill>
              </a:defRPr>
            </a:lvl1pPr>
            <a:lvl2pPr marL="0" indent="0" algn="l">
              <a:lnSpc>
                <a:spcPct val="100000"/>
              </a:lnSpc>
              <a:buFont typeface="Verdana" panose="020B0604030504040204" pitchFamily="34" charset="0"/>
              <a:buChar char="​"/>
              <a:defRPr sz="1200">
                <a:solidFill>
                  <a:schemeClr val="tx1"/>
                </a:solidFill>
              </a:defRPr>
            </a:lvl2pPr>
            <a:lvl3pPr marL="0" indent="0" algn="l">
              <a:lnSpc>
                <a:spcPct val="100000"/>
              </a:lnSpc>
              <a:buFont typeface="Verdana" panose="020B0604030504040204" pitchFamily="34" charset="0"/>
              <a:buChar char="​"/>
              <a:defRPr sz="1200">
                <a:solidFill>
                  <a:schemeClr val="tx1"/>
                </a:solidFill>
              </a:defRPr>
            </a:lvl3pPr>
            <a:lvl4pPr marL="0" indent="0" algn="l">
              <a:lnSpc>
                <a:spcPct val="100000"/>
              </a:lnSpc>
              <a:buFont typeface="Verdana" panose="020B0604030504040204" pitchFamily="34" charset="0"/>
              <a:buChar char="​"/>
              <a:defRPr sz="1200">
                <a:solidFill>
                  <a:schemeClr val="tx1"/>
                </a:solidFill>
              </a:defRPr>
            </a:lvl4pPr>
            <a:lvl5pPr marL="0" indent="0" algn="l">
              <a:lnSpc>
                <a:spcPct val="100000"/>
              </a:lnSpc>
              <a:buFont typeface="Verdana" panose="020B0604030504040204" pitchFamily="34" charset="0"/>
              <a:buChar char="​"/>
              <a:defRPr sz="1200">
                <a:solidFill>
                  <a:schemeClr val="tx1"/>
                </a:solidFill>
              </a:defRPr>
            </a:lvl5pPr>
            <a:lvl6pPr marL="0" indent="0" algn="l">
              <a:lnSpc>
                <a:spcPct val="100000"/>
              </a:lnSpc>
              <a:buFont typeface="Verdana" panose="020B0604030504040204" pitchFamily="34" charset="0"/>
              <a:buChar char="​"/>
              <a:defRPr sz="1200">
                <a:solidFill>
                  <a:schemeClr val="tx1"/>
                </a:solidFill>
              </a:defRPr>
            </a:lvl6pPr>
            <a:lvl7pPr marL="0" indent="0" algn="l">
              <a:lnSpc>
                <a:spcPct val="100000"/>
              </a:lnSpc>
              <a:buFont typeface="Verdana" panose="020B0604030504040204" pitchFamily="34" charset="0"/>
              <a:buChar char="​"/>
              <a:defRPr sz="1200">
                <a:solidFill>
                  <a:schemeClr val="tx1"/>
                </a:solidFill>
              </a:defRPr>
            </a:lvl7pPr>
            <a:lvl8pPr marL="0" indent="0" algn="l">
              <a:lnSpc>
                <a:spcPct val="100000"/>
              </a:lnSpc>
              <a:buFont typeface="Verdana" panose="020B0604030504040204" pitchFamily="34" charset="0"/>
              <a:buChar char="​"/>
              <a:defRPr sz="1200">
                <a:solidFill>
                  <a:schemeClr val="tx1"/>
                </a:solidFill>
              </a:defRPr>
            </a:lvl8pPr>
            <a:lvl9pPr marL="0" indent="0" algn="l">
              <a:lnSpc>
                <a:spcPct val="100000"/>
              </a:lnSpc>
              <a:buFont typeface="Verdana" panose="020B0604030504040204" pitchFamily="34" charset="0"/>
              <a:buChar char="​"/>
              <a:tabLst/>
              <a:defRPr sz="1200">
                <a:solidFill>
                  <a:schemeClr val="tx1"/>
                </a:solidFill>
              </a:defRPr>
            </a:lvl9pPr>
          </a:lstStyle>
          <a:p>
            <a:r>
              <a:rPr lang="en-GB" dirty="0"/>
              <a:t>Click to add subtitle</a:t>
            </a:r>
          </a:p>
        </p:txBody>
      </p:sp>
      <p:sp>
        <p:nvSpPr>
          <p:cNvPr id="4" name="Date Placeholder 3">
            <a:extLst>
              <a:ext uri="{FF2B5EF4-FFF2-40B4-BE49-F238E27FC236}">
                <a16:creationId xmlns:a16="http://schemas.microsoft.com/office/drawing/2014/main" id="{4E3D603A-7559-4371-ACE3-B12E20084BAE}"/>
              </a:ext>
            </a:extLst>
          </p:cNvPr>
          <p:cNvSpPr>
            <a:spLocks noGrp="1"/>
          </p:cNvSpPr>
          <p:nvPr>
            <p:ph type="dt" sz="half" idx="10"/>
          </p:nvPr>
        </p:nvSpPr>
        <p:spPr/>
        <p:txBody>
          <a:bodyPr/>
          <a:lstStyle>
            <a:lvl1pPr>
              <a:defRPr>
                <a:solidFill>
                  <a:schemeClr val="accent2"/>
                </a:solidFill>
              </a:defRPr>
            </a:lvl1pPr>
          </a:lstStyle>
          <a:p>
            <a:fld id="{E373EE1C-D19B-4EA0-9A15-DED1DEE449B9}" type="datetime1">
              <a:rPr lang="en-GB" smtClean="0"/>
              <a:t>06/07/2023</a:t>
            </a:fld>
            <a:endParaRPr lang="en-GB" dirty="0"/>
          </a:p>
        </p:txBody>
      </p:sp>
      <p:sp>
        <p:nvSpPr>
          <p:cNvPr id="5" name="Footer Placeholder 4">
            <a:extLst>
              <a:ext uri="{FF2B5EF4-FFF2-40B4-BE49-F238E27FC236}">
                <a16:creationId xmlns:a16="http://schemas.microsoft.com/office/drawing/2014/main" id="{4518BCD5-ACF2-4924-B2F7-A3E3F0EBDB44}"/>
              </a:ext>
            </a:extLst>
          </p:cNvPr>
          <p:cNvSpPr>
            <a:spLocks noGrp="1"/>
          </p:cNvSpPr>
          <p:nvPr>
            <p:ph type="ftr" sz="quarter" idx="11"/>
          </p:nvPr>
        </p:nvSpPr>
        <p:spPr/>
        <p:txBody>
          <a:bodyPr/>
          <a:lstStyle>
            <a:lvl1pPr>
              <a:defRPr>
                <a:solidFill>
                  <a:schemeClr val="accent2"/>
                </a:solidFill>
              </a:defRPr>
            </a:lvl1pPr>
          </a:lstStyle>
          <a:p>
            <a:endParaRPr lang="en-GB" dirty="0"/>
          </a:p>
        </p:txBody>
      </p:sp>
      <p:sp>
        <p:nvSpPr>
          <p:cNvPr id="6" name="Slide Number Placeholder 5">
            <a:extLst>
              <a:ext uri="{FF2B5EF4-FFF2-40B4-BE49-F238E27FC236}">
                <a16:creationId xmlns:a16="http://schemas.microsoft.com/office/drawing/2014/main" id="{2FEB807C-31DA-4CEA-947C-A0D8107B02E3}"/>
              </a:ext>
            </a:extLst>
          </p:cNvPr>
          <p:cNvSpPr>
            <a:spLocks noGrp="1"/>
          </p:cNvSpPr>
          <p:nvPr>
            <p:ph type="sldNum" sz="quarter" idx="12"/>
          </p:nvPr>
        </p:nvSpPr>
        <p:spPr/>
        <p:txBody>
          <a:bodyPr/>
          <a:lstStyle>
            <a:lvl1pPr>
              <a:defRPr>
                <a:solidFill>
                  <a:schemeClr val="accent2"/>
                </a:solidFill>
              </a:defRPr>
            </a:lvl1pPr>
          </a:lstStyle>
          <a:p>
            <a:fld id="{23AA811B-2EBD-4900-905E-5BE206449611}" type="slidenum">
              <a:rPr lang="en-GB" smtClean="0"/>
              <a:pPr/>
              <a:t>‹nr.›</a:t>
            </a:fld>
            <a:endParaRPr lang="en-GB" dirty="0"/>
          </a:p>
        </p:txBody>
      </p:sp>
      <p:sp>
        <p:nvSpPr>
          <p:cNvPr id="10" name="Lav dynamik">
            <a:extLst>
              <a:ext uri="{FF2B5EF4-FFF2-40B4-BE49-F238E27FC236}">
                <a16:creationId xmlns:a16="http://schemas.microsoft.com/office/drawing/2014/main" id="{0224D57B-23DE-43CD-A5E3-B1FD72D6C8DA}"/>
              </a:ext>
            </a:extLst>
          </p:cNvPr>
          <p:cNvSpPr txBox="1"/>
          <p:nvPr userDrawn="1"/>
        </p:nvSpPr>
        <p:spPr>
          <a:xfrm>
            <a:off x="270001" y="4775516"/>
            <a:ext cx="581777" cy="161583"/>
          </a:xfrm>
          <a:prstGeom prst="rect">
            <a:avLst/>
          </a:prstGeom>
          <a:noFill/>
        </p:spPr>
        <p:txBody>
          <a:bodyPr wrap="square" lIns="0" tIns="0" rIns="0" bIns="0" rtlCol="0" anchor="b" anchorCtr="0">
            <a:noAutofit/>
          </a:bodyPr>
          <a:lstStyle/>
          <a:p>
            <a:r>
              <a:rPr lang="en-GB" sz="525" dirty="0">
                <a:solidFill>
                  <a:schemeClr val="accent2"/>
                </a:solidFill>
              </a:rPr>
              <a:t>Ramboll</a:t>
            </a:r>
          </a:p>
        </p:txBody>
      </p:sp>
    </p:spTree>
    <p:extLst>
      <p:ext uri="{BB962C8B-B14F-4D97-AF65-F5344CB8AC3E}">
        <p14:creationId xmlns:p14="http://schemas.microsoft.com/office/powerpoint/2010/main" val="148619631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2">
    <p:spTree>
      <p:nvGrpSpPr>
        <p:cNvPr id="1" name=""/>
        <p:cNvGrpSpPr/>
        <p:nvPr/>
      </p:nvGrpSpPr>
      <p:grpSpPr>
        <a:xfrm>
          <a:off x="0" y="0"/>
          <a:ext cx="0" cy="0"/>
          <a:chOff x="0" y="0"/>
          <a:chExt cx="0" cy="0"/>
        </a:xfrm>
      </p:grpSpPr>
      <p:sp>
        <p:nvSpPr>
          <p:cNvPr id="29" name="Pladsholder til dato 14"/>
          <p:cNvSpPr>
            <a:spLocks noGrp="1"/>
          </p:cNvSpPr>
          <p:nvPr>
            <p:ph type="dt" sz="half" idx="13"/>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30" name="Pladsholder til slidenummer 15"/>
          <p:cNvSpPr>
            <a:spLocks noGrp="1"/>
          </p:cNvSpPr>
          <p:nvPr>
            <p:ph type="sldNum" sz="quarter" idx="17"/>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pic>
        <p:nvPicPr>
          <p:cNvPr id="46" name="Billede 45"/>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14" name="Gruppe 13"/>
          <p:cNvGrpSpPr/>
          <p:nvPr userDrawn="1"/>
        </p:nvGrpSpPr>
        <p:grpSpPr>
          <a:xfrm>
            <a:off x="8410939" y="271169"/>
            <a:ext cx="551932" cy="632757"/>
            <a:chOff x="7431059" y="329279"/>
            <a:chExt cx="763878" cy="883222"/>
          </a:xfrm>
        </p:grpSpPr>
        <p:sp>
          <p:nvSpPr>
            <p:cNvPr id="15" name="Ellipse 14">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Ellipse 15">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19" name="Pladsholder til tekst 18">
            <a:extLst>
              <a:ext uri="{FF2B5EF4-FFF2-40B4-BE49-F238E27FC236}">
                <a16:creationId xmlns:a16="http://schemas.microsoft.com/office/drawing/2014/main" id="{ED22160D-BA96-8D44-A99D-0EBA75B3B491}"/>
              </a:ext>
            </a:extLst>
          </p:cNvPr>
          <p:cNvSpPr>
            <a:spLocks noGrp="1"/>
          </p:cNvSpPr>
          <p:nvPr>
            <p:ph type="body" sz="quarter" idx="18" hasCustomPrompt="1"/>
          </p:nvPr>
        </p:nvSpPr>
        <p:spPr>
          <a:xfrm>
            <a:off x="216023"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
        <p:nvSpPr>
          <p:cNvPr id="12" name="Pladsholder til tekst 3"/>
          <p:cNvSpPr>
            <a:spLocks noGrp="1"/>
          </p:cNvSpPr>
          <p:nvPr>
            <p:ph type="body" sz="quarter" idx="14"/>
          </p:nvPr>
        </p:nvSpPr>
        <p:spPr>
          <a:xfrm>
            <a:off x="215584" y="1174881"/>
            <a:ext cx="8712000" cy="3420000"/>
          </a:xfrm>
        </p:spPr>
        <p:txBody>
          <a:bodyPr/>
          <a:lstStyle>
            <a:lvl1pPr marL="0" indent="0">
              <a:buNone/>
              <a:defRPr/>
            </a:lvl1pPr>
          </a:lstStyle>
          <a:p>
            <a:endParaRPr lang="da-DK" dirty="0"/>
          </a:p>
        </p:txBody>
      </p:sp>
    </p:spTree>
    <p:extLst>
      <p:ext uri="{BB962C8B-B14F-4D97-AF65-F5344CB8AC3E}">
        <p14:creationId xmlns:p14="http://schemas.microsoft.com/office/powerpoint/2010/main" val="418651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image">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7C5422F3-5F2C-463F-A5A3-46F0157D8240}"/>
              </a:ext>
            </a:extLst>
          </p:cNvPr>
          <p:cNvSpPr>
            <a:spLocks noGrp="1"/>
          </p:cNvSpPr>
          <p:nvPr>
            <p:ph type="dt" sz="half" idx="15"/>
          </p:nvPr>
        </p:nvSpPr>
        <p:spPr>
          <a:xfrm>
            <a:off x="0" y="5143500"/>
            <a:ext cx="0" cy="0"/>
          </a:xfrm>
        </p:spPr>
        <p:txBody>
          <a:bodyPr/>
          <a:lstStyle>
            <a:lvl1pPr>
              <a:defRPr sz="100">
                <a:noFill/>
              </a:defRPr>
            </a:lvl1pPr>
          </a:lstStyle>
          <a:p>
            <a:fld id="{1466C188-1D45-4F08-8DB4-23F6002C2B91}" type="datetime1">
              <a:rPr lang="en-GB" smtClean="0"/>
              <a:t>06/07/2023</a:t>
            </a:fld>
            <a:endParaRPr lang="en-GB" dirty="0"/>
          </a:p>
        </p:txBody>
      </p:sp>
      <p:sp>
        <p:nvSpPr>
          <p:cNvPr id="12" name="Slide Number Placeholder 10" hidden="1">
            <a:extLst>
              <a:ext uri="{FF2B5EF4-FFF2-40B4-BE49-F238E27FC236}">
                <a16:creationId xmlns:a16="http://schemas.microsoft.com/office/drawing/2014/main" id="{98C6F70D-EDED-4332-A39E-FEB70236951D}"/>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
        <p:nvSpPr>
          <p:cNvPr id="13" name="Footer Placeholder 8" hidden="1">
            <a:extLst>
              <a:ext uri="{FF2B5EF4-FFF2-40B4-BE49-F238E27FC236}">
                <a16:creationId xmlns:a16="http://schemas.microsoft.com/office/drawing/2014/main" id="{967103C1-9540-4364-BCE9-15A87F07812F}"/>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0" name="Background">
            <a:extLst>
              <a:ext uri="{FF2B5EF4-FFF2-40B4-BE49-F238E27FC236}">
                <a16:creationId xmlns:a16="http://schemas.microsoft.com/office/drawing/2014/main" id="{A870D1C3-7E2E-4C71-B669-3496D73E1AB6}"/>
              </a:ext>
            </a:extLst>
          </p:cNvPr>
          <p:cNvSpPr/>
          <p:nvPr userDrawn="1"/>
        </p:nvSpPr>
        <p:spPr>
          <a:xfrm>
            <a:off x="0" y="0"/>
            <a:ext cx="91449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8" name="Picture Placeholder 7">
            <a:extLst>
              <a:ext uri="{FF2B5EF4-FFF2-40B4-BE49-F238E27FC236}">
                <a16:creationId xmlns:a16="http://schemas.microsoft.com/office/drawing/2014/main" id="{85D6EC3A-345A-46A8-866F-80BE98B51EA1}"/>
              </a:ext>
            </a:extLst>
          </p:cNvPr>
          <p:cNvSpPr>
            <a:spLocks noGrp="1"/>
          </p:cNvSpPr>
          <p:nvPr>
            <p:ph type="pic" sz="quarter" idx="13" hasCustomPrompt="1"/>
          </p:nvPr>
        </p:nvSpPr>
        <p:spPr>
          <a:xfrm>
            <a:off x="0" y="-1"/>
            <a:ext cx="9144900" cy="5143500"/>
          </a:xfrm>
          <a:solidFill>
            <a:schemeClr val="accent6"/>
          </a:solidFill>
        </p:spPr>
        <p:txBody>
          <a:bodyPr lIns="72000" tIns="72000"/>
          <a:lstStyle>
            <a:lvl1pPr marL="0" indent="0" algn="l">
              <a:spcAft>
                <a:spcPts val="0"/>
              </a:spcAft>
              <a:buNone/>
              <a:defRPr sz="1200"/>
            </a:lvl1pPr>
          </a:lstStyle>
          <a:p>
            <a:r>
              <a:rPr lang="en-GB" dirty="0"/>
              <a:t>Mark placeholder to insert image using the Insert tab – Pictures or from Templafy</a:t>
            </a:r>
          </a:p>
        </p:txBody>
      </p:sp>
      <p:sp>
        <p:nvSpPr>
          <p:cNvPr id="15" name="Title 1">
            <a:extLst>
              <a:ext uri="{FF2B5EF4-FFF2-40B4-BE49-F238E27FC236}">
                <a16:creationId xmlns:a16="http://schemas.microsoft.com/office/drawing/2014/main" id="{9937409C-206B-454B-8F34-A6BF4D2A9B2A}"/>
              </a:ext>
            </a:extLst>
          </p:cNvPr>
          <p:cNvSpPr>
            <a:spLocks noGrp="1"/>
          </p:cNvSpPr>
          <p:nvPr>
            <p:ph type="ctrTitle" hasCustomPrompt="1"/>
          </p:nvPr>
        </p:nvSpPr>
        <p:spPr>
          <a:xfrm>
            <a:off x="1012501" y="841773"/>
            <a:ext cx="6382472" cy="1488473"/>
          </a:xfrm>
        </p:spPr>
        <p:txBody>
          <a:bodyPr anchor="b"/>
          <a:lstStyle>
            <a:lvl1pPr algn="l">
              <a:defRPr sz="4500">
                <a:solidFill>
                  <a:schemeClr val="bg1"/>
                </a:solidFill>
              </a:defRPr>
            </a:lvl1pPr>
          </a:lstStyle>
          <a:p>
            <a:r>
              <a:rPr lang="en-GB" noProof="0" dirty="0"/>
              <a:t>Click to add </a:t>
            </a:r>
            <a:r>
              <a:rPr lang="en-GB" dirty="0"/>
              <a:t>Breaker text</a:t>
            </a:r>
          </a:p>
        </p:txBody>
      </p:sp>
      <p:sp>
        <p:nvSpPr>
          <p:cNvPr id="16" name="Subtitle 2">
            <a:extLst>
              <a:ext uri="{FF2B5EF4-FFF2-40B4-BE49-F238E27FC236}">
                <a16:creationId xmlns:a16="http://schemas.microsoft.com/office/drawing/2014/main" id="{AAC92615-713B-4965-8112-B0AF203E307A}"/>
              </a:ext>
            </a:extLst>
          </p:cNvPr>
          <p:cNvSpPr>
            <a:spLocks noGrp="1"/>
          </p:cNvSpPr>
          <p:nvPr>
            <p:ph type="subTitle" idx="1" hasCustomPrompt="1"/>
          </p:nvPr>
        </p:nvSpPr>
        <p:spPr>
          <a:xfrm>
            <a:off x="1012500" y="2627789"/>
            <a:ext cx="2954663" cy="864000"/>
          </a:xfrm>
        </p:spPr>
        <p:txBody>
          <a:bodyPr lIns="36000"/>
          <a:lstStyle>
            <a:lvl1pPr marL="0" indent="0" algn="l">
              <a:lnSpc>
                <a:spcPct val="100000"/>
              </a:lnSpc>
              <a:spcBef>
                <a:spcPts val="0"/>
              </a:spcBef>
              <a:buFont typeface="Verdana" panose="020B0604030504040204" pitchFamily="34" charset="0"/>
              <a:buChar char="​"/>
              <a:defRPr sz="1200">
                <a:solidFill>
                  <a:schemeClr val="bg1"/>
                </a:solidFill>
              </a:defRPr>
            </a:lvl1pPr>
            <a:lvl2pPr marL="0" indent="0" algn="l">
              <a:lnSpc>
                <a:spcPct val="100000"/>
              </a:lnSpc>
              <a:buFont typeface="Verdana" panose="020B0604030504040204" pitchFamily="34" charset="0"/>
              <a:buChar char="​"/>
              <a:defRPr sz="1200">
                <a:solidFill>
                  <a:schemeClr val="tx1"/>
                </a:solidFill>
              </a:defRPr>
            </a:lvl2pPr>
            <a:lvl3pPr marL="0" indent="0" algn="l">
              <a:lnSpc>
                <a:spcPct val="100000"/>
              </a:lnSpc>
              <a:buFont typeface="Verdana" panose="020B0604030504040204" pitchFamily="34" charset="0"/>
              <a:buChar char="​"/>
              <a:defRPr sz="1200">
                <a:solidFill>
                  <a:schemeClr val="tx1"/>
                </a:solidFill>
              </a:defRPr>
            </a:lvl3pPr>
            <a:lvl4pPr marL="0" indent="0" algn="l">
              <a:lnSpc>
                <a:spcPct val="100000"/>
              </a:lnSpc>
              <a:buFont typeface="Verdana" panose="020B0604030504040204" pitchFamily="34" charset="0"/>
              <a:buChar char="​"/>
              <a:defRPr sz="1200">
                <a:solidFill>
                  <a:schemeClr val="tx1"/>
                </a:solidFill>
              </a:defRPr>
            </a:lvl4pPr>
            <a:lvl5pPr marL="0" indent="0" algn="l">
              <a:lnSpc>
                <a:spcPct val="100000"/>
              </a:lnSpc>
              <a:buFont typeface="Verdana" panose="020B0604030504040204" pitchFamily="34" charset="0"/>
              <a:buChar char="​"/>
              <a:defRPr sz="1200">
                <a:solidFill>
                  <a:schemeClr val="tx1"/>
                </a:solidFill>
              </a:defRPr>
            </a:lvl5pPr>
            <a:lvl6pPr marL="0" indent="0" algn="l">
              <a:lnSpc>
                <a:spcPct val="100000"/>
              </a:lnSpc>
              <a:buFont typeface="Verdana" panose="020B0604030504040204" pitchFamily="34" charset="0"/>
              <a:buChar char="​"/>
              <a:defRPr sz="1200">
                <a:solidFill>
                  <a:schemeClr val="tx1"/>
                </a:solidFill>
              </a:defRPr>
            </a:lvl6pPr>
            <a:lvl7pPr marL="0" indent="0" algn="l">
              <a:lnSpc>
                <a:spcPct val="100000"/>
              </a:lnSpc>
              <a:buFont typeface="Verdana" panose="020B0604030504040204" pitchFamily="34" charset="0"/>
              <a:buChar char="​"/>
              <a:defRPr sz="1200">
                <a:solidFill>
                  <a:schemeClr val="tx1"/>
                </a:solidFill>
              </a:defRPr>
            </a:lvl7pPr>
            <a:lvl8pPr marL="0" indent="0" algn="l">
              <a:lnSpc>
                <a:spcPct val="100000"/>
              </a:lnSpc>
              <a:buFont typeface="Verdana" panose="020B0604030504040204" pitchFamily="34" charset="0"/>
              <a:buChar char="​"/>
              <a:defRPr sz="1200">
                <a:solidFill>
                  <a:schemeClr val="tx1"/>
                </a:solidFill>
              </a:defRPr>
            </a:lvl8pPr>
            <a:lvl9pPr marL="0" indent="0" algn="l">
              <a:lnSpc>
                <a:spcPct val="100000"/>
              </a:lnSpc>
              <a:buFont typeface="Verdana" panose="020B0604030504040204" pitchFamily="34" charset="0"/>
              <a:buChar char="​"/>
              <a:tabLst/>
              <a:defRPr sz="1200">
                <a:solidFill>
                  <a:schemeClr val="tx1"/>
                </a:solidFill>
              </a:defRPr>
            </a:lvl9pPr>
          </a:lstStyle>
          <a:p>
            <a:r>
              <a:rPr lang="en-GB" dirty="0"/>
              <a:t>Click to add subtitle</a:t>
            </a:r>
          </a:p>
        </p:txBody>
      </p:sp>
    </p:spTree>
    <p:extLst>
      <p:ext uri="{BB962C8B-B14F-4D97-AF65-F5344CB8AC3E}">
        <p14:creationId xmlns:p14="http://schemas.microsoft.com/office/powerpoint/2010/main" val="515963713"/>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6" name="Date Placeholder 5">
            <a:extLst>
              <a:ext uri="{FF2B5EF4-FFF2-40B4-BE49-F238E27FC236}">
                <a16:creationId xmlns:a16="http://schemas.microsoft.com/office/drawing/2014/main" id="{E3905E07-E31B-4F3D-8575-C55D9D8896A4}"/>
              </a:ext>
            </a:extLst>
          </p:cNvPr>
          <p:cNvSpPr>
            <a:spLocks noGrp="1"/>
          </p:cNvSpPr>
          <p:nvPr>
            <p:ph type="dt" sz="half" idx="10"/>
          </p:nvPr>
        </p:nvSpPr>
        <p:spPr/>
        <p:txBody>
          <a:bodyPr/>
          <a:lstStyle/>
          <a:p>
            <a:fld id="{7494C8F4-6B6A-48C1-B023-792B6BA54AED}" type="datetime1">
              <a:rPr lang="en-GB" smtClean="0"/>
              <a:t>06/07/2023</a:t>
            </a:fld>
            <a:endParaRPr lang="en-GB" dirty="0"/>
          </a:p>
        </p:txBody>
      </p:sp>
      <p:sp>
        <p:nvSpPr>
          <p:cNvPr id="7" name="Footer Placeholder 6">
            <a:extLst>
              <a:ext uri="{FF2B5EF4-FFF2-40B4-BE49-F238E27FC236}">
                <a16:creationId xmlns:a16="http://schemas.microsoft.com/office/drawing/2014/main" id="{3E2E6126-5A1A-4F07-8EC7-3F74BED72C43}"/>
              </a:ext>
            </a:extLst>
          </p:cNvPr>
          <p:cNvSpPr>
            <a:spLocks noGrp="1"/>
          </p:cNvSpPr>
          <p:nvPr>
            <p:ph type="ftr" sz="quarter" idx="11"/>
          </p:nvPr>
        </p:nvSpPr>
        <p:spPr/>
        <p:txBody>
          <a:bodyPr/>
          <a:lstStyle/>
          <a:p>
            <a:endParaRPr lang="en-GB" dirty="0"/>
          </a:p>
        </p:txBody>
      </p:sp>
      <p:sp>
        <p:nvSpPr>
          <p:cNvPr id="8" name="Slide Number Placeholder 7">
            <a:extLst>
              <a:ext uri="{FF2B5EF4-FFF2-40B4-BE49-F238E27FC236}">
                <a16:creationId xmlns:a16="http://schemas.microsoft.com/office/drawing/2014/main" id="{7FF46BFE-D75C-482A-B035-34180EC5D4B0}"/>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1932345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BD2F7A9-B0D3-418A-9805-E4833A53A746}"/>
              </a:ext>
            </a:extLst>
          </p:cNvPr>
          <p:cNvSpPr>
            <a:spLocks noGrp="1"/>
          </p:cNvSpPr>
          <p:nvPr>
            <p:ph type="dt" sz="half" idx="10"/>
          </p:nvPr>
        </p:nvSpPr>
        <p:spPr/>
        <p:txBody>
          <a:bodyPr/>
          <a:lstStyle/>
          <a:p>
            <a:fld id="{8C247F8E-8C20-40E4-A53C-3DA358D8C9A7}" type="datetime1">
              <a:rPr lang="en-GB" smtClean="0"/>
              <a:t>06/07/2023</a:t>
            </a:fld>
            <a:endParaRPr lang="en-GB" dirty="0"/>
          </a:p>
        </p:txBody>
      </p:sp>
      <p:sp>
        <p:nvSpPr>
          <p:cNvPr id="6" name="Footer Placeholder 5">
            <a:extLst>
              <a:ext uri="{FF2B5EF4-FFF2-40B4-BE49-F238E27FC236}">
                <a16:creationId xmlns:a16="http://schemas.microsoft.com/office/drawing/2014/main" id="{0605BC24-963D-470F-A870-C18B9237C94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9638358-50F7-4700-A532-2128C5051D8C}"/>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10600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A)">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5143500"/>
            <a:ext cx="0" cy="0"/>
          </a:xfrm>
          <a:prstGeom prst="rect">
            <a:avLst/>
          </a:prstGeom>
        </p:spPr>
        <p:txBody>
          <a:bodyPr vert="horz" lIns="0" tIns="0" rIns="0" bIns="0" rtlCol="0" anchor="b" anchorCtr="0"/>
          <a:lstStyle>
            <a:lvl1pPr algn="l">
              <a:defRPr sz="100">
                <a:noFill/>
              </a:defRPr>
            </a:lvl1pPr>
          </a:lstStyle>
          <a:p>
            <a:fld id="{8E8C12B2-0AE5-428E-985F-E18D4DA17AC7}" type="datetime1">
              <a:rPr lang="en-GB" smtClean="0"/>
              <a:t>06/07/2023</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51435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51435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‹nr.›</a:t>
            </a:fld>
            <a:endParaRPr lang="en-GB" dirty="0"/>
          </a:p>
        </p:txBody>
      </p:sp>
      <p:sp>
        <p:nvSpPr>
          <p:cNvPr id="7" name="Background"/>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2" name="Title 1"/>
          <p:cNvSpPr>
            <a:spLocks noGrp="1"/>
          </p:cNvSpPr>
          <p:nvPr>
            <p:ph type="ctrTitle" hasCustomPrompt="1"/>
          </p:nvPr>
        </p:nvSpPr>
        <p:spPr bwMode="white">
          <a:xfrm>
            <a:off x="270000" y="490538"/>
            <a:ext cx="8603729" cy="703660"/>
          </a:xfrm>
        </p:spPr>
        <p:txBody>
          <a:bodyPr anchor="t" anchorCtr="0"/>
          <a:lstStyle>
            <a:lvl1pPr algn="l">
              <a:defRPr sz="4500">
                <a:solidFill>
                  <a:schemeClr val="bg2"/>
                </a:solidFill>
              </a:defRPr>
            </a:lvl1pPr>
          </a:lstStyle>
          <a:p>
            <a:r>
              <a:rPr lang="en-GB" noProof="0" dirty="0"/>
              <a:t>Click to add </a:t>
            </a:r>
            <a:r>
              <a:rPr lang="en-GB" dirty="0"/>
              <a:t>Thank you!</a:t>
            </a:r>
          </a:p>
        </p:txBody>
      </p:sp>
      <p:sp>
        <p:nvSpPr>
          <p:cNvPr id="15" name="Text Placeholder 14">
            <a:extLst>
              <a:ext uri="{FF2B5EF4-FFF2-40B4-BE49-F238E27FC236}">
                <a16:creationId xmlns:a16="http://schemas.microsoft.com/office/drawing/2014/main" id="{7D419BB8-DA67-44EC-8B75-16DF8EF149E9}"/>
              </a:ext>
            </a:extLst>
          </p:cNvPr>
          <p:cNvSpPr>
            <a:spLocks noGrp="1"/>
          </p:cNvSpPr>
          <p:nvPr>
            <p:ph type="body" sz="quarter" idx="10" hasCustomPrompt="1"/>
          </p:nvPr>
        </p:nvSpPr>
        <p:spPr bwMode="white">
          <a:xfrm>
            <a:off x="269999" y="1371600"/>
            <a:ext cx="3240000" cy="421689"/>
          </a:xfrm>
        </p:spPr>
        <p:txBody>
          <a:bodyPr/>
          <a:lstStyle>
            <a:lvl1pPr marL="0" indent="0">
              <a:lnSpc>
                <a:spcPct val="100000"/>
              </a:lnSpc>
              <a:spcAft>
                <a:spcPts val="0"/>
              </a:spcAft>
              <a:buNone/>
              <a:defRPr sz="750">
                <a:solidFill>
                  <a:schemeClr val="tx1"/>
                </a:solidFill>
              </a:defRPr>
            </a:lvl1pPr>
            <a:lvl2pPr marL="0" indent="0">
              <a:lnSpc>
                <a:spcPct val="100000"/>
              </a:lnSpc>
              <a:spcBef>
                <a:spcPts val="0"/>
              </a:spcBef>
              <a:buNone/>
              <a:defRPr sz="750">
                <a:solidFill>
                  <a:schemeClr val="tx1"/>
                </a:solidFill>
              </a:defRPr>
            </a:lvl2pPr>
            <a:lvl3pPr marL="0" indent="0">
              <a:lnSpc>
                <a:spcPct val="100000"/>
              </a:lnSpc>
              <a:spcBef>
                <a:spcPts val="0"/>
              </a:spcBef>
              <a:buNone/>
              <a:defRPr sz="750">
                <a:solidFill>
                  <a:schemeClr val="tx1"/>
                </a:solidFill>
              </a:defRPr>
            </a:lvl3pPr>
            <a:lvl4pPr>
              <a:lnSpc>
                <a:spcPct val="100000"/>
              </a:lnSpc>
              <a:spcBef>
                <a:spcPts val="0"/>
              </a:spcBef>
              <a:buNone/>
              <a:defRPr sz="750">
                <a:solidFill>
                  <a:schemeClr val="tx1"/>
                </a:solidFill>
              </a:defRPr>
            </a:lvl4pPr>
            <a:lvl5pPr>
              <a:lnSpc>
                <a:spcPct val="100000"/>
              </a:lnSpc>
              <a:spcBef>
                <a:spcPts val="0"/>
              </a:spcBef>
              <a:buNone/>
              <a:defRPr sz="750">
                <a:solidFill>
                  <a:schemeClr val="tx1"/>
                </a:solidFill>
              </a:defRPr>
            </a:lvl5pPr>
            <a:lvl6pPr>
              <a:spcBef>
                <a:spcPts val="0"/>
              </a:spcBef>
              <a:buNone/>
              <a:defRPr sz="750">
                <a:solidFill>
                  <a:schemeClr val="tx1"/>
                </a:solidFill>
              </a:defRPr>
            </a:lvl6pPr>
            <a:lvl7pPr>
              <a:spcBef>
                <a:spcPts val="0"/>
              </a:spcBef>
              <a:buNone/>
              <a:defRPr sz="750">
                <a:solidFill>
                  <a:schemeClr val="tx1"/>
                </a:solidFill>
              </a:defRPr>
            </a:lvl7pPr>
            <a:lvl8pPr marL="0" indent="0">
              <a:spcBef>
                <a:spcPts val="0"/>
              </a:spcBef>
              <a:buNone/>
              <a:defRPr sz="750">
                <a:solidFill>
                  <a:schemeClr val="tx1"/>
                </a:solidFill>
              </a:defRPr>
            </a:lvl8pPr>
            <a:lvl9pPr marL="0" indent="0">
              <a:spcBef>
                <a:spcPts val="0"/>
              </a:spcBef>
              <a:buNone/>
              <a:defRPr sz="75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pic>
        <p:nvPicPr>
          <p:cNvPr id="9" name="Logo">
            <a:extLst>
              <a:ext uri="{FF2B5EF4-FFF2-40B4-BE49-F238E27FC236}">
                <a16:creationId xmlns:a16="http://schemas.microsoft.com/office/drawing/2014/main" id="{E45963F1-9B5A-42FF-AF44-D9A92C92402F}"/>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70000" y="4409148"/>
            <a:ext cx="1962900" cy="245652"/>
          </a:xfrm>
          <a:prstGeom prst="rect">
            <a:avLst/>
          </a:prstGeom>
        </p:spPr>
      </p:pic>
    </p:spTree>
    <p:extLst>
      <p:ext uri="{BB962C8B-B14F-4D97-AF65-F5344CB8AC3E}">
        <p14:creationId xmlns:p14="http://schemas.microsoft.com/office/powerpoint/2010/main" val="3009133626"/>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slide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5143500"/>
            <a:ext cx="0" cy="0"/>
          </a:xfrm>
          <a:prstGeom prst="rect">
            <a:avLst/>
          </a:prstGeom>
        </p:spPr>
        <p:txBody>
          <a:bodyPr vert="horz" lIns="0" tIns="0" rIns="0" bIns="0" rtlCol="0" anchor="b" anchorCtr="0"/>
          <a:lstStyle>
            <a:lvl1pPr algn="l">
              <a:defRPr sz="100">
                <a:noFill/>
              </a:defRPr>
            </a:lvl1pPr>
          </a:lstStyle>
          <a:p>
            <a:fld id="{D9DD72BF-EDEC-441F-B5D6-F68832F343C4}" type="datetime1">
              <a:rPr lang="en-GB" smtClean="0"/>
              <a:t>06/07/2023</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51435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51435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‹nr.›</a:t>
            </a:fld>
            <a:endParaRPr lang="en-GB"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91449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9144900" cy="5143500"/>
          </a:xfrm>
          <a:solidFill>
            <a:schemeClr val="accent6"/>
          </a:solidFill>
        </p:spPr>
        <p:txBody>
          <a:bodyPr lIns="72000" tIns="72000"/>
          <a:lstStyle>
            <a:lvl1pPr marL="0" indent="0" algn="l">
              <a:spcAft>
                <a:spcPts val="0"/>
              </a:spcAft>
              <a:buNone/>
              <a:defRPr sz="1200"/>
            </a:lvl1pPr>
          </a:lstStyle>
          <a:p>
            <a:r>
              <a:rPr lang="en-GB" dirty="0"/>
              <a:t>Mark placeholder to insert image using the Insert tab – Pictures or from Templafy</a:t>
            </a:r>
          </a:p>
        </p:txBody>
      </p:sp>
      <p:sp>
        <p:nvSpPr>
          <p:cNvPr id="15" name="Text Placeholder logo">
            <a:extLst>
              <a:ext uri="{FF2B5EF4-FFF2-40B4-BE49-F238E27FC236}">
                <a16:creationId xmlns:a16="http://schemas.microsoft.com/office/drawing/2014/main" id="{A2083184-4833-48EE-B693-FB3137B41BB0}"/>
              </a:ext>
            </a:extLst>
          </p:cNvPr>
          <p:cNvSpPr>
            <a:spLocks noGrp="1"/>
          </p:cNvSpPr>
          <p:nvPr>
            <p:ph type="body" sz="quarter" idx="19" hasCustomPrompt="1"/>
          </p:nvPr>
        </p:nvSpPr>
        <p:spPr>
          <a:xfrm>
            <a:off x="270000" y="4409100"/>
            <a:ext cx="1962900" cy="2457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270000" y="490538"/>
            <a:ext cx="8603729" cy="881063"/>
          </a:xfrm>
        </p:spPr>
        <p:txBody>
          <a:bodyPr anchor="t" anchorCtr="0"/>
          <a:lstStyle>
            <a:lvl1pPr algn="l">
              <a:defRPr sz="4500">
                <a:solidFill>
                  <a:schemeClr val="tx1"/>
                </a:solidFill>
              </a:defRPr>
            </a:lvl1pPr>
          </a:lstStyle>
          <a:p>
            <a:r>
              <a:rPr lang="en-GB" noProof="0" dirty="0"/>
              <a:t>Click to add </a:t>
            </a:r>
            <a:r>
              <a:rPr lang="en-GB" dirty="0"/>
              <a:t>Thank you!</a:t>
            </a:r>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269999" y="1371600"/>
            <a:ext cx="3240000" cy="421689"/>
          </a:xfrm>
        </p:spPr>
        <p:txBody>
          <a:bodyPr/>
          <a:lstStyle>
            <a:lvl1pPr marL="0" indent="0">
              <a:lnSpc>
                <a:spcPct val="100000"/>
              </a:lnSpc>
              <a:spcAft>
                <a:spcPts val="0"/>
              </a:spcAft>
              <a:buNone/>
              <a:defRPr sz="750">
                <a:solidFill>
                  <a:schemeClr val="tx1"/>
                </a:solidFill>
              </a:defRPr>
            </a:lvl1pPr>
            <a:lvl2pPr marL="0" indent="0">
              <a:lnSpc>
                <a:spcPct val="100000"/>
              </a:lnSpc>
              <a:spcBef>
                <a:spcPts val="0"/>
              </a:spcBef>
              <a:buNone/>
              <a:defRPr sz="750">
                <a:solidFill>
                  <a:schemeClr val="tx1"/>
                </a:solidFill>
              </a:defRPr>
            </a:lvl2pPr>
            <a:lvl3pPr marL="0" indent="0">
              <a:lnSpc>
                <a:spcPct val="100000"/>
              </a:lnSpc>
              <a:spcBef>
                <a:spcPts val="0"/>
              </a:spcBef>
              <a:buNone/>
              <a:defRPr sz="750">
                <a:solidFill>
                  <a:schemeClr val="tx1"/>
                </a:solidFill>
              </a:defRPr>
            </a:lvl3pPr>
            <a:lvl4pPr>
              <a:lnSpc>
                <a:spcPct val="100000"/>
              </a:lnSpc>
              <a:spcBef>
                <a:spcPts val="0"/>
              </a:spcBef>
              <a:buNone/>
              <a:defRPr sz="750">
                <a:solidFill>
                  <a:schemeClr val="tx1"/>
                </a:solidFill>
              </a:defRPr>
            </a:lvl4pPr>
            <a:lvl5pPr>
              <a:lnSpc>
                <a:spcPct val="100000"/>
              </a:lnSpc>
              <a:spcBef>
                <a:spcPts val="0"/>
              </a:spcBef>
              <a:buNone/>
              <a:defRPr sz="750">
                <a:solidFill>
                  <a:schemeClr val="tx1"/>
                </a:solidFill>
              </a:defRPr>
            </a:lvl5pPr>
            <a:lvl6pPr>
              <a:spcBef>
                <a:spcPts val="0"/>
              </a:spcBef>
              <a:buNone/>
              <a:defRPr sz="750">
                <a:solidFill>
                  <a:schemeClr val="tx1"/>
                </a:solidFill>
              </a:defRPr>
            </a:lvl6pPr>
            <a:lvl7pPr>
              <a:spcBef>
                <a:spcPts val="0"/>
              </a:spcBef>
              <a:buNone/>
              <a:defRPr sz="750">
                <a:solidFill>
                  <a:schemeClr val="tx1"/>
                </a:solidFill>
              </a:defRPr>
            </a:lvl7pPr>
            <a:lvl8pPr marL="0" indent="0">
              <a:spcBef>
                <a:spcPts val="0"/>
              </a:spcBef>
              <a:buNone/>
              <a:defRPr sz="750">
                <a:solidFill>
                  <a:schemeClr val="tx1"/>
                </a:solidFill>
              </a:defRPr>
            </a:lvl8pPr>
            <a:lvl9pPr marL="0" indent="0">
              <a:spcBef>
                <a:spcPts val="0"/>
              </a:spcBef>
              <a:buNone/>
              <a:defRPr sz="75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spTree>
    <p:extLst>
      <p:ext uri="{BB962C8B-B14F-4D97-AF65-F5344CB8AC3E}">
        <p14:creationId xmlns:p14="http://schemas.microsoft.com/office/powerpoint/2010/main" val="3187714464"/>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End slide bright image">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5143500"/>
            <a:ext cx="0" cy="0"/>
          </a:xfrm>
          <a:prstGeom prst="rect">
            <a:avLst/>
          </a:prstGeom>
        </p:spPr>
        <p:txBody>
          <a:bodyPr vert="horz" lIns="0" tIns="0" rIns="0" bIns="0" rtlCol="0" anchor="b" anchorCtr="0"/>
          <a:lstStyle>
            <a:lvl1pPr algn="l">
              <a:defRPr sz="100">
                <a:noFill/>
              </a:defRPr>
            </a:lvl1pPr>
          </a:lstStyle>
          <a:p>
            <a:fld id="{D9DD72BF-EDEC-441F-B5D6-F68832F343C4}" type="datetime1">
              <a:rPr lang="en-GB" smtClean="0"/>
              <a:t>06/07/2023</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51435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51435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‹nr.›</a:t>
            </a:fld>
            <a:endParaRPr lang="en-GB" dirty="0"/>
          </a:p>
        </p:txBody>
      </p:sp>
      <p:sp>
        <p:nvSpPr>
          <p:cNvPr id="14" name="Background">
            <a:extLst>
              <a:ext uri="{FF2B5EF4-FFF2-40B4-BE49-F238E27FC236}">
                <a16:creationId xmlns:a16="http://schemas.microsoft.com/office/drawing/2014/main" id="{6E4254E8-0058-4B51-AE94-DF452D313C5C}"/>
              </a:ext>
            </a:extLst>
          </p:cNvPr>
          <p:cNvSpPr/>
          <p:nvPr userDrawn="1"/>
        </p:nvSpPr>
        <p:spPr>
          <a:xfrm>
            <a:off x="0" y="0"/>
            <a:ext cx="91449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sp>
        <p:nvSpPr>
          <p:cNvPr id="18" name="Picture Placeholder 7">
            <a:extLst>
              <a:ext uri="{FF2B5EF4-FFF2-40B4-BE49-F238E27FC236}">
                <a16:creationId xmlns:a16="http://schemas.microsoft.com/office/drawing/2014/main" id="{6AFBD548-0737-4492-BE87-1A3682008EB8}"/>
              </a:ext>
            </a:extLst>
          </p:cNvPr>
          <p:cNvSpPr>
            <a:spLocks noGrp="1"/>
          </p:cNvSpPr>
          <p:nvPr>
            <p:ph type="pic" sz="quarter" idx="13" hasCustomPrompt="1"/>
          </p:nvPr>
        </p:nvSpPr>
        <p:spPr>
          <a:xfrm>
            <a:off x="0" y="-1"/>
            <a:ext cx="9144900" cy="5143500"/>
          </a:xfrm>
          <a:solidFill>
            <a:schemeClr val="accent6"/>
          </a:solidFill>
        </p:spPr>
        <p:txBody>
          <a:bodyPr lIns="72000" tIns="72000"/>
          <a:lstStyle>
            <a:lvl1pPr marL="0" indent="0" algn="l">
              <a:spcAft>
                <a:spcPts val="0"/>
              </a:spcAft>
              <a:buNone/>
              <a:defRPr sz="1200"/>
            </a:lvl1pPr>
          </a:lstStyle>
          <a:p>
            <a:r>
              <a:rPr lang="en-GB" dirty="0"/>
              <a:t>Mark placeholder to insert image using the Insert tab – Pictures or from Templafy</a:t>
            </a:r>
          </a:p>
        </p:txBody>
      </p:sp>
      <p:sp>
        <p:nvSpPr>
          <p:cNvPr id="15" name="Text Placeholder logo">
            <a:extLst>
              <a:ext uri="{FF2B5EF4-FFF2-40B4-BE49-F238E27FC236}">
                <a16:creationId xmlns:a16="http://schemas.microsoft.com/office/drawing/2014/main" id="{93B5AFB1-79EB-42DA-8C67-9C34BAE10A4D}"/>
              </a:ext>
            </a:extLst>
          </p:cNvPr>
          <p:cNvSpPr>
            <a:spLocks noGrp="1"/>
          </p:cNvSpPr>
          <p:nvPr>
            <p:ph type="body" sz="quarter" idx="19" hasCustomPrompt="1"/>
          </p:nvPr>
        </p:nvSpPr>
        <p:spPr>
          <a:xfrm>
            <a:off x="270000" y="4409100"/>
            <a:ext cx="1962900" cy="245700"/>
          </a:xfrm>
          <a:blipFill>
            <a:blip r:embed="rId2"/>
            <a:stretch>
              <a:fillRect/>
            </a:stretch>
          </a:blipFill>
        </p:spPr>
        <p:txBody>
          <a:bodyPr/>
          <a:lstStyle>
            <a:lvl1pPr>
              <a:defRPr sz="100">
                <a:noFill/>
              </a:defRPr>
            </a:lvl1pPr>
          </a:lstStyle>
          <a:p>
            <a:pPr lvl="0"/>
            <a:r>
              <a:rPr lang="en-GB" dirty="0"/>
              <a:t>.</a:t>
            </a:r>
          </a:p>
        </p:txBody>
      </p:sp>
      <p:sp>
        <p:nvSpPr>
          <p:cNvPr id="2" name="Title 1"/>
          <p:cNvSpPr>
            <a:spLocks noGrp="1"/>
          </p:cNvSpPr>
          <p:nvPr>
            <p:ph type="ctrTitle" hasCustomPrompt="1"/>
          </p:nvPr>
        </p:nvSpPr>
        <p:spPr>
          <a:xfrm>
            <a:off x="270000" y="490538"/>
            <a:ext cx="8603729" cy="881063"/>
          </a:xfrm>
        </p:spPr>
        <p:txBody>
          <a:bodyPr anchor="t" anchorCtr="0"/>
          <a:lstStyle>
            <a:lvl1pPr algn="l">
              <a:defRPr sz="4500">
                <a:solidFill>
                  <a:schemeClr val="tx2"/>
                </a:solidFill>
              </a:defRPr>
            </a:lvl1pPr>
          </a:lstStyle>
          <a:p>
            <a:r>
              <a:rPr lang="en-GB" noProof="0" dirty="0"/>
              <a:t>Click to add </a:t>
            </a:r>
            <a:r>
              <a:rPr lang="en-GB" dirty="0"/>
              <a:t>Thank you!</a:t>
            </a:r>
          </a:p>
        </p:txBody>
      </p:sp>
      <p:sp>
        <p:nvSpPr>
          <p:cNvPr id="13" name="Text Placeholder 14">
            <a:extLst>
              <a:ext uri="{FF2B5EF4-FFF2-40B4-BE49-F238E27FC236}">
                <a16:creationId xmlns:a16="http://schemas.microsoft.com/office/drawing/2014/main" id="{A17E5844-AA2E-48C4-91FF-39484DFE723C}"/>
              </a:ext>
            </a:extLst>
          </p:cNvPr>
          <p:cNvSpPr>
            <a:spLocks noGrp="1"/>
          </p:cNvSpPr>
          <p:nvPr>
            <p:ph type="body" sz="quarter" idx="10" hasCustomPrompt="1"/>
          </p:nvPr>
        </p:nvSpPr>
        <p:spPr bwMode="white">
          <a:xfrm>
            <a:off x="269999" y="1371600"/>
            <a:ext cx="3240000" cy="421689"/>
          </a:xfrm>
        </p:spPr>
        <p:txBody>
          <a:bodyPr/>
          <a:lstStyle>
            <a:lvl1pPr marL="0" indent="0">
              <a:lnSpc>
                <a:spcPct val="100000"/>
              </a:lnSpc>
              <a:spcAft>
                <a:spcPts val="0"/>
              </a:spcAft>
              <a:buNone/>
              <a:defRPr sz="750">
                <a:solidFill>
                  <a:srgbClr val="333333"/>
                </a:solidFill>
              </a:defRPr>
            </a:lvl1pPr>
            <a:lvl2pPr marL="0" indent="0">
              <a:lnSpc>
                <a:spcPct val="100000"/>
              </a:lnSpc>
              <a:spcBef>
                <a:spcPts val="0"/>
              </a:spcBef>
              <a:buNone/>
              <a:defRPr sz="750">
                <a:solidFill>
                  <a:schemeClr val="tx1"/>
                </a:solidFill>
              </a:defRPr>
            </a:lvl2pPr>
            <a:lvl3pPr marL="0" indent="0">
              <a:lnSpc>
                <a:spcPct val="100000"/>
              </a:lnSpc>
              <a:spcBef>
                <a:spcPts val="0"/>
              </a:spcBef>
              <a:buNone/>
              <a:defRPr sz="750">
                <a:solidFill>
                  <a:schemeClr val="tx1"/>
                </a:solidFill>
              </a:defRPr>
            </a:lvl3pPr>
            <a:lvl4pPr>
              <a:lnSpc>
                <a:spcPct val="100000"/>
              </a:lnSpc>
              <a:spcBef>
                <a:spcPts val="0"/>
              </a:spcBef>
              <a:buNone/>
              <a:defRPr sz="750">
                <a:solidFill>
                  <a:schemeClr val="tx1"/>
                </a:solidFill>
              </a:defRPr>
            </a:lvl4pPr>
            <a:lvl5pPr>
              <a:lnSpc>
                <a:spcPct val="100000"/>
              </a:lnSpc>
              <a:spcBef>
                <a:spcPts val="0"/>
              </a:spcBef>
              <a:buNone/>
              <a:defRPr sz="750">
                <a:solidFill>
                  <a:schemeClr val="tx1"/>
                </a:solidFill>
              </a:defRPr>
            </a:lvl5pPr>
            <a:lvl6pPr>
              <a:spcBef>
                <a:spcPts val="0"/>
              </a:spcBef>
              <a:buNone/>
              <a:defRPr sz="750">
                <a:solidFill>
                  <a:schemeClr val="tx1"/>
                </a:solidFill>
              </a:defRPr>
            </a:lvl6pPr>
            <a:lvl7pPr>
              <a:spcBef>
                <a:spcPts val="0"/>
              </a:spcBef>
              <a:buNone/>
              <a:defRPr sz="750">
                <a:solidFill>
                  <a:schemeClr val="tx1"/>
                </a:solidFill>
              </a:defRPr>
            </a:lvl7pPr>
            <a:lvl8pPr marL="0" indent="0">
              <a:spcBef>
                <a:spcPts val="0"/>
              </a:spcBef>
              <a:buNone/>
              <a:defRPr sz="750">
                <a:solidFill>
                  <a:schemeClr val="tx1"/>
                </a:solidFill>
              </a:defRPr>
            </a:lvl8pPr>
            <a:lvl9pPr marL="0" indent="0">
              <a:spcBef>
                <a:spcPts val="0"/>
              </a:spcBef>
              <a:buNone/>
              <a:defRPr sz="750">
                <a:solidFill>
                  <a:schemeClr val="tx1"/>
                </a:solidFill>
              </a:defRPr>
            </a:lvl9pPr>
          </a:lstStyle>
          <a:p>
            <a:pPr lvl="0"/>
            <a:r>
              <a:rPr lang="en-GB" dirty="0"/>
              <a:t>Click to add Name Last name</a:t>
            </a:r>
            <a:br>
              <a:rPr lang="en-GB" dirty="0"/>
            </a:br>
            <a:r>
              <a:rPr lang="en-GB" dirty="0"/>
              <a:t>Job title, Department</a:t>
            </a:r>
            <a:br>
              <a:rPr lang="en-GB" dirty="0"/>
            </a:br>
            <a:r>
              <a:rPr lang="en-GB" dirty="0"/>
              <a:t>e-mail</a:t>
            </a:r>
          </a:p>
        </p:txBody>
      </p:sp>
    </p:spTree>
    <p:extLst>
      <p:ext uri="{BB962C8B-B14F-4D97-AF65-F5344CB8AC3E}">
        <p14:creationId xmlns:p14="http://schemas.microsoft.com/office/powerpoint/2010/main" val="1661437166"/>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slide (B)">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5143500"/>
            <a:ext cx="0" cy="0"/>
          </a:xfrm>
          <a:prstGeom prst="rect">
            <a:avLst/>
          </a:prstGeom>
        </p:spPr>
        <p:txBody>
          <a:bodyPr vert="horz" lIns="0" tIns="0" rIns="0" bIns="0" rtlCol="0" anchor="b" anchorCtr="0"/>
          <a:lstStyle>
            <a:lvl1pPr algn="l">
              <a:defRPr sz="100">
                <a:noFill/>
              </a:defRPr>
            </a:lvl1pPr>
          </a:lstStyle>
          <a:p>
            <a:fld id="{A6F26645-C2A2-4B76-9EB3-5D9CA57B224A}" type="datetime1">
              <a:rPr lang="en-GB" smtClean="0"/>
              <a:t>06/07/2023</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51435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51435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‹nr.›</a:t>
            </a:fld>
            <a:endParaRPr lang="en-GB" dirty="0"/>
          </a:p>
        </p:txBody>
      </p:sp>
      <p:sp>
        <p:nvSpPr>
          <p:cNvPr id="7" name="Background"/>
          <p:cNvSpPr/>
          <p:nvPr userDrawn="1"/>
        </p:nvSpPr>
        <p:spPr>
          <a:xfrm>
            <a:off x="0" y="0"/>
            <a:ext cx="9144900" cy="514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pic>
        <p:nvPicPr>
          <p:cNvPr id="8" name="Graphic 7">
            <a:extLst>
              <a:ext uri="{FF2B5EF4-FFF2-40B4-BE49-F238E27FC236}">
                <a16:creationId xmlns:a16="http://schemas.microsoft.com/office/drawing/2014/main" id="{00DC3440-E1C8-49D9-9C24-C57CA0F0CBD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19266" y="962064"/>
            <a:ext cx="3739500" cy="3185252"/>
          </a:xfrm>
          <a:prstGeom prst="rect">
            <a:avLst/>
          </a:prstGeom>
        </p:spPr>
      </p:pic>
    </p:spTree>
    <p:extLst>
      <p:ext uri="{BB962C8B-B14F-4D97-AF65-F5344CB8AC3E}">
        <p14:creationId xmlns:p14="http://schemas.microsoft.com/office/powerpoint/2010/main" val="1311686760"/>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C)">
    <p:bg>
      <p:bgRef idx="1001">
        <a:schemeClr val="bg1"/>
      </p:bgRef>
    </p:bg>
    <p:spTree>
      <p:nvGrpSpPr>
        <p:cNvPr id="1" name=""/>
        <p:cNvGrpSpPr/>
        <p:nvPr/>
      </p:nvGrpSpPr>
      <p:grpSpPr>
        <a:xfrm>
          <a:off x="0" y="0"/>
          <a:ext cx="0" cy="0"/>
          <a:chOff x="0" y="0"/>
          <a:chExt cx="0" cy="0"/>
        </a:xfrm>
      </p:grpSpPr>
      <p:sp>
        <p:nvSpPr>
          <p:cNvPr id="10" name="Date Placeholder 3" hidden="1">
            <a:extLst>
              <a:ext uri="{FF2B5EF4-FFF2-40B4-BE49-F238E27FC236}">
                <a16:creationId xmlns:a16="http://schemas.microsoft.com/office/drawing/2014/main" id="{38B45A83-AD80-4AC8-A603-5DC2AFC3EBEE}"/>
              </a:ext>
            </a:extLst>
          </p:cNvPr>
          <p:cNvSpPr>
            <a:spLocks noGrp="1"/>
          </p:cNvSpPr>
          <p:nvPr>
            <p:ph type="dt" sz="half" idx="2"/>
          </p:nvPr>
        </p:nvSpPr>
        <p:spPr>
          <a:xfrm>
            <a:off x="0" y="5143500"/>
            <a:ext cx="0" cy="0"/>
          </a:xfrm>
          <a:prstGeom prst="rect">
            <a:avLst/>
          </a:prstGeom>
        </p:spPr>
        <p:txBody>
          <a:bodyPr vert="horz" lIns="0" tIns="0" rIns="0" bIns="0" rtlCol="0" anchor="b" anchorCtr="0"/>
          <a:lstStyle>
            <a:lvl1pPr algn="l">
              <a:defRPr sz="100">
                <a:noFill/>
              </a:defRPr>
            </a:lvl1pPr>
          </a:lstStyle>
          <a:p>
            <a:fld id="{F25BA43C-8502-4266-A056-72866794E701}" type="datetime1">
              <a:rPr lang="en-GB" smtClean="0"/>
              <a:t>06/07/2023</a:t>
            </a:fld>
            <a:endParaRPr lang="en-GB" dirty="0"/>
          </a:p>
        </p:txBody>
      </p:sp>
      <p:sp>
        <p:nvSpPr>
          <p:cNvPr id="11" name="Footer Placeholder 4" hidden="1">
            <a:extLst>
              <a:ext uri="{FF2B5EF4-FFF2-40B4-BE49-F238E27FC236}">
                <a16:creationId xmlns:a16="http://schemas.microsoft.com/office/drawing/2014/main" id="{E6681B86-2D19-4D3D-A83D-CCC19C2ECE32}"/>
              </a:ext>
            </a:extLst>
          </p:cNvPr>
          <p:cNvSpPr>
            <a:spLocks noGrp="1"/>
          </p:cNvSpPr>
          <p:nvPr>
            <p:ph type="ftr" sz="quarter" idx="3"/>
          </p:nvPr>
        </p:nvSpPr>
        <p:spPr>
          <a:xfrm>
            <a:off x="0" y="51435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2" name="Slide Number Placeholder 5" hidden="1">
            <a:extLst>
              <a:ext uri="{FF2B5EF4-FFF2-40B4-BE49-F238E27FC236}">
                <a16:creationId xmlns:a16="http://schemas.microsoft.com/office/drawing/2014/main" id="{454ABD19-90F9-480D-A030-70CEC9079BAB}"/>
              </a:ext>
            </a:extLst>
          </p:cNvPr>
          <p:cNvSpPr>
            <a:spLocks noGrp="1"/>
          </p:cNvSpPr>
          <p:nvPr>
            <p:ph type="sldNum" sz="quarter" idx="4"/>
          </p:nvPr>
        </p:nvSpPr>
        <p:spPr>
          <a:xfrm flipV="1">
            <a:off x="0" y="51435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‹nr.›</a:t>
            </a:fld>
            <a:endParaRPr lang="en-GB" dirty="0"/>
          </a:p>
        </p:txBody>
      </p:sp>
      <p:sp>
        <p:nvSpPr>
          <p:cNvPr id="7" name="Background"/>
          <p:cNvSpPr/>
          <p:nvPr userDrawn="1"/>
        </p:nvSpPr>
        <p:spPr>
          <a:xfrm>
            <a:off x="0" y="0"/>
            <a:ext cx="9144900" cy="5146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noProof="0" dirty="0" err="1"/>
          </a:p>
        </p:txBody>
      </p:sp>
      <p:pic>
        <p:nvPicPr>
          <p:cNvPr id="3" name="Graphic 2">
            <a:extLst>
              <a:ext uri="{FF2B5EF4-FFF2-40B4-BE49-F238E27FC236}">
                <a16:creationId xmlns:a16="http://schemas.microsoft.com/office/drawing/2014/main" id="{C19CD149-890D-40C4-A7EE-82FC4C58D53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19266" y="962064"/>
            <a:ext cx="3739500" cy="3185252"/>
          </a:xfrm>
          <a:prstGeom prst="rect">
            <a:avLst/>
          </a:prstGeom>
        </p:spPr>
      </p:pic>
    </p:spTree>
    <p:extLst>
      <p:ext uri="{BB962C8B-B14F-4D97-AF65-F5344CB8AC3E}">
        <p14:creationId xmlns:p14="http://schemas.microsoft.com/office/powerpoint/2010/main" val="2533054596"/>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D69AAB-5376-40EF-9BC8-527076D40F09}"/>
              </a:ext>
            </a:extLst>
          </p:cNvPr>
          <p:cNvPicPr>
            <a:picLocks noChangeAspect="1"/>
          </p:cNvPicPr>
          <p:nvPr userDrawn="1"/>
        </p:nvPicPr>
        <p:blipFill>
          <a:blip r:embed="rId2"/>
          <a:stretch>
            <a:fillRect/>
          </a:stretch>
        </p:blipFill>
        <p:spPr>
          <a:xfrm>
            <a:off x="2029065" y="3459955"/>
            <a:ext cx="746811" cy="1549418"/>
          </a:xfrm>
          <a:prstGeom prst="rect">
            <a:avLst/>
          </a:prstGeom>
        </p:spPr>
      </p:pic>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3258900" y="703906"/>
            <a:ext cx="216000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685800" rtl="0" eaLnBrk="1" fontAlgn="auto" latinLnBrk="0" hangingPunct="1">
              <a:lnSpc>
                <a:spcPct val="100000"/>
              </a:lnSpc>
              <a:spcBef>
                <a:spcPts val="900"/>
              </a:spcBef>
              <a:spcAft>
                <a:spcPts val="450"/>
              </a:spcAft>
              <a:buClrTx/>
              <a:buSzTx/>
              <a:buFontTx/>
              <a:buNone/>
              <a:tabLst/>
              <a:defRPr/>
            </a:pPr>
            <a:r>
              <a:rPr lang="en-GB" sz="1200" dirty="0">
                <a:solidFill>
                  <a:srgbClr val="333333"/>
                </a:solidFill>
                <a:latin typeface="+mn-lt"/>
                <a:cs typeface="Verdana" panose="020B0604030504040204" pitchFamily="34" charset="0"/>
              </a:rPr>
              <a:t>PICTURES</a:t>
            </a:r>
            <a:r>
              <a:rPr lang="en-GB" sz="675" dirty="0">
                <a:solidFill>
                  <a:srgbClr val="333333"/>
                </a:solidFill>
                <a:latin typeface="+mn-lt"/>
                <a:cs typeface="Verdana" panose="020B0604030504040204" pitchFamily="34" charset="0"/>
              </a:rPr>
              <a:t/>
            </a:r>
            <a:br>
              <a:rPr lang="en-GB" sz="675" dirty="0">
                <a:solidFill>
                  <a:srgbClr val="333333"/>
                </a:solidFill>
                <a:latin typeface="+mn-lt"/>
                <a:cs typeface="Verdana" panose="020B0604030504040204" pitchFamily="34" charset="0"/>
              </a:rPr>
            </a:br>
            <a:r>
              <a:rPr lang="en-GB" sz="675" b="1" noProof="1">
                <a:solidFill>
                  <a:srgbClr val="333333"/>
                </a:solidFill>
                <a:latin typeface="+mn-lt"/>
                <a:cs typeface="Verdana" panose="020B0604030504040204" pitchFamily="34" charset="0"/>
              </a:rPr>
              <a:t>Insert corporate picture from Templafy</a:t>
            </a:r>
            <a:endParaRPr lang="en-GB" altLang="da-DK" sz="675" b="0" noProof="1">
              <a:solidFill>
                <a:srgbClr val="333333"/>
              </a:solidFill>
              <a:latin typeface="+mn-lt"/>
              <a:cs typeface="Verdana" panose="020B060403050404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1" noProof="1">
                <a:solidFill>
                  <a:srgbClr val="333333"/>
                </a:solidFill>
                <a:latin typeface="+mn-lt"/>
                <a:cs typeface="Verdana" panose="020B0604030504040204" pitchFamily="34" charset="0"/>
              </a:rPr>
              <a:t>1.</a:t>
            </a:r>
            <a:r>
              <a:rPr lang="en-GB" altLang="da-DK" sz="675" b="0" noProof="1">
                <a:solidFill>
                  <a:srgbClr val="333333"/>
                </a:solidFill>
                <a:latin typeface="+mn-lt"/>
                <a:cs typeface="Verdana" panose="020B0604030504040204" pitchFamily="34" charset="0"/>
              </a:rPr>
              <a:t> Click the blue </a:t>
            </a:r>
            <a:r>
              <a:rPr lang="en-GB" altLang="da-DK" sz="675" b="1" baseline="0" noProof="1">
                <a:solidFill>
                  <a:srgbClr val="333333"/>
                </a:solidFill>
                <a:latin typeface="+mn-lt"/>
                <a:cs typeface="Verdana" panose="020B0604030504040204" pitchFamily="34" charset="0"/>
              </a:rPr>
              <a:t>Templafy </a:t>
            </a:r>
            <a:r>
              <a:rPr lang="en-GB" altLang="da-DK" sz="675" b="0" baseline="0" noProof="1">
                <a:solidFill>
                  <a:srgbClr val="333333"/>
                </a:solidFill>
                <a:latin typeface="+mn-lt"/>
                <a:cs typeface="Verdana" panose="020B0604030504040204" pitchFamily="34" charset="0"/>
              </a:rPr>
              <a:t>button</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1" baseline="0" noProof="1">
                <a:solidFill>
                  <a:srgbClr val="333333"/>
                </a:solidFill>
                <a:latin typeface="+mn-lt"/>
                <a:cs typeface="Verdana" panose="020B0604030504040204" pitchFamily="34" charset="0"/>
              </a:rPr>
              <a:t>2. </a:t>
            </a:r>
            <a:r>
              <a:rPr lang="en-GB" altLang="da-DK" sz="675" b="0" baseline="0" noProof="1">
                <a:solidFill>
                  <a:srgbClr val="333333"/>
                </a:solidFill>
                <a:latin typeface="+mn-lt"/>
                <a:cs typeface="Verdana" panose="020B0604030504040204" pitchFamily="34" charset="0"/>
              </a:rPr>
              <a:t>In the dropdown, click </a:t>
            </a:r>
            <a:r>
              <a:rPr lang="en-GB" altLang="da-DK" sz="675" b="1" baseline="0" noProof="1">
                <a:solidFill>
                  <a:srgbClr val="333333"/>
                </a:solidFill>
                <a:latin typeface="+mn-lt"/>
                <a:cs typeface="Verdana" panose="020B0604030504040204" pitchFamily="34" charset="0"/>
              </a:rPr>
              <a:t>Images</a:t>
            </a:r>
            <a:r>
              <a:rPr lang="en-GB" altLang="da-DK" sz="675" b="0" baseline="0" noProof="1">
                <a:solidFill>
                  <a:srgbClr val="333333"/>
                </a:solidFill>
                <a:latin typeface="+mn-lt"/>
                <a:cs typeface="Verdana" panose="020B0604030504040204" pitchFamily="34" charset="0"/>
              </a:rPr>
              <a:t>, or click the </a:t>
            </a:r>
            <a:r>
              <a:rPr lang="en-GB" altLang="da-DK" sz="675" b="1" baseline="0" noProof="1">
                <a:solidFill>
                  <a:srgbClr val="333333"/>
                </a:solidFill>
                <a:latin typeface="+mn-lt"/>
                <a:cs typeface="Verdana" panose="020B0604030504040204" pitchFamily="34" charset="0"/>
              </a:rPr>
              <a:t>Images </a:t>
            </a:r>
            <a:r>
              <a:rPr lang="en-GB" altLang="da-DK" sz="675" b="0" i="0" baseline="0" noProof="1">
                <a:solidFill>
                  <a:srgbClr val="333333"/>
                </a:solidFill>
                <a:latin typeface="+mn-lt"/>
                <a:cs typeface="Verdana" panose="020B0604030504040204" pitchFamily="34" charset="0"/>
              </a:rPr>
              <a:t>button</a:t>
            </a:r>
            <a:r>
              <a:rPr lang="en-GB" altLang="da-DK" sz="675" b="0" baseline="0" noProof="1">
                <a:solidFill>
                  <a:srgbClr val="333333"/>
                </a:solidFill>
                <a:latin typeface="+mn-lt"/>
                <a:cs typeface="Verdana" panose="020B0604030504040204" pitchFamily="34" charset="0"/>
              </a:rPr>
              <a:t> in the Templafy pane on the right side of the screen</a:t>
            </a:r>
            <a:endParaRPr lang="en-GB" altLang="da-DK" sz="675" noProof="1">
              <a:solidFill>
                <a:srgbClr val="333333"/>
              </a:solidFill>
              <a:latin typeface="+mn-lt"/>
              <a:cs typeface="Verdana" panose="020B060403050404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endParaRPr lang="en-GB" altLang="da-DK" sz="675" b="0" baseline="0" noProof="1">
              <a:solidFill>
                <a:srgbClr val="333333"/>
              </a:solidFill>
              <a:latin typeface="+mn-lt"/>
              <a:cs typeface="Verdana" panose="020B060403050404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1" baseline="0" noProof="1">
                <a:solidFill>
                  <a:srgbClr val="333333"/>
                </a:solidFill>
                <a:latin typeface="+mn-lt"/>
                <a:cs typeface="Verdana" panose="020B0604030504040204" pitchFamily="34" charset="0"/>
              </a:rPr>
              <a:t>Insert picture</a:t>
            </a:r>
          </a:p>
          <a:p>
            <a:pPr eaLnBrk="1" hangingPunct="1">
              <a:spcAft>
                <a:spcPts val="450"/>
              </a:spcAft>
              <a:defRPr/>
            </a:pPr>
            <a:r>
              <a:rPr lang="en-GB" altLang="da-DK" sz="675" b="0" noProof="1">
                <a:solidFill>
                  <a:srgbClr val="333333"/>
                </a:solidFill>
                <a:latin typeface="+mn-lt"/>
                <a:cs typeface="Verdana" panose="020B0604030504040204" pitchFamily="34" charset="0"/>
              </a:rPr>
              <a:t>On slides with pictureplaceholder, click on the icon and choose </a:t>
            </a:r>
            <a:r>
              <a:rPr lang="en-GB" altLang="da-DK" sz="675" b="1" noProof="1">
                <a:solidFill>
                  <a:srgbClr val="333333"/>
                </a:solidFill>
                <a:latin typeface="+mn-lt"/>
                <a:cs typeface="Verdana" panose="020B0604030504040204" pitchFamily="34" charset="0"/>
              </a:rPr>
              <a:t>Insert</a:t>
            </a:r>
          </a:p>
          <a:p>
            <a:pPr eaLnBrk="1" hangingPunct="1">
              <a:spcBef>
                <a:spcPts val="900"/>
              </a:spcBef>
              <a:spcAft>
                <a:spcPts val="450"/>
              </a:spcAft>
              <a:defRPr/>
            </a:pPr>
            <a:r>
              <a:rPr lang="en-GB" sz="675" b="1" noProof="1">
                <a:solidFill>
                  <a:srgbClr val="333333"/>
                </a:solidFill>
                <a:latin typeface="+mn-lt"/>
                <a:cs typeface="Verdana" panose="020B0604030504040204" pitchFamily="34" charset="0"/>
              </a:rPr>
              <a:t>Crop picture</a:t>
            </a:r>
          </a:p>
          <a:p>
            <a:pPr eaLnBrk="1" hangingPunct="1">
              <a:spcAft>
                <a:spcPts val="450"/>
              </a:spcAft>
              <a:defRPr/>
            </a:pPr>
            <a:r>
              <a:rPr lang="en-GB" altLang="da-DK" sz="675" b="1" noProof="1">
                <a:solidFill>
                  <a:srgbClr val="333333"/>
                </a:solidFill>
                <a:latin typeface="+mn-lt"/>
                <a:cs typeface="Verdana" panose="020B0604030504040204" pitchFamily="34" charset="0"/>
              </a:rPr>
              <a:t>1. </a:t>
            </a:r>
            <a:r>
              <a:rPr lang="en-GB" altLang="da-DK" sz="675" b="0" noProof="1">
                <a:solidFill>
                  <a:srgbClr val="333333"/>
                </a:solidFill>
                <a:latin typeface="+mn-lt"/>
                <a:cs typeface="Verdana" panose="020B0604030504040204" pitchFamily="34" charset="0"/>
              </a:rPr>
              <a:t>Click </a:t>
            </a:r>
            <a:r>
              <a:rPr lang="en-GB" altLang="da-DK" sz="675" b="1" noProof="1">
                <a:solidFill>
                  <a:srgbClr val="333333"/>
                </a:solidFill>
                <a:latin typeface="+mn-lt"/>
                <a:cs typeface="Verdana" panose="020B0604030504040204" pitchFamily="34" charset="0"/>
              </a:rPr>
              <a:t>Crop</a:t>
            </a:r>
            <a:r>
              <a:rPr lang="en-GB" altLang="da-DK" sz="675" b="0" noProof="1">
                <a:solidFill>
                  <a:srgbClr val="333333"/>
                </a:solidFill>
                <a:latin typeface="+mn-lt"/>
                <a:cs typeface="Verdana" panose="020B0604030504040204" pitchFamily="34" charset="0"/>
              </a:rPr>
              <a:t> to change size or focus of the picture</a:t>
            </a:r>
          </a:p>
          <a:p>
            <a:pPr eaLnBrk="1" hangingPunct="1">
              <a:spcAft>
                <a:spcPts val="450"/>
              </a:spcAft>
              <a:defRPr/>
            </a:pPr>
            <a:r>
              <a:rPr lang="en-GB" altLang="da-DK" sz="675" b="1" noProof="1">
                <a:solidFill>
                  <a:srgbClr val="333333"/>
                </a:solidFill>
                <a:latin typeface="+mn-lt"/>
                <a:cs typeface="Verdana" panose="020B0604030504040204" pitchFamily="34" charset="0"/>
              </a:rPr>
              <a:t>2. </a:t>
            </a:r>
            <a:r>
              <a:rPr lang="en-GB" altLang="da-DK" sz="675" b="0" noProof="1">
                <a:solidFill>
                  <a:srgbClr val="333333"/>
                </a:solidFill>
                <a:latin typeface="+mn-lt"/>
                <a:cs typeface="Verdana" panose="020B0604030504040204" pitchFamily="34" charset="0"/>
              </a:rPr>
              <a:t>If you want to scale the picture, hold </a:t>
            </a:r>
            <a:r>
              <a:rPr lang="en-GB" altLang="da-DK" sz="675" b="1" noProof="1">
                <a:solidFill>
                  <a:srgbClr val="333333"/>
                </a:solidFill>
                <a:latin typeface="+mn-lt"/>
                <a:cs typeface="Verdana" panose="020B0604030504040204" pitchFamily="34" charset="0"/>
              </a:rPr>
              <a:t>SHIFT</a:t>
            </a:r>
            <a:r>
              <a:rPr lang="en-GB" altLang="da-DK" sz="675" b="0" noProof="1">
                <a:solidFill>
                  <a:srgbClr val="333333"/>
                </a:solidFill>
                <a:latin typeface="+mn-lt"/>
                <a:cs typeface="Verdana" panose="020B0604030504040204" pitchFamily="34" charset="0"/>
              </a:rPr>
              <a:t>-key down while dragging the corners of the picture</a:t>
            </a:r>
            <a:br>
              <a:rPr lang="en-GB" altLang="da-DK" sz="675" b="0" noProof="1">
                <a:solidFill>
                  <a:srgbClr val="333333"/>
                </a:solidFill>
                <a:latin typeface="+mn-lt"/>
                <a:cs typeface="Verdana" panose="020B0604030504040204" pitchFamily="34" charset="0"/>
              </a:rPr>
            </a:br>
            <a:endParaRPr lang="en-GB" altLang="da-DK" sz="675" b="0" noProof="1">
              <a:solidFill>
                <a:srgbClr val="333333"/>
              </a:solidFill>
              <a:latin typeface="+mn-lt"/>
              <a:cs typeface="Verdana" panose="020B0604030504040204" pitchFamily="34" charset="0"/>
            </a:endParaRPr>
          </a:p>
          <a:p>
            <a:pPr eaLnBrk="1" hangingPunct="1">
              <a:spcAft>
                <a:spcPts val="450"/>
              </a:spcAft>
              <a:defRPr/>
            </a:pPr>
            <a:r>
              <a:rPr lang="en-GB" altLang="da-DK" sz="675" b="1" noProof="1">
                <a:solidFill>
                  <a:srgbClr val="333333"/>
                </a:solidFill>
                <a:latin typeface="+mn-lt"/>
                <a:cs typeface="Verdana" panose="020B0604030504040204" pitchFamily="34" charset="0"/>
              </a:rPr>
              <a:t>HINT: </a:t>
            </a:r>
            <a:r>
              <a:rPr lang="en-GB" altLang="da-DK" sz="675" b="0" noProof="1">
                <a:solidFill>
                  <a:srgbClr val="333333"/>
                </a:solidFill>
                <a:latin typeface="+mn-lt"/>
                <a:cs typeface="Verdana" panose="020B0604030504040204" pitchFamily="34" charset="0"/>
              </a:rPr>
              <a:t>If you delete the picture and insert a new one, the picture may lie in front of the text or graphic. If this happens, select the picture, right-click and choose </a:t>
            </a:r>
            <a:r>
              <a:rPr lang="en-GB" altLang="da-DK" sz="675" b="1" noProof="1">
                <a:solidFill>
                  <a:srgbClr val="333333"/>
                </a:solidFill>
                <a:latin typeface="+mn-lt"/>
                <a:cs typeface="Verdana" panose="020B0604030504040204" pitchFamily="34" charset="0"/>
              </a:rPr>
              <a:t>Send to Back</a:t>
            </a:r>
          </a:p>
          <a:p>
            <a:pPr marL="0" marR="0" lvl="0" indent="0" algn="l" defTabSz="685800" rtl="0" eaLnBrk="1" fontAlgn="auto" latinLnBrk="0" hangingPunct="1">
              <a:lnSpc>
                <a:spcPct val="100000"/>
              </a:lnSpc>
              <a:spcBef>
                <a:spcPts val="900"/>
              </a:spcBef>
              <a:spcAft>
                <a:spcPts val="450"/>
              </a:spcAft>
              <a:buClrTx/>
              <a:buSzTx/>
              <a:buFontTx/>
              <a:buNone/>
              <a:tabLst/>
              <a:defRPr/>
            </a:pPr>
            <a:r>
              <a:rPr lang="en-GB" sz="1200" dirty="0">
                <a:solidFill>
                  <a:srgbClr val="333333"/>
                </a:solidFill>
                <a:latin typeface="+mn-lt"/>
                <a:cs typeface="Verdana" panose="020B0604030504040204" pitchFamily="34" charset="0"/>
              </a:rPr>
              <a:t>GUIDES</a:t>
            </a:r>
            <a:endParaRPr lang="en-GB" sz="1200" b="1" noProof="1">
              <a:solidFill>
                <a:srgbClr val="333333"/>
              </a:solidFill>
              <a:latin typeface="+mn-lt"/>
              <a:cs typeface="Verdana" panose="020B0604030504040204" pitchFamily="34" charset="0"/>
            </a:endParaRPr>
          </a:p>
          <a:p>
            <a:pPr eaLnBrk="1" hangingPunct="1">
              <a:spcAft>
                <a:spcPts val="450"/>
              </a:spcAft>
              <a:defRPr/>
            </a:pPr>
            <a:r>
              <a:rPr lang="en-GB" altLang="da-DK" sz="675" b="0" noProof="1">
                <a:solidFill>
                  <a:srgbClr val="333333"/>
                </a:solidFill>
                <a:latin typeface="+mn-lt"/>
                <a:cs typeface="Verdana" panose="020B0604030504040204" pitchFamily="34" charset="0"/>
              </a:rPr>
              <a:t>Click the </a:t>
            </a:r>
            <a:r>
              <a:rPr lang="en-GB" altLang="da-DK" sz="675" b="1" noProof="1">
                <a:solidFill>
                  <a:srgbClr val="333333"/>
                </a:solidFill>
                <a:latin typeface="+mn-lt"/>
                <a:cs typeface="Verdana" panose="020B0604030504040204" pitchFamily="34" charset="0"/>
              </a:rPr>
              <a:t>View</a:t>
            </a:r>
            <a:r>
              <a:rPr lang="en-GB" altLang="da-DK" sz="675" b="0" noProof="1">
                <a:solidFill>
                  <a:srgbClr val="333333"/>
                </a:solidFill>
                <a:latin typeface="+mn-lt"/>
                <a:cs typeface="Verdana" panose="020B0604030504040204" pitchFamily="34" charset="0"/>
              </a:rPr>
              <a:t> tab and set tick mark next to </a:t>
            </a:r>
            <a:r>
              <a:rPr lang="en-GB" altLang="da-DK" sz="675" b="1" noProof="1">
                <a:solidFill>
                  <a:srgbClr val="333333"/>
                </a:solidFill>
                <a:latin typeface="+mn-lt"/>
                <a:cs typeface="Verdana" panose="020B0604030504040204" pitchFamily="34" charset="0"/>
              </a:rPr>
              <a:t>Guides</a:t>
            </a:r>
            <a:endParaRPr lang="en-GB" altLang="da-DK" sz="675" b="0" noProof="1">
              <a:solidFill>
                <a:srgbClr val="333333"/>
              </a:solidFill>
              <a:latin typeface="+mn-lt"/>
              <a:cs typeface="Verdana" panose="020B0604030504040204" pitchFamily="34" charset="0"/>
            </a:endParaRPr>
          </a:p>
          <a:p>
            <a:pPr eaLnBrk="1" hangingPunct="1">
              <a:spcAft>
                <a:spcPts val="450"/>
              </a:spcAft>
              <a:defRPr/>
            </a:pPr>
            <a:r>
              <a:rPr lang="en-GB" altLang="da-DK" sz="675" b="1" noProof="1">
                <a:solidFill>
                  <a:srgbClr val="333333"/>
                </a:solidFill>
                <a:latin typeface="+mn-lt"/>
                <a:cs typeface="Verdana" panose="020B0604030504040204" pitchFamily="34" charset="0"/>
              </a:rPr>
              <a:t>HINT: Alt + F9 </a:t>
            </a:r>
            <a:r>
              <a:rPr lang="en-GB" altLang="da-DK" sz="675" b="0" noProof="1">
                <a:solidFill>
                  <a:srgbClr val="333333"/>
                </a:solidFill>
                <a:latin typeface="+mn-lt"/>
                <a:cs typeface="Verdana" panose="020B0604030504040204" pitchFamily="34" charset="0"/>
              </a:rPr>
              <a:t>for quick view of guides</a:t>
            </a:r>
            <a:br>
              <a:rPr lang="en-GB" altLang="da-DK" sz="675" b="0" noProof="1">
                <a:solidFill>
                  <a:srgbClr val="333333"/>
                </a:solidFill>
                <a:latin typeface="+mn-lt"/>
                <a:cs typeface="Verdana" panose="020B0604030504040204" pitchFamily="34" charset="0"/>
              </a:rPr>
            </a:br>
            <a:r>
              <a:rPr lang="en-GB" altLang="da-DK" sz="675" b="1" noProof="1">
                <a:solidFill>
                  <a:srgbClr val="333333"/>
                </a:solidFill>
                <a:latin typeface="+mn-lt"/>
                <a:cs typeface="Verdana" panose="020B0604030504040204" pitchFamily="34" charset="0"/>
              </a:rPr>
              <a:t>Mac: </a:t>
            </a:r>
            <a:r>
              <a:rPr lang="en-GB" sz="675" b="0" i="0" dirty="0">
                <a:solidFill>
                  <a:srgbClr val="333333"/>
                </a:solidFill>
                <a:effectLst/>
                <a:latin typeface="Verdana"/>
              </a:rPr>
              <a:t>⌘ </a:t>
            </a:r>
            <a:r>
              <a:rPr lang="en-GB" altLang="da-DK" sz="675" b="0" noProof="1">
                <a:solidFill>
                  <a:srgbClr val="333333"/>
                </a:solidFill>
                <a:latin typeface="+mn-lt"/>
                <a:cs typeface="Verdana" panose="020B060403050404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5407362" y="890578"/>
            <a:ext cx="507502" cy="748278"/>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3"/>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4"/>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5"/>
          <a:stretch>
            <a:fillRect/>
          </a:stretch>
        </p:blipFill>
        <p:spPr>
          <a:xfrm>
            <a:off x="5438684" y="2361398"/>
            <a:ext cx="235341" cy="407925"/>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6259235" y="703905"/>
            <a:ext cx="2160000" cy="383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solidFill>
                  <a:srgbClr val="333333"/>
                </a:solidFill>
                <a:latin typeface="+mn-lt"/>
                <a:cs typeface="Verdana" panose="020B0604030504040204" pitchFamily="34" charset="0"/>
              </a:rPr>
              <a:t>HEADER &amp; FOOTER</a:t>
            </a:r>
          </a:p>
          <a:p>
            <a:pPr eaLnBrk="1" hangingPunct="1">
              <a:spcAft>
                <a:spcPts val="450"/>
              </a:spcAft>
              <a:defRPr/>
            </a:pPr>
            <a:r>
              <a:rPr lang="en-GB" altLang="da-DK" sz="675" b="0" noProof="1">
                <a:solidFill>
                  <a:srgbClr val="333333"/>
                </a:solidFill>
                <a:latin typeface="+mn-lt"/>
                <a:cs typeface="Verdana" panose="020B0604030504040204" pitchFamily="34" charset="0"/>
              </a:rPr>
              <a:t>Do this at the very end to apply the changes on all slides</a:t>
            </a:r>
          </a:p>
          <a:p>
            <a:pPr eaLnBrk="1" hangingPunct="1">
              <a:spcAft>
                <a:spcPts val="450"/>
              </a:spcAft>
              <a:defRPr/>
            </a:pPr>
            <a:r>
              <a:rPr lang="en-GB" altLang="da-DK" sz="675" b="0" noProof="1">
                <a:solidFill>
                  <a:srgbClr val="333333"/>
                </a:solidFill>
                <a:latin typeface="+mn-lt"/>
                <a:cs typeface="Verdana" panose="020B0604030504040204" pitchFamily="34" charset="0"/>
              </a:rPr>
              <a:t>Click on </a:t>
            </a:r>
            <a:r>
              <a:rPr lang="en-GB" altLang="da-DK" sz="675" b="1" noProof="1">
                <a:solidFill>
                  <a:srgbClr val="333333"/>
                </a:solidFill>
                <a:latin typeface="+mn-lt"/>
                <a:cs typeface="Verdana" panose="020B0604030504040204" pitchFamily="34" charset="0"/>
              </a:rPr>
              <a:t>Header and Footer </a:t>
            </a:r>
            <a:r>
              <a:rPr lang="en-GB" altLang="da-DK" sz="675" b="0" noProof="1">
                <a:solidFill>
                  <a:srgbClr val="333333"/>
                </a:solidFill>
                <a:latin typeface="+mn-lt"/>
                <a:cs typeface="Verdana" panose="020B0604030504040204" pitchFamily="34" charset="0"/>
              </a:rPr>
              <a:t>in the </a:t>
            </a:r>
            <a:r>
              <a:rPr lang="en-GB" altLang="da-DK" sz="675" b="1" noProof="1">
                <a:solidFill>
                  <a:srgbClr val="333333"/>
                </a:solidFill>
                <a:latin typeface="+mn-lt"/>
                <a:cs typeface="Verdana" panose="020B0604030504040204" pitchFamily="34" charset="0"/>
              </a:rPr>
              <a:t>Insert</a:t>
            </a:r>
            <a:r>
              <a:rPr lang="en-GB" altLang="da-DK" sz="675" b="0" noProof="1">
                <a:solidFill>
                  <a:srgbClr val="333333"/>
                </a:solidFill>
                <a:latin typeface="+mn-lt"/>
                <a:cs typeface="Verdana" panose="020B0604030504040204" pitchFamily="34" charset="0"/>
              </a:rPr>
              <a:t> tab (write the desired text, click date or page number from or to)</a:t>
            </a:r>
          </a:p>
          <a:p>
            <a:pPr eaLnBrk="1" hangingPunct="1">
              <a:spcAft>
                <a:spcPts val="450"/>
              </a:spcAft>
              <a:defRPr/>
            </a:pPr>
            <a:r>
              <a:rPr lang="en-GB" altLang="da-DK" sz="675" b="0" noProof="1">
                <a:solidFill>
                  <a:srgbClr val="333333"/>
                </a:solidFill>
                <a:latin typeface="+mn-lt"/>
                <a:cs typeface="Verdana" panose="020B0604030504040204" pitchFamily="34" charset="0"/>
              </a:rPr>
              <a:t>Click </a:t>
            </a:r>
            <a:r>
              <a:rPr lang="en-GB" altLang="da-DK" sz="675" b="1" noProof="1">
                <a:solidFill>
                  <a:srgbClr val="333333"/>
                </a:solidFill>
                <a:latin typeface="+mn-lt"/>
                <a:cs typeface="Verdana" panose="020B0604030504040204" pitchFamily="34" charset="0"/>
              </a:rPr>
              <a:t>Apply to All </a:t>
            </a:r>
            <a:r>
              <a:rPr lang="en-GB" altLang="da-DK" sz="675" b="0" noProof="1">
                <a:solidFill>
                  <a:srgbClr val="333333"/>
                </a:solidFill>
                <a:latin typeface="+mn-lt"/>
                <a:cs typeface="Verdana" panose="020B0604030504040204" pitchFamily="34" charset="0"/>
              </a:rPr>
              <a:t>or </a:t>
            </a:r>
            <a:r>
              <a:rPr lang="en-GB" altLang="da-DK" sz="675" b="1" noProof="1">
                <a:solidFill>
                  <a:srgbClr val="333333"/>
                </a:solidFill>
                <a:latin typeface="+mn-lt"/>
                <a:cs typeface="Verdana" panose="020B0604030504040204" pitchFamily="34" charset="0"/>
              </a:rPr>
              <a:t>Apply</a:t>
            </a:r>
            <a:r>
              <a:rPr lang="en-GB" altLang="da-DK" sz="675" b="0" noProof="1">
                <a:solidFill>
                  <a:srgbClr val="333333"/>
                </a:solidFill>
                <a:latin typeface="+mn-lt"/>
                <a:cs typeface="Verdana" panose="020B0604030504040204" pitchFamily="34" charset="0"/>
              </a:rPr>
              <a:t> if only used on one slide</a:t>
            </a:r>
          </a:p>
          <a:p>
            <a:pPr eaLnBrk="1" hangingPunct="1">
              <a:spcAft>
                <a:spcPts val="450"/>
              </a:spcAft>
              <a:defRPr/>
            </a:pPr>
            <a:endParaRPr lang="en-GB" altLang="da-DK" sz="675" b="0" noProof="1">
              <a:solidFill>
                <a:srgbClr val="333333"/>
              </a:solidFill>
              <a:latin typeface="+mn-lt"/>
              <a:cs typeface="Verdana" panose="020B0604030504040204" pitchFamily="34" charset="0"/>
            </a:endParaRPr>
          </a:p>
          <a:p>
            <a:pPr eaLnBrk="1" hangingPunct="1">
              <a:spcAft>
                <a:spcPts val="450"/>
              </a:spcAft>
              <a:defRPr/>
            </a:pPr>
            <a:r>
              <a:rPr lang="en-GB" altLang="da-DK" sz="1200" b="0" noProof="1">
                <a:solidFill>
                  <a:srgbClr val="333333"/>
                </a:solidFill>
                <a:latin typeface="+mn-lt"/>
                <a:cs typeface="Verdana" panose="020B0604030504040204" pitchFamily="34" charset="0"/>
              </a:rPr>
              <a:t>COPY/PASTE CONTENT</a:t>
            </a:r>
          </a:p>
          <a:p>
            <a:pPr eaLnBrk="1" hangingPunct="1">
              <a:spcAft>
                <a:spcPts val="450"/>
              </a:spcAft>
              <a:defRPr/>
            </a:pPr>
            <a:r>
              <a:rPr lang="en-GB" altLang="da-DK" sz="675" b="0" noProof="1">
                <a:solidFill>
                  <a:srgbClr val="333333"/>
                </a:solidFill>
                <a:latin typeface="+mn-lt"/>
                <a:cs typeface="Verdana" panose="020B0604030504040204" pitchFamily="34" charset="0"/>
              </a:rPr>
              <a:t>When copying old content to your new presentation, 2 options are available:</a:t>
            </a:r>
          </a:p>
          <a:p>
            <a:pPr eaLnBrk="1" hangingPunct="1">
              <a:spcAft>
                <a:spcPts val="450"/>
              </a:spcAft>
              <a:defRPr/>
            </a:pPr>
            <a:r>
              <a:rPr lang="en-GB" altLang="da-DK" sz="675" b="1" noProof="1">
                <a:solidFill>
                  <a:srgbClr val="333333"/>
                </a:solidFill>
                <a:latin typeface="+mn-lt"/>
                <a:cs typeface="Verdana" panose="020B0604030504040204" pitchFamily="34" charset="0"/>
              </a:rPr>
              <a:t>1. Best practice: </a:t>
            </a:r>
            <a:r>
              <a:rPr lang="en-GB" altLang="da-DK" sz="675" b="0" noProof="1">
                <a:solidFill>
                  <a:srgbClr val="333333"/>
                </a:solidFill>
                <a:latin typeface="+mn-lt"/>
                <a:cs typeface="Verdana" panose="020B0604030504040204" pitchFamily="34" charset="0"/>
              </a:rPr>
              <a:t>Create a slide in your new presentation and copy </a:t>
            </a:r>
            <a:r>
              <a:rPr lang="en-GB" altLang="da-DK" sz="675" b="0" i="0" u="sng" noProof="1">
                <a:solidFill>
                  <a:srgbClr val="333333"/>
                </a:solidFill>
                <a:latin typeface="+mn-lt"/>
                <a:cs typeface="Verdana" panose="020B0604030504040204" pitchFamily="34" charset="0"/>
              </a:rPr>
              <a:t>one</a:t>
            </a:r>
            <a:r>
              <a:rPr lang="en-GB" altLang="da-DK" sz="675" b="0" i="0" u="none" noProof="1">
                <a:solidFill>
                  <a:srgbClr val="333333"/>
                </a:solidFill>
                <a:latin typeface="+mn-lt"/>
                <a:cs typeface="Verdana" panose="020B0604030504040204" pitchFamily="34" charset="0"/>
              </a:rPr>
              <a:t> piece of content at a time (e.g. copy all text from </a:t>
            </a:r>
            <a:r>
              <a:rPr lang="en-GB" altLang="da-DK" sz="675" b="0" i="0" u="sng" noProof="1">
                <a:solidFill>
                  <a:srgbClr val="333333"/>
                </a:solidFill>
                <a:latin typeface="+mn-lt"/>
                <a:cs typeface="Verdana" panose="020B0604030504040204" pitchFamily="34" charset="0"/>
              </a:rPr>
              <a:t>one</a:t>
            </a:r>
            <a:r>
              <a:rPr lang="en-GB" altLang="da-DK" sz="675" b="0" i="0" u="none" noProof="1">
                <a:solidFill>
                  <a:srgbClr val="333333"/>
                </a:solidFill>
                <a:latin typeface="+mn-lt"/>
                <a:cs typeface="Verdana" panose="020B0604030504040204" pitchFamily="34" charset="0"/>
              </a:rPr>
              <a:t> textbox)</a:t>
            </a:r>
            <a:endParaRPr lang="en-GB" altLang="da-DK" sz="675" b="1" i="0" u="sng" noProof="1">
              <a:solidFill>
                <a:srgbClr val="333333"/>
              </a:solidFill>
              <a:latin typeface="+mn-lt"/>
              <a:cs typeface="Verdana" panose="020B0604030504040204" pitchFamily="34" charset="0"/>
            </a:endParaRPr>
          </a:p>
          <a:p>
            <a:pPr eaLnBrk="1" hangingPunct="1">
              <a:spcAft>
                <a:spcPts val="450"/>
              </a:spcAft>
              <a:defRPr/>
            </a:pPr>
            <a:r>
              <a:rPr lang="en-GB" altLang="da-DK" sz="675" b="1" noProof="1">
                <a:solidFill>
                  <a:srgbClr val="333333"/>
                </a:solidFill>
                <a:latin typeface="+mn-lt"/>
                <a:cs typeface="Verdana" panose="020B0604030504040204" pitchFamily="34" charset="0"/>
              </a:rPr>
              <a:t>2. </a:t>
            </a:r>
            <a:r>
              <a:rPr lang="en-GB" altLang="da-DK" sz="675" b="0" noProof="1">
                <a:solidFill>
                  <a:srgbClr val="333333"/>
                </a:solidFill>
                <a:latin typeface="+mn-lt"/>
                <a:cs typeface="Verdana" panose="020B0604030504040204" pitchFamily="34" charset="0"/>
              </a:rPr>
              <a:t>Or copy an entire slide into your new presentation and then choose a fitting layout. Remember to delete the old, wrong layouts (go to View &gt; Slidemaster and delete them)</a:t>
            </a:r>
            <a:endParaRPr lang="en-GB" altLang="da-DK" sz="675" b="1" noProof="1">
              <a:solidFill>
                <a:srgbClr val="333333"/>
              </a:solidFill>
              <a:latin typeface="+mn-lt"/>
              <a:cs typeface="Verdana" panose="020B0604030504040204" pitchFamily="34" charset="0"/>
            </a:endParaRPr>
          </a:p>
          <a:p>
            <a:pPr eaLnBrk="1" hangingPunct="1">
              <a:spcAft>
                <a:spcPts val="450"/>
              </a:spcAft>
              <a:defRPr/>
            </a:pPr>
            <a:endParaRPr lang="en-GB" altLang="da-DK" sz="675" b="0" noProof="1">
              <a:solidFill>
                <a:srgbClr val="333333"/>
              </a:solidFill>
              <a:latin typeface="+mn-lt"/>
              <a:cs typeface="Verdana" panose="020B060403050404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solidFill>
                  <a:srgbClr val="333333"/>
                </a:solidFill>
                <a:latin typeface="+mn-lt"/>
                <a:cs typeface="Verdana" panose="020B0604030504040204" pitchFamily="34" charset="0"/>
              </a:rPr>
              <a:t>SLIDES &amp; SLIDE ELEMENTS</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rgbClr val="333333"/>
                </a:solidFill>
                <a:latin typeface="+mn-lt"/>
                <a:cs typeface="Verdana" panose="020B0604030504040204" pitchFamily="34" charset="0"/>
              </a:rPr>
              <a:t>Insert predefined slides and elements from the Templafy button. Choose </a:t>
            </a:r>
            <a:r>
              <a:rPr lang="en-GB" altLang="da-DK" sz="675" b="1" noProof="1">
                <a:solidFill>
                  <a:srgbClr val="333333"/>
                </a:solidFill>
                <a:latin typeface="+mn-lt"/>
                <a:cs typeface="Verdana" panose="020B0604030504040204" pitchFamily="34" charset="0"/>
              </a:rPr>
              <a:t>Slides</a:t>
            </a:r>
            <a:r>
              <a:rPr lang="en-GB" altLang="da-DK" sz="675" b="0" noProof="1">
                <a:solidFill>
                  <a:srgbClr val="333333"/>
                </a:solidFill>
                <a:latin typeface="+mn-lt"/>
                <a:cs typeface="Verdana" panose="020B0604030504040204" pitchFamily="34" charset="0"/>
              </a:rPr>
              <a:t> and </a:t>
            </a:r>
            <a:r>
              <a:rPr lang="en-GB" altLang="da-DK" sz="675" b="1" noProof="1">
                <a:solidFill>
                  <a:srgbClr val="333333"/>
                </a:solidFill>
                <a:latin typeface="+mn-lt"/>
                <a:cs typeface="Verdana" panose="020B0604030504040204" pitchFamily="34" charset="0"/>
              </a:rPr>
              <a:t>Slide elements </a:t>
            </a:r>
            <a:r>
              <a:rPr lang="en-GB" altLang="da-DK" sz="675" b="0" noProof="1">
                <a:solidFill>
                  <a:srgbClr val="333333"/>
                </a:solidFill>
                <a:latin typeface="+mn-lt"/>
                <a:cs typeface="Verdana" panose="020B0604030504040204" pitchFamily="34" charset="0"/>
              </a:rPr>
              <a:t>from the dropdown menu or from the buttons in the Templafy pane on the right side of the screen</a:t>
            </a:r>
            <a:endParaRPr lang="en-GB" altLang="da-DK" sz="675" b="1" noProof="1">
              <a:solidFill>
                <a:srgbClr val="333333"/>
              </a:solidFill>
              <a:latin typeface="+mn-lt"/>
              <a:cs typeface="Verdana" panose="020B060403050404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269082" y="183097"/>
            <a:ext cx="8467724" cy="487628"/>
          </a:xfrm>
          <a:prstGeom prst="rect">
            <a:avLst/>
          </a:prstGeom>
          <a:noFill/>
        </p:spPr>
        <p:txBody>
          <a:bodyPr wrap="square" lIns="0" tIns="0" rIns="0" bIns="0" rtlCol="0" anchor="t" anchorCtr="0">
            <a:noAutofit/>
          </a:bodyPr>
          <a:lstStyle/>
          <a:p>
            <a:r>
              <a:rPr lang="en-GB" sz="2400" b="0" noProof="1">
                <a:solidFill>
                  <a:srgbClr val="333333"/>
                </a:solidFill>
                <a:latin typeface="+mj-lt"/>
                <a:cs typeface="Verdana" panose="020B0604030504040204" pitchFamily="34" charset="0"/>
              </a:rPr>
              <a:t>TIPS &amp; TRICKS - YOUR USER GUIDE</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6"/>
          <a:stretch>
            <a:fillRect/>
          </a:stretch>
        </p:blipFill>
        <p:spPr>
          <a:xfrm>
            <a:off x="8381913" y="1120394"/>
            <a:ext cx="283720" cy="407525"/>
          </a:xfrm>
          <a:prstGeom prst="rect">
            <a:avLst/>
          </a:prstGeom>
        </p:spPr>
      </p:pic>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5143500"/>
            <a:ext cx="0" cy="0"/>
          </a:xfrm>
        </p:spPr>
        <p:txBody>
          <a:bodyPr/>
          <a:lstStyle>
            <a:lvl1pPr>
              <a:defRPr sz="100">
                <a:noFill/>
              </a:defRPr>
            </a:lvl1pPr>
          </a:lstStyle>
          <a:p>
            <a:fld id="{A5B220B3-5DAB-45AB-9B6A-9B7C36B5A57F}" type="datetime1">
              <a:rPr lang="en-GB" smtClean="0"/>
              <a:t>06/07/2023</a:t>
            </a:fld>
            <a:endParaRPr lang="en-GB" dirty="0"/>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7"/>
          <a:srcRect l="3901" t="45142" r="62601" b="9046"/>
          <a:stretch/>
        </p:blipFill>
        <p:spPr>
          <a:xfrm>
            <a:off x="5407558" y="1822625"/>
            <a:ext cx="255903" cy="241280"/>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81912" y="3474343"/>
            <a:ext cx="488138" cy="730371"/>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273950" y="703905"/>
            <a:ext cx="2160000" cy="337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Verdana" charset="0"/>
              </a:defRPr>
            </a:lvl1pPr>
            <a:lvl2pPr marL="742950" indent="-285750" eaLnBrk="0" hangingPunct="0">
              <a:defRPr>
                <a:solidFill>
                  <a:schemeClr val="tx1"/>
                </a:solidFill>
                <a:latin typeface="Verdana" charset="0"/>
              </a:defRPr>
            </a:lvl2pPr>
            <a:lvl3pPr marL="1143000" indent="-228600" eaLnBrk="0" hangingPunct="0">
              <a:defRPr>
                <a:solidFill>
                  <a:schemeClr val="tx1"/>
                </a:solidFill>
                <a:latin typeface="Verdana" charset="0"/>
              </a:defRPr>
            </a:lvl3pPr>
            <a:lvl4pPr marL="1600200" indent="-228600" eaLnBrk="0" hangingPunct="0">
              <a:defRPr>
                <a:solidFill>
                  <a:schemeClr val="tx1"/>
                </a:solidFill>
                <a:latin typeface="Verdana" charset="0"/>
              </a:defRPr>
            </a:lvl4pPr>
            <a:lvl5pPr marL="2057400" indent="-228600" eaLnBrk="0" hangingPunct="0">
              <a:defRPr>
                <a:solidFill>
                  <a:schemeClr val="tx1"/>
                </a:solidFill>
                <a:latin typeface="Verdana" charset="0"/>
              </a:defRPr>
            </a:lvl5pPr>
            <a:lvl6pPr marL="2514600" indent="-228600" eaLnBrk="0" fontAlgn="base" hangingPunct="0">
              <a:spcBef>
                <a:spcPct val="0"/>
              </a:spcBef>
              <a:spcAft>
                <a:spcPct val="0"/>
              </a:spcAft>
              <a:defRPr>
                <a:solidFill>
                  <a:schemeClr val="tx1"/>
                </a:solidFill>
                <a:latin typeface="Verdana" charset="0"/>
              </a:defRPr>
            </a:lvl6pPr>
            <a:lvl7pPr marL="2971800" indent="-228600" eaLnBrk="0" fontAlgn="base" hangingPunct="0">
              <a:spcBef>
                <a:spcPct val="0"/>
              </a:spcBef>
              <a:spcAft>
                <a:spcPct val="0"/>
              </a:spcAft>
              <a:defRPr>
                <a:solidFill>
                  <a:schemeClr val="tx1"/>
                </a:solidFill>
                <a:latin typeface="Verdana" charset="0"/>
              </a:defRPr>
            </a:lvl7pPr>
            <a:lvl8pPr marL="3429000" indent="-228600" eaLnBrk="0" fontAlgn="base" hangingPunct="0">
              <a:spcBef>
                <a:spcPct val="0"/>
              </a:spcBef>
              <a:spcAft>
                <a:spcPct val="0"/>
              </a:spcAft>
              <a:defRPr>
                <a:solidFill>
                  <a:schemeClr val="tx1"/>
                </a:solidFill>
                <a:latin typeface="Verdana" charset="0"/>
              </a:defRPr>
            </a:lvl8pPr>
            <a:lvl9pPr marL="3886200" indent="-228600" eaLnBrk="0" fontAlgn="base" hangingPunct="0">
              <a:spcBef>
                <a:spcPct val="0"/>
              </a:spcBef>
              <a:spcAft>
                <a:spcPct val="0"/>
              </a:spcAft>
              <a:defRPr>
                <a:solidFill>
                  <a:schemeClr val="tx1"/>
                </a:solidFill>
                <a:latin typeface="Verdana" charset="0"/>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solidFill>
                  <a:srgbClr val="333333"/>
                </a:solidFill>
                <a:latin typeface="+mn-lt"/>
                <a:cs typeface="Verdana" panose="020B0604030504040204" pitchFamily="34" charset="0"/>
              </a:rPr>
              <a:t>TEXT STYLES</a:t>
            </a:r>
            <a:endParaRPr lang="en-GB" altLang="da-DK" sz="1200" b="0" noProof="1">
              <a:solidFill>
                <a:srgbClr val="333333"/>
              </a:solidFill>
              <a:latin typeface="+mn-lt"/>
              <a:cs typeface="Verdana" panose="020B0604030504040204" pitchFamily="34" charset="0"/>
            </a:endParaRPr>
          </a:p>
          <a:p>
            <a:pPr eaLnBrk="1" hangingPunct="1">
              <a:spcAft>
                <a:spcPts val="450"/>
              </a:spcAft>
              <a:defRPr/>
            </a:pPr>
            <a:r>
              <a:rPr lang="en-GB" altLang="da-DK" sz="675" b="0" noProof="1">
                <a:solidFill>
                  <a:srgbClr val="333333"/>
                </a:solidFill>
                <a:latin typeface="+mn-lt"/>
                <a:cs typeface="Verdana" panose="020B0604030504040204" pitchFamily="34" charset="0"/>
              </a:rPr>
              <a:t>Use the </a:t>
            </a:r>
            <a:r>
              <a:rPr lang="en-GB" altLang="da-DK" sz="675" b="1" noProof="1">
                <a:solidFill>
                  <a:srgbClr val="333333"/>
                </a:solidFill>
                <a:latin typeface="+mn-lt"/>
                <a:cs typeface="Verdana" panose="020B0604030504040204" pitchFamily="34" charset="0"/>
              </a:rPr>
              <a:t>TAB</a:t>
            </a:r>
            <a:r>
              <a:rPr lang="en-GB" altLang="da-DK" sz="675" b="0" noProof="1">
                <a:solidFill>
                  <a:srgbClr val="333333"/>
                </a:solidFill>
                <a:latin typeface="+mn-lt"/>
                <a:cs typeface="Verdana" panose="020B0604030504040204" pitchFamily="34" charset="0"/>
              </a:rPr>
              <a:t>-key</a:t>
            </a:r>
            <a:r>
              <a:rPr lang="en-GB" altLang="da-DK" sz="675" b="0" baseline="0" noProof="1">
                <a:solidFill>
                  <a:srgbClr val="333333"/>
                </a:solidFill>
                <a:latin typeface="+mn-lt"/>
                <a:cs typeface="Verdana" panose="020B0604030504040204" pitchFamily="34" charset="0"/>
              </a:rPr>
              <a:t> to jump through levels. Click </a:t>
            </a:r>
            <a:r>
              <a:rPr lang="en-GB" altLang="da-DK" sz="675" b="1" baseline="0" noProof="1">
                <a:solidFill>
                  <a:srgbClr val="333333"/>
                </a:solidFill>
                <a:latin typeface="+mn-lt"/>
                <a:cs typeface="Verdana" panose="020B0604030504040204" pitchFamily="34" charset="0"/>
              </a:rPr>
              <a:t>ENTER</a:t>
            </a:r>
            <a:r>
              <a:rPr lang="en-GB" altLang="da-DK" sz="675" b="0" baseline="0" noProof="1">
                <a:solidFill>
                  <a:srgbClr val="333333"/>
                </a:solidFill>
                <a:latin typeface="+mn-lt"/>
                <a:cs typeface="Verdana" panose="020B0604030504040204" pitchFamily="34" charset="0"/>
              </a:rPr>
              <a:t>, then </a:t>
            </a:r>
            <a:r>
              <a:rPr lang="en-GB" altLang="da-DK" sz="675" b="1" baseline="0" noProof="1">
                <a:solidFill>
                  <a:srgbClr val="333333"/>
                </a:solidFill>
                <a:latin typeface="+mn-lt"/>
                <a:cs typeface="Verdana" panose="020B0604030504040204" pitchFamily="34" charset="0"/>
              </a:rPr>
              <a:t>TAB</a:t>
            </a:r>
            <a:r>
              <a:rPr lang="en-GB" altLang="da-DK" sz="675" b="0" baseline="0" noProof="1">
                <a:solidFill>
                  <a:srgbClr val="333333"/>
                </a:solidFill>
                <a:latin typeface="+mn-lt"/>
                <a:cs typeface="Verdana" panose="020B0604030504040204" pitchFamily="34" charset="0"/>
              </a:rPr>
              <a:t> to switch from one level to the next level</a:t>
            </a:r>
          </a:p>
          <a:p>
            <a:pPr eaLnBrk="1" hangingPunct="1">
              <a:spcAft>
                <a:spcPts val="450"/>
              </a:spcAft>
              <a:defRPr/>
            </a:pPr>
            <a:r>
              <a:rPr lang="en-GB" altLang="da-DK" sz="675" b="0" baseline="0" noProof="1">
                <a:solidFill>
                  <a:srgbClr val="333333"/>
                </a:solidFill>
                <a:latin typeface="+mn-lt"/>
                <a:cs typeface="Verdana" panose="020B0604030504040204" pitchFamily="34" charset="0"/>
              </a:rPr>
              <a:t>To go back in levels use </a:t>
            </a:r>
            <a:r>
              <a:rPr lang="en-GB" altLang="da-DK" sz="675" b="1" baseline="0" noProof="1">
                <a:solidFill>
                  <a:srgbClr val="333333"/>
                </a:solidFill>
                <a:latin typeface="+mn-lt"/>
                <a:cs typeface="Verdana" panose="020B0604030504040204" pitchFamily="34" charset="0"/>
              </a:rPr>
              <a:t>SHIFT-TAB</a:t>
            </a:r>
            <a:endParaRPr lang="en-GB" sz="675" b="1" noProof="1">
              <a:solidFill>
                <a:srgbClr val="333333"/>
              </a:solidFill>
              <a:latin typeface="+mn-lt"/>
              <a:cs typeface="Verdana" panose="020B0604030504040204" pitchFamily="34" charset="0"/>
            </a:endParaRPr>
          </a:p>
          <a:p>
            <a:pPr eaLnBrk="1" hangingPunct="1">
              <a:spcAft>
                <a:spcPts val="450"/>
              </a:spcAft>
              <a:defRPr/>
            </a:pPr>
            <a:r>
              <a:rPr lang="en-GB" sz="675" noProof="1">
                <a:solidFill>
                  <a:srgbClr val="333333"/>
                </a:solidFill>
                <a:latin typeface="+mn-lt"/>
                <a:cs typeface="Verdana" panose="020B0604030504040204" pitchFamily="34" charset="0"/>
              </a:rPr>
              <a:t>Alternatively, </a:t>
            </a:r>
            <a:r>
              <a:rPr lang="en-GB" sz="675" b="1" noProof="1">
                <a:solidFill>
                  <a:srgbClr val="333333"/>
                </a:solidFill>
                <a:latin typeface="+mn-lt"/>
                <a:cs typeface="Verdana" panose="020B0604030504040204" pitchFamily="34" charset="0"/>
              </a:rPr>
              <a:t>Increase</a:t>
            </a:r>
            <a:r>
              <a:rPr lang="en-GB" sz="675" baseline="0" noProof="1">
                <a:solidFill>
                  <a:srgbClr val="333333"/>
                </a:solidFill>
                <a:latin typeface="+mn-lt"/>
                <a:cs typeface="Verdana" panose="020B0604030504040204" pitchFamily="34" charset="0"/>
              </a:rPr>
              <a:t> and </a:t>
            </a:r>
            <a:r>
              <a:rPr lang="en-GB" sz="675" b="1" baseline="0" noProof="1">
                <a:solidFill>
                  <a:srgbClr val="333333"/>
                </a:solidFill>
                <a:latin typeface="+mn-lt"/>
                <a:cs typeface="Verdana" panose="020B0604030504040204" pitchFamily="34" charset="0"/>
              </a:rPr>
              <a:t>Decrease </a:t>
            </a:r>
            <a:r>
              <a:rPr lang="en-GB" sz="675" baseline="0" noProof="1">
                <a:solidFill>
                  <a:srgbClr val="333333"/>
                </a:solidFill>
                <a:latin typeface="+mn-lt"/>
                <a:cs typeface="Verdana" panose="020B0604030504040204" pitchFamily="34" charset="0"/>
              </a:rPr>
              <a:t>list level can be used</a:t>
            </a:r>
            <a:r>
              <a:rPr lang="en-GB" altLang="da-DK" sz="675" b="0" noProof="1">
                <a:solidFill>
                  <a:srgbClr val="333333"/>
                </a:solidFill>
                <a:latin typeface="+mn-lt"/>
                <a:cs typeface="Verdana" panose="020B0604030504040204" pitchFamily="34" charset="0"/>
              </a:rPr>
              <a:t/>
            </a:r>
            <a:br>
              <a:rPr lang="en-GB" altLang="da-DK" sz="675" b="0" noProof="1">
                <a:solidFill>
                  <a:srgbClr val="333333"/>
                </a:solidFill>
                <a:latin typeface="+mn-lt"/>
                <a:cs typeface="Verdana" panose="020B0604030504040204" pitchFamily="34" charset="0"/>
              </a:rPr>
            </a:br>
            <a:r>
              <a:rPr lang="en-GB" altLang="da-DK" sz="675" b="0" noProof="1">
                <a:solidFill>
                  <a:srgbClr val="333333"/>
                </a:solidFill>
                <a:latin typeface="+mn-lt"/>
                <a:cs typeface="Verdana" panose="020B0604030504040204" pitchFamily="34" charset="0"/>
              </a:rPr>
              <a:t/>
            </a:r>
            <a:br>
              <a:rPr lang="en-GB" altLang="da-DK" sz="675" b="0" noProof="1">
                <a:solidFill>
                  <a:srgbClr val="333333"/>
                </a:solidFill>
                <a:latin typeface="+mn-lt"/>
                <a:cs typeface="Verdana" panose="020B0604030504040204" pitchFamily="34" charset="0"/>
              </a:rPr>
            </a:br>
            <a:r>
              <a:rPr lang="en-GB" sz="675" b="1" noProof="1">
                <a:solidFill>
                  <a:srgbClr val="333333"/>
                </a:solidFill>
                <a:latin typeface="+mn-lt"/>
                <a:cs typeface="Verdana" panose="020B0604030504040204" pitchFamily="34" charset="0"/>
              </a:rPr>
              <a:t>Reset slide</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noProof="1">
                <a:solidFill>
                  <a:srgbClr val="333333"/>
                </a:solidFill>
                <a:latin typeface="+mn-lt"/>
                <a:cs typeface="Verdana" panose="020B0604030504040204" pitchFamily="34" charset="0"/>
              </a:rPr>
              <a:t>Click the </a:t>
            </a:r>
            <a:r>
              <a:rPr lang="en-GB" altLang="da-DK" sz="675" b="1" baseline="0" noProof="1">
                <a:solidFill>
                  <a:srgbClr val="333333"/>
                </a:solidFill>
                <a:latin typeface="+mn-lt"/>
                <a:cs typeface="Verdana" panose="020B0604030504040204" pitchFamily="34" charset="0"/>
              </a:rPr>
              <a:t>Reset </a:t>
            </a:r>
            <a:r>
              <a:rPr lang="en-GB" altLang="da-DK" sz="675" noProof="1">
                <a:solidFill>
                  <a:srgbClr val="333333"/>
                </a:solidFill>
                <a:latin typeface="+mn-lt"/>
                <a:cs typeface="Verdana" panose="020B0604030504040204" pitchFamily="34" charset="0"/>
              </a:rPr>
              <a:t>menu to reset position, size</a:t>
            </a:r>
            <a:r>
              <a:rPr lang="en-GB" altLang="da-DK" sz="675" baseline="0" noProof="1">
                <a:solidFill>
                  <a:srgbClr val="333333"/>
                </a:solidFill>
                <a:latin typeface="+mn-lt"/>
                <a:cs typeface="Verdana" panose="020B0604030504040204" pitchFamily="34" charset="0"/>
              </a:rPr>
              <a:t> and formatting of the slide placeholders to their default settings</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rgbClr val="333333"/>
                </a:solidFill>
                <a:latin typeface="+mn-lt"/>
                <a:cs typeface="Verdana" panose="020B0604030504040204" pitchFamily="34" charset="0"/>
              </a:rPr>
              <a:t/>
            </a:r>
            <a:br>
              <a:rPr lang="en-GB" altLang="da-DK" sz="675" b="0" noProof="1">
                <a:solidFill>
                  <a:srgbClr val="333333"/>
                </a:solidFill>
                <a:latin typeface="+mn-lt"/>
                <a:cs typeface="Verdana" panose="020B0604030504040204" pitchFamily="34" charset="0"/>
              </a:rPr>
            </a:br>
            <a:r>
              <a:rPr lang="en-GB" sz="1200" dirty="0">
                <a:solidFill>
                  <a:srgbClr val="333333"/>
                </a:solidFill>
                <a:latin typeface="+mn-lt"/>
                <a:cs typeface="Verdana" panose="020B0604030504040204" pitchFamily="34" charset="0"/>
              </a:rPr>
              <a:t>SLIDES &amp; LAYOUTS</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rgbClr val="333333"/>
                </a:solidFill>
                <a:latin typeface="+mn-lt"/>
                <a:cs typeface="Verdana" panose="020B0604030504040204" pitchFamily="34" charset="0"/>
              </a:rPr>
              <a:t>Click on the menu </a:t>
            </a:r>
            <a:r>
              <a:rPr lang="en-GB" altLang="da-DK" sz="675" b="1" noProof="1">
                <a:solidFill>
                  <a:srgbClr val="333333"/>
                </a:solidFill>
                <a:latin typeface="+mn-lt"/>
                <a:cs typeface="Verdana" panose="020B0604030504040204" pitchFamily="34" charset="0"/>
              </a:rPr>
              <a:t>New Slide </a:t>
            </a:r>
            <a:r>
              <a:rPr lang="en-GB" altLang="da-DK" sz="675" b="0" noProof="1">
                <a:solidFill>
                  <a:srgbClr val="333333"/>
                </a:solidFill>
                <a:latin typeface="+mn-lt"/>
                <a:cs typeface="Verdana" panose="020B0604030504040204" pitchFamily="34" charset="0"/>
              </a:rPr>
              <a:t>in the </a:t>
            </a:r>
            <a:r>
              <a:rPr lang="en-GB" altLang="da-DK" sz="675" b="1" noProof="1">
                <a:solidFill>
                  <a:srgbClr val="333333"/>
                </a:solidFill>
                <a:latin typeface="+mn-lt"/>
                <a:cs typeface="Verdana" panose="020B0604030504040204" pitchFamily="34" charset="0"/>
              </a:rPr>
              <a:t>Home</a:t>
            </a:r>
            <a:r>
              <a:rPr lang="en-GB" altLang="da-DK" sz="675" b="0" noProof="1">
                <a:solidFill>
                  <a:srgbClr val="333333"/>
                </a:solidFill>
                <a:latin typeface="+mn-lt"/>
                <a:cs typeface="Verdana" panose="020B0604030504040204" pitchFamily="34" charset="0"/>
              </a:rPr>
              <a:t> tab to insert a new slide</a:t>
            </a:r>
            <a:br>
              <a:rPr lang="en-GB" altLang="da-DK" sz="675" b="0" noProof="1">
                <a:solidFill>
                  <a:srgbClr val="333333"/>
                </a:solidFill>
                <a:latin typeface="+mn-lt"/>
                <a:cs typeface="Verdana" panose="020B0604030504040204" pitchFamily="34" charset="0"/>
              </a:rPr>
            </a:br>
            <a:r>
              <a:rPr lang="en-GB" altLang="da-DK" sz="675" b="0" noProof="1">
                <a:solidFill>
                  <a:srgbClr val="333333"/>
                </a:solidFill>
                <a:latin typeface="+mn-lt"/>
                <a:cs typeface="Verdana" panose="020B0604030504040204" pitchFamily="34" charset="0"/>
              </a:rPr>
              <a:t/>
            </a:r>
            <a:br>
              <a:rPr lang="en-GB" altLang="da-DK" sz="675" b="0" noProof="1">
                <a:solidFill>
                  <a:srgbClr val="333333"/>
                </a:solidFill>
                <a:latin typeface="+mn-lt"/>
                <a:cs typeface="Verdana" panose="020B0604030504040204" pitchFamily="34" charset="0"/>
              </a:rPr>
            </a:br>
            <a:r>
              <a:rPr lang="en-GB" altLang="da-DK" sz="675" b="1" noProof="1">
                <a:solidFill>
                  <a:srgbClr val="333333"/>
                </a:solidFill>
                <a:latin typeface="+mn-lt"/>
                <a:cs typeface="Verdana" panose="020B0604030504040204" pitchFamily="34" charset="0"/>
              </a:rPr>
              <a:t>Change layout</a:t>
            </a:r>
            <a:endParaRPr lang="en-GB" altLang="da-DK" sz="675" b="0" noProof="1">
              <a:solidFill>
                <a:srgbClr val="333333"/>
              </a:solidFill>
              <a:latin typeface="+mn-lt"/>
              <a:cs typeface="Verdana" panose="020B0604030504040204" pitchFamily="34" charset="0"/>
            </a:endParaRPr>
          </a:p>
          <a:p>
            <a:pPr marL="0" indent="0">
              <a:spcAft>
                <a:spcPts val="450"/>
              </a:spcAft>
              <a:buFont typeface="+mj-lt"/>
              <a:buNone/>
            </a:pPr>
            <a:r>
              <a:rPr lang="en-GB" sz="675" dirty="0">
                <a:solidFill>
                  <a:srgbClr val="333333"/>
                </a:solidFill>
                <a:latin typeface="+mn-lt"/>
                <a:ea typeface="Verdana" panose="020B0604030504040204" pitchFamily="34" charset="0"/>
              </a:rPr>
              <a:t>Click on the arrow next to </a:t>
            </a:r>
            <a:r>
              <a:rPr lang="en-GB" sz="675" b="1" dirty="0">
                <a:solidFill>
                  <a:srgbClr val="333333"/>
                </a:solidFill>
                <a:latin typeface="+mn-lt"/>
                <a:ea typeface="Verdana" panose="020B0604030504040204" pitchFamily="34" charset="0"/>
              </a:rPr>
              <a:t>Layout </a:t>
            </a:r>
            <a:r>
              <a:rPr lang="en-GB" sz="675" dirty="0">
                <a:solidFill>
                  <a:srgbClr val="333333"/>
                </a:solidFill>
                <a:latin typeface="+mn-lt"/>
                <a:ea typeface="Verdana" panose="020B0604030504040204" pitchFamily="34" charset="0"/>
              </a:rPr>
              <a:t>to view a dropdown menu of possible slide layouts</a:t>
            </a:r>
          </a:p>
          <a:p>
            <a:pPr marL="0" indent="0">
              <a:spcAft>
                <a:spcPts val="450"/>
              </a:spcAft>
              <a:buFont typeface="+mj-lt"/>
              <a:buNone/>
            </a:pPr>
            <a:endParaRPr lang="en-GB" sz="675" dirty="0">
              <a:solidFill>
                <a:srgbClr val="333333"/>
              </a:solidFill>
              <a:latin typeface="+mn-lt"/>
              <a:ea typeface="Verdana" panose="020B0604030504040204" pitchFamily="34" charset="0"/>
            </a:endParaRPr>
          </a:p>
          <a:p>
            <a:pPr marL="0" marR="0" lvl="0" indent="0" algn="l" defTabSz="685800" rtl="0" eaLnBrk="1" fontAlgn="auto" latinLnBrk="0" hangingPunct="1">
              <a:lnSpc>
                <a:spcPct val="100000"/>
              </a:lnSpc>
              <a:spcBef>
                <a:spcPts val="0"/>
              </a:spcBef>
              <a:spcAft>
                <a:spcPts val="450"/>
              </a:spcAft>
              <a:buClrTx/>
              <a:buSzTx/>
              <a:buFontTx/>
              <a:buNone/>
              <a:tabLst/>
              <a:defRPr/>
            </a:pPr>
            <a:r>
              <a:rPr lang="en-GB" sz="1200" dirty="0">
                <a:solidFill>
                  <a:srgbClr val="333333"/>
                </a:solidFill>
                <a:latin typeface="+mn-lt"/>
                <a:cs typeface="Verdana" panose="020B0604030504040204" pitchFamily="34" charset="0"/>
              </a:rPr>
              <a:t>Color</a:t>
            </a:r>
          </a:p>
          <a:p>
            <a:pPr marL="0" marR="0" lvl="0" indent="0" algn="l" defTabSz="685800" rtl="0" eaLnBrk="1" fontAlgn="auto" latinLnBrk="0" hangingPunct="1">
              <a:lnSpc>
                <a:spcPct val="100000"/>
              </a:lnSpc>
              <a:spcBef>
                <a:spcPts val="0"/>
              </a:spcBef>
              <a:spcAft>
                <a:spcPts val="450"/>
              </a:spcAft>
              <a:buClrTx/>
              <a:buSzTx/>
              <a:buFontTx/>
              <a:buNone/>
              <a:tabLst/>
              <a:defRPr/>
            </a:pPr>
            <a:r>
              <a:rPr lang="en-GB" altLang="da-DK" sz="675" b="0" noProof="1">
                <a:solidFill>
                  <a:srgbClr val="333333"/>
                </a:solidFill>
                <a:latin typeface="+mn-lt"/>
                <a:cs typeface="Verdana" panose="020B0604030504040204" pitchFamily="34" charset="0"/>
              </a:rPr>
              <a:t>Use </a:t>
            </a:r>
            <a:r>
              <a:rPr lang="en-GB" altLang="da-DK" sz="675" b="1" noProof="1">
                <a:solidFill>
                  <a:srgbClr val="333333"/>
                </a:solidFill>
                <a:latin typeface="+mn-lt"/>
                <a:cs typeface="Verdana" panose="020B0604030504040204" pitchFamily="34" charset="0"/>
              </a:rPr>
              <a:t>Custom Colors </a:t>
            </a:r>
            <a:r>
              <a:rPr lang="en-GB" altLang="da-DK" sz="675" b="0" noProof="1">
                <a:solidFill>
                  <a:srgbClr val="333333"/>
                </a:solidFill>
                <a:latin typeface="+mn-lt"/>
                <a:cs typeface="Verdana" panose="020B0604030504040204" pitchFamily="34" charset="0"/>
              </a:rPr>
              <a:t>to change color.</a:t>
            </a:r>
            <a:br>
              <a:rPr lang="en-GB" altLang="da-DK" sz="675" b="0" noProof="1">
                <a:solidFill>
                  <a:srgbClr val="333333"/>
                </a:solidFill>
                <a:latin typeface="+mn-lt"/>
                <a:cs typeface="Verdana" panose="020B0604030504040204" pitchFamily="34" charset="0"/>
              </a:rPr>
            </a:br>
            <a:endParaRPr lang="en-GB" sz="675" dirty="0">
              <a:solidFill>
                <a:srgbClr val="333333"/>
              </a:solidFill>
              <a:latin typeface="+mn-lt"/>
              <a:ea typeface="Verdana" panose="020B060403050404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9"/>
          <a:stretch>
            <a:fillRect/>
          </a:stretch>
        </p:blipFill>
        <p:spPr>
          <a:xfrm>
            <a:off x="2387930" y="3215985"/>
            <a:ext cx="356571" cy="13257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10"/>
          <a:stretch>
            <a:fillRect/>
          </a:stretch>
        </p:blipFill>
        <p:spPr>
          <a:xfrm>
            <a:off x="2387930" y="2603239"/>
            <a:ext cx="246661" cy="379126"/>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1"/>
          <a:stretch>
            <a:fillRect/>
          </a:stretch>
        </p:blipFill>
        <p:spPr>
          <a:xfrm>
            <a:off x="2389953" y="2053373"/>
            <a:ext cx="403849" cy="12963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2"/>
          <a:stretch>
            <a:fillRect/>
          </a:stretch>
        </p:blipFill>
        <p:spPr>
          <a:xfrm>
            <a:off x="2387930" y="1519906"/>
            <a:ext cx="342857" cy="192857"/>
          </a:xfrm>
          <a:prstGeom prst="rect">
            <a:avLst/>
          </a:prstGeom>
        </p:spPr>
      </p:pic>
      <p:cxnSp>
        <p:nvCxnSpPr>
          <p:cNvPr id="5" name="Straight Connector 4">
            <a:extLst>
              <a:ext uri="{FF2B5EF4-FFF2-40B4-BE49-F238E27FC236}">
                <a16:creationId xmlns:a16="http://schemas.microsoft.com/office/drawing/2014/main" id="{B02B52D7-9EB4-432D-A8C5-A0DAE58EF038}"/>
              </a:ext>
            </a:extLst>
          </p:cNvPr>
          <p:cNvCxnSpPr>
            <a:cxnSpLocks/>
          </p:cNvCxnSpPr>
          <p:nvPr userDrawn="1"/>
        </p:nvCxnSpPr>
        <p:spPr>
          <a:xfrm>
            <a:off x="2068174" y="3747704"/>
            <a:ext cx="680836" cy="2325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E9322B-F814-45C1-A30F-1BB8D0604356}"/>
              </a:ext>
            </a:extLst>
          </p:cNvPr>
          <p:cNvCxnSpPr>
            <a:cxnSpLocks/>
          </p:cNvCxnSpPr>
          <p:nvPr userDrawn="1"/>
        </p:nvCxnSpPr>
        <p:spPr>
          <a:xfrm rot="19200000">
            <a:off x="2063276" y="3747704"/>
            <a:ext cx="680836" cy="2325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9B075D-C775-447D-A3A2-2DDBE502A24E}"/>
              </a:ext>
            </a:extLst>
          </p:cNvPr>
          <p:cNvCxnSpPr>
            <a:cxnSpLocks/>
          </p:cNvCxnSpPr>
          <p:nvPr userDrawn="1"/>
        </p:nvCxnSpPr>
        <p:spPr>
          <a:xfrm>
            <a:off x="2068174" y="4556612"/>
            <a:ext cx="680836" cy="2325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27D424-46E2-4CE8-9A03-0D53792EDAE5}"/>
              </a:ext>
            </a:extLst>
          </p:cNvPr>
          <p:cNvCxnSpPr>
            <a:cxnSpLocks/>
          </p:cNvCxnSpPr>
          <p:nvPr userDrawn="1"/>
        </p:nvCxnSpPr>
        <p:spPr>
          <a:xfrm rot="19200000">
            <a:off x="2063276" y="4556612"/>
            <a:ext cx="680836" cy="23256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518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9144000" cy="5143500"/>
          </a:xfrm>
          <a:prstGeom prst="rect">
            <a:avLst/>
          </a:prstGeom>
          <a:solidFill>
            <a:srgbClr val="000000"/>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err="1">
              <a:solidFill>
                <a:schemeClr val="tx1"/>
              </a:solidFill>
            </a:endParaRPr>
          </a:p>
        </p:txBody>
      </p:sp>
      <p:sp>
        <p:nvSpPr>
          <p:cNvPr id="5" name="Do not use"/>
          <p:cNvSpPr txBox="1"/>
          <p:nvPr userDrawn="1"/>
        </p:nvSpPr>
        <p:spPr>
          <a:xfrm>
            <a:off x="269082" y="492618"/>
            <a:ext cx="8604647" cy="1384995"/>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3000" b="0" noProof="0" dirty="0">
                <a:solidFill>
                  <a:schemeClr val="tx1"/>
                </a:solidFill>
              </a:rPr>
              <a:t>If you see any </a:t>
            </a:r>
            <a:r>
              <a:rPr lang="en-GB" sz="3000" b="1" i="1" noProof="0" dirty="0">
                <a:solidFill>
                  <a:schemeClr val="tx1"/>
                </a:solidFill>
              </a:rPr>
              <a:t>layouts after this </a:t>
            </a:r>
            <a:r>
              <a:rPr lang="en-GB" sz="3000" b="0" i="0" noProof="0" dirty="0">
                <a:solidFill>
                  <a:schemeClr val="tx1"/>
                </a:solidFill>
              </a:rPr>
              <a:t>one</a:t>
            </a:r>
            <a:r>
              <a:rPr lang="en-GB" sz="3000" b="1" i="1" noProof="0" dirty="0">
                <a:solidFill>
                  <a:schemeClr val="tx1"/>
                </a:solidFill>
              </a:rPr>
              <a:t>,</a:t>
            </a:r>
            <a:r>
              <a:rPr lang="en-GB" sz="3000" b="0" i="0" noProof="0" dirty="0">
                <a:solidFill>
                  <a:schemeClr val="tx1"/>
                </a:solidFill>
              </a:rPr>
              <a:t/>
            </a:r>
            <a:br>
              <a:rPr lang="en-GB" sz="3000" b="0" i="0" noProof="0" dirty="0">
                <a:solidFill>
                  <a:schemeClr val="tx1"/>
                </a:solidFill>
              </a:rPr>
            </a:br>
            <a:r>
              <a:rPr lang="en-GB" sz="3000" b="0" noProof="0" dirty="0">
                <a:solidFill>
                  <a:schemeClr val="tx1"/>
                </a:solidFill>
              </a:rPr>
              <a:t>do not use them. These layouts </a:t>
            </a:r>
            <a:r>
              <a:rPr lang="en-GB" sz="3000" b="1" i="1" u="none" noProof="0" dirty="0">
                <a:solidFill>
                  <a:schemeClr val="tx1"/>
                </a:solidFill>
              </a:rPr>
              <a:t>are not </a:t>
            </a:r>
            <a:r>
              <a:rPr lang="en-GB" sz="3000" b="0" noProof="0" dirty="0">
                <a:solidFill>
                  <a:schemeClr val="tx1"/>
                </a:solidFill>
              </a:rPr>
              <a:t>part of our corporate template.</a:t>
            </a:r>
            <a:endParaRPr lang="en-GB" sz="1800" b="0" noProof="0" dirty="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7803656" y="2493920"/>
            <a:ext cx="777591" cy="777591"/>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450"/>
                </a:spcBef>
                <a:buClr>
                  <a:srgbClr val="003755"/>
                </a:buClr>
              </a:pPr>
              <a:endParaRPr lang="en-GB" sz="105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22660" y="2058760"/>
            <a:ext cx="7614260" cy="1419619"/>
          </a:xfrm>
          <a:prstGeom prst="rect">
            <a:avLst/>
          </a:prstGeom>
        </p:spPr>
        <p:txBody>
          <a:bodyPr wrap="square">
            <a:spAutoFit/>
          </a:bodyPr>
          <a:lstStyle/>
          <a:p>
            <a:pPr algn="ctr"/>
            <a:r>
              <a:rPr lang="en-GB" sz="8625" b="1" i="1" noProof="0" dirty="0">
                <a:solidFill>
                  <a:schemeClr val="tx1"/>
                </a:solidFill>
              </a:rPr>
              <a:t>Do not use </a:t>
            </a:r>
            <a:endParaRPr lang="en-GB" sz="1500" b="1" i="1" dirty="0">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269082" y="3889841"/>
            <a:ext cx="8604647" cy="479618"/>
          </a:xfrm>
          <a:prstGeom prst="rect">
            <a:avLst/>
          </a:prstGeom>
          <a:noFill/>
        </p:spPr>
        <p:txBody>
          <a:bodyPr wrap="square" lIns="0" tIns="0" rIns="0" bIns="0" rtlCol="0">
            <a:spAutoFit/>
          </a:bodyPr>
          <a:lstStyle/>
          <a:p>
            <a:pPr marL="0" marR="0" indent="0" algn="ctr" fontAlgn="auto">
              <a:lnSpc>
                <a:spcPct val="100000"/>
              </a:lnSpc>
              <a:spcBef>
                <a:spcPts val="450"/>
              </a:spcBef>
              <a:spcAft>
                <a:spcPts val="0"/>
              </a:spcAft>
              <a:buClr>
                <a:srgbClr val="003755"/>
              </a:buClr>
              <a:buSzTx/>
              <a:buFontTx/>
              <a:buNone/>
              <a:tabLst/>
            </a:pPr>
            <a:r>
              <a:rPr lang="en-GB" sz="1350" b="0" noProof="0" dirty="0">
                <a:solidFill>
                  <a:schemeClr val="tx1"/>
                </a:solidFill>
              </a:rPr>
              <a:t>Due to PowerPoint’s standard Copy/Paste functionality extra undesirable layouts can appear.</a:t>
            </a:r>
          </a:p>
          <a:p>
            <a:pPr marL="0" marR="0" indent="0" algn="ctr" fontAlgn="auto">
              <a:lnSpc>
                <a:spcPct val="100000"/>
              </a:lnSpc>
              <a:spcBef>
                <a:spcPts val="450"/>
              </a:spcBef>
              <a:spcAft>
                <a:spcPts val="0"/>
              </a:spcAft>
              <a:buClr>
                <a:srgbClr val="003755"/>
              </a:buClr>
              <a:buSzTx/>
              <a:buFontTx/>
              <a:buNone/>
              <a:tabLst/>
            </a:pPr>
            <a:r>
              <a:rPr lang="en-GB" sz="1350" b="0" noProof="0" dirty="0">
                <a:solidFill>
                  <a:schemeClr val="tx1"/>
                </a:solidFill>
              </a:rPr>
              <a:t>Also notice: Layouts after this might contain potential confidential information.</a:t>
            </a: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5143500"/>
            <a:ext cx="0" cy="0"/>
          </a:xfrm>
        </p:spPr>
        <p:txBody>
          <a:bodyPr/>
          <a:lstStyle>
            <a:lvl1pPr>
              <a:defRPr sz="100">
                <a:noFill/>
              </a:defRPr>
            </a:lvl1pPr>
          </a:lstStyle>
          <a:p>
            <a:fld id="{06357EC7-0D53-4A60-9E41-D75A47B48389}" type="datetime1">
              <a:rPr lang="en-GB" smtClean="0"/>
              <a:t>06/07/2023</a:t>
            </a:fld>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5143500"/>
            <a:ext cx="0" cy="0"/>
          </a:xfrm>
        </p:spPr>
        <p:txBody>
          <a:bodyPr/>
          <a:lstStyle>
            <a:lvl1pPr>
              <a:defRPr sz="100">
                <a:noFill/>
              </a:defRPr>
            </a:lvl1pPr>
          </a:lstStyle>
          <a:p>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5143500"/>
            <a:ext cx="0" cy="0"/>
          </a:xfrm>
        </p:spPr>
        <p:txBody>
          <a:bodyPr/>
          <a:lstStyle>
            <a:lvl1pPr>
              <a:defRPr sz="100">
                <a:noFill/>
              </a:defRPr>
            </a:lvl1p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28372680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16" name="Pladsholder til dato 14"/>
          <p:cNvSpPr>
            <a:spLocks noGrp="1"/>
          </p:cNvSpPr>
          <p:nvPr>
            <p:ph type="dt" sz="half" idx="17"/>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18" name="Pladsholder til slidenummer 15"/>
          <p:cNvSpPr>
            <a:spLocks noGrp="1"/>
          </p:cNvSpPr>
          <p:nvPr>
            <p:ph type="sldNum" sz="quarter" idx="18"/>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pic>
        <p:nvPicPr>
          <p:cNvPr id="14" name="Billed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12" name="Gruppe 11"/>
          <p:cNvGrpSpPr/>
          <p:nvPr userDrawn="1"/>
        </p:nvGrpSpPr>
        <p:grpSpPr>
          <a:xfrm>
            <a:off x="179513" y="261537"/>
            <a:ext cx="551932" cy="632757"/>
            <a:chOff x="7431059" y="329279"/>
            <a:chExt cx="763878" cy="883222"/>
          </a:xfrm>
        </p:grpSpPr>
        <p:sp>
          <p:nvSpPr>
            <p:cNvPr id="13" name="Ellipse 12">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21" name="Pladsholder til tekst 18">
            <a:extLst>
              <a:ext uri="{FF2B5EF4-FFF2-40B4-BE49-F238E27FC236}">
                <a16:creationId xmlns:a16="http://schemas.microsoft.com/office/drawing/2014/main" id="{ED22160D-BA96-8D44-A99D-0EBA75B3B491}"/>
              </a:ext>
            </a:extLst>
          </p:cNvPr>
          <p:cNvSpPr>
            <a:spLocks noGrp="1"/>
          </p:cNvSpPr>
          <p:nvPr>
            <p:ph type="body" sz="quarter" idx="21"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
        <p:nvSpPr>
          <p:cNvPr id="11" name="Pladsholder til tekst 18">
            <a:extLst>
              <a:ext uri="{FF2B5EF4-FFF2-40B4-BE49-F238E27FC236}">
                <a16:creationId xmlns:a16="http://schemas.microsoft.com/office/drawing/2014/main" id="{C3B5F652-10D8-D046-AFF3-E2A93FEA76A8}"/>
              </a:ext>
            </a:extLst>
          </p:cNvPr>
          <p:cNvSpPr>
            <a:spLocks noGrp="1"/>
          </p:cNvSpPr>
          <p:nvPr>
            <p:ph type="body" sz="quarter" idx="14"/>
          </p:nvPr>
        </p:nvSpPr>
        <p:spPr>
          <a:xfrm>
            <a:off x="215584" y="1174881"/>
            <a:ext cx="4210511" cy="3419999"/>
          </a:xfrm>
          <a:prstGeom prst="rect">
            <a:avLst/>
          </a:prstGeom>
        </p:spPr>
        <p:txBody>
          <a:bodyPr>
            <a:noAutofit/>
          </a:bodyPr>
          <a:lstStyle>
            <a:lvl1pPr marL="0" indent="0">
              <a:lnSpc>
                <a:spcPct val="100000"/>
              </a:lnSpc>
              <a:spcAft>
                <a:spcPts val="600"/>
              </a:spcAft>
              <a:buClrTx/>
              <a:buFont typeface="Arial" panose="020B0604020202020204" pitchFamily="34" charset="0"/>
              <a:buNone/>
              <a:defRPr sz="1400" baseline="0">
                <a:solidFill>
                  <a:schemeClr val="tx1"/>
                </a:solidFill>
              </a:defRPr>
            </a:lvl1pPr>
            <a:lvl2pPr>
              <a:defRPr/>
            </a:lvl2pPr>
            <a:lvl3pPr marL="623327" indent="0">
              <a:buNone/>
              <a:defRPr/>
            </a:lvl3pPr>
          </a:lstStyle>
          <a:p>
            <a:pPr lvl="0"/>
            <a:endParaRPr lang="da-DK" dirty="0" smtClean="0"/>
          </a:p>
        </p:txBody>
      </p:sp>
      <p:sp>
        <p:nvSpPr>
          <p:cNvPr id="17" name="Pladsholder til tekst 18">
            <a:extLst>
              <a:ext uri="{FF2B5EF4-FFF2-40B4-BE49-F238E27FC236}">
                <a16:creationId xmlns:a16="http://schemas.microsoft.com/office/drawing/2014/main" id="{C3B5F652-10D8-D046-AFF3-E2A93FEA76A8}"/>
              </a:ext>
            </a:extLst>
          </p:cNvPr>
          <p:cNvSpPr>
            <a:spLocks noGrp="1"/>
          </p:cNvSpPr>
          <p:nvPr>
            <p:ph type="body" sz="quarter" idx="22"/>
          </p:nvPr>
        </p:nvSpPr>
        <p:spPr>
          <a:xfrm>
            <a:off x="4717073" y="1174880"/>
            <a:ext cx="4210511" cy="3419999"/>
          </a:xfrm>
          <a:prstGeom prst="rect">
            <a:avLst/>
          </a:prstGeom>
        </p:spPr>
        <p:txBody>
          <a:bodyPr>
            <a:noAutofit/>
          </a:bodyPr>
          <a:lstStyle>
            <a:lvl1pPr marL="0" indent="0">
              <a:lnSpc>
                <a:spcPct val="100000"/>
              </a:lnSpc>
              <a:spcAft>
                <a:spcPts val="600"/>
              </a:spcAft>
              <a:buClrTx/>
              <a:buFont typeface="Arial" panose="020B0604020202020204" pitchFamily="34" charset="0"/>
              <a:buNone/>
              <a:defRPr sz="1400" baseline="0">
                <a:solidFill>
                  <a:schemeClr val="tx1"/>
                </a:solidFill>
              </a:defRPr>
            </a:lvl1pPr>
            <a:lvl2pPr marL="320158" indent="0">
              <a:buNone/>
              <a:defRPr/>
            </a:lvl2pPr>
            <a:lvl3pPr marL="623327" indent="0">
              <a:buNone/>
              <a:defRPr/>
            </a:lvl3pPr>
          </a:lstStyle>
          <a:p>
            <a:pPr lvl="0"/>
            <a:endParaRPr lang="da-DK" dirty="0" smtClean="0"/>
          </a:p>
        </p:txBody>
      </p:sp>
    </p:spTree>
    <p:extLst>
      <p:ext uri="{BB962C8B-B14F-4D97-AF65-F5344CB8AC3E}">
        <p14:creationId xmlns:p14="http://schemas.microsoft.com/office/powerpoint/2010/main" val="178268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1FB3-A1E0-3365-0CBF-54D3BC1AB1E9}"/>
              </a:ext>
            </a:extLst>
          </p:cNvPr>
          <p:cNvSpPr>
            <a:spLocks noGrp="1"/>
          </p:cNvSpPr>
          <p:nvPr>
            <p:ph type="title"/>
          </p:nvPr>
        </p:nvSpPr>
        <p:spPr>
          <a:xfrm>
            <a:off x="629841" y="273844"/>
            <a:ext cx="7886700" cy="994172"/>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F622485C-E2CA-DFC6-C31E-087EFBAA9AA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7B882-7FF6-D363-1409-99EF41A77B2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FAF44E10-08B0-1345-52BA-74D9E27B030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5BD8768-515A-9306-98B7-E4DF6C15E84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B4E5F00A-6270-2305-B39A-02AFFE17D967}"/>
              </a:ext>
            </a:extLst>
          </p:cNvPr>
          <p:cNvSpPr>
            <a:spLocks noGrp="1"/>
          </p:cNvSpPr>
          <p:nvPr>
            <p:ph type="dt" sz="half" idx="10"/>
          </p:nvPr>
        </p:nvSpPr>
        <p:spPr/>
        <p:txBody>
          <a:bodyPr/>
          <a:lstStyle/>
          <a:p>
            <a:pPr defTabSz="685800"/>
            <a:fld id="{F26068A8-90BD-4BFF-90BD-D28FA87836D1}" type="datetimeFigureOut">
              <a:rPr lang="da-DK" smtClean="0">
                <a:solidFill>
                  <a:srgbClr val="009DF0"/>
                </a:solidFill>
              </a:rPr>
              <a:pPr defTabSz="685800"/>
              <a:t>06-07-2023</a:t>
            </a:fld>
            <a:endParaRPr lang="da-DK">
              <a:solidFill>
                <a:srgbClr val="009DF0"/>
              </a:solidFill>
            </a:endParaRPr>
          </a:p>
        </p:txBody>
      </p:sp>
      <p:sp>
        <p:nvSpPr>
          <p:cNvPr id="8" name="Footer Placeholder 7">
            <a:extLst>
              <a:ext uri="{FF2B5EF4-FFF2-40B4-BE49-F238E27FC236}">
                <a16:creationId xmlns:a16="http://schemas.microsoft.com/office/drawing/2014/main" id="{5513A867-BB37-0A90-2967-87CD1975810E}"/>
              </a:ext>
            </a:extLst>
          </p:cNvPr>
          <p:cNvSpPr>
            <a:spLocks noGrp="1"/>
          </p:cNvSpPr>
          <p:nvPr>
            <p:ph type="ftr" sz="quarter" idx="11"/>
          </p:nvPr>
        </p:nvSpPr>
        <p:spPr/>
        <p:txBody>
          <a:bodyPr/>
          <a:lstStyle/>
          <a:p>
            <a:pPr defTabSz="685800"/>
            <a:endParaRPr lang="da-DK">
              <a:solidFill>
                <a:srgbClr val="009DF0"/>
              </a:solidFill>
            </a:endParaRPr>
          </a:p>
        </p:txBody>
      </p:sp>
      <p:sp>
        <p:nvSpPr>
          <p:cNvPr id="9" name="Slide Number Placeholder 8">
            <a:extLst>
              <a:ext uri="{FF2B5EF4-FFF2-40B4-BE49-F238E27FC236}">
                <a16:creationId xmlns:a16="http://schemas.microsoft.com/office/drawing/2014/main" id="{A579F42B-C684-2FBC-F04A-FC0A7AEB568A}"/>
              </a:ext>
            </a:extLst>
          </p:cNvPr>
          <p:cNvSpPr>
            <a:spLocks noGrp="1"/>
          </p:cNvSpPr>
          <p:nvPr>
            <p:ph type="sldNum" sz="quarter" idx="12"/>
          </p:nvPr>
        </p:nvSpPr>
        <p:spPr/>
        <p:txBody>
          <a:bodyPr/>
          <a:lstStyle/>
          <a:p>
            <a:pPr defTabSz="685800"/>
            <a:fld id="{8AD37650-C17D-4E44-961F-3A93A87AB9EE}" type="slidenum">
              <a:rPr lang="da-DK" smtClean="0">
                <a:solidFill>
                  <a:srgbClr val="009DF0"/>
                </a:solidFill>
              </a:rPr>
              <a:pPr defTabSz="685800"/>
              <a:t>‹nr.›</a:t>
            </a:fld>
            <a:endParaRPr lang="da-DK">
              <a:solidFill>
                <a:srgbClr val="009DF0"/>
              </a:solidFill>
            </a:endParaRPr>
          </a:p>
        </p:txBody>
      </p:sp>
    </p:spTree>
    <p:extLst>
      <p:ext uri="{BB962C8B-B14F-4D97-AF65-F5344CB8AC3E}">
        <p14:creationId xmlns:p14="http://schemas.microsoft.com/office/powerpoint/2010/main" val="1766810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9AE7-6D79-4A30-55F4-64B67B50613C}"/>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DK"/>
          </a:p>
        </p:txBody>
      </p:sp>
      <p:sp>
        <p:nvSpPr>
          <p:cNvPr id="3" name="Subtitle 2">
            <a:extLst>
              <a:ext uri="{FF2B5EF4-FFF2-40B4-BE49-F238E27FC236}">
                <a16:creationId xmlns:a16="http://schemas.microsoft.com/office/drawing/2014/main" id="{B27EB64F-F313-7FB8-6D07-925B5D2A86E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DK"/>
          </a:p>
        </p:txBody>
      </p:sp>
      <p:sp>
        <p:nvSpPr>
          <p:cNvPr id="4" name="Date Placeholder 3">
            <a:extLst>
              <a:ext uri="{FF2B5EF4-FFF2-40B4-BE49-F238E27FC236}">
                <a16:creationId xmlns:a16="http://schemas.microsoft.com/office/drawing/2014/main" id="{AD1699B8-90AC-3370-6528-342EAB268049}"/>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5" name="Footer Placeholder 4">
            <a:extLst>
              <a:ext uri="{FF2B5EF4-FFF2-40B4-BE49-F238E27FC236}">
                <a16:creationId xmlns:a16="http://schemas.microsoft.com/office/drawing/2014/main" id="{0A3765C6-A809-F66F-8F59-8C4365BEFDA8}"/>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DB2ABB88-1F1E-C29A-0205-067F74193D84}"/>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115659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F2FCF-6B30-DC70-39F6-A8878AF6A312}"/>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C8F46E24-AA60-5FE1-03E3-5C7BCD329D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8099C476-42BE-9D8B-6D52-AEB12DB18CC3}"/>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5" name="Footer Placeholder 4">
            <a:extLst>
              <a:ext uri="{FF2B5EF4-FFF2-40B4-BE49-F238E27FC236}">
                <a16:creationId xmlns:a16="http://schemas.microsoft.com/office/drawing/2014/main" id="{ABC52BBE-FF08-4B9A-AF7D-6FD9C7A9EF15}"/>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68B42BD4-DA50-6D35-AF5B-4C779EDB547B}"/>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34964819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5A0F-CF04-FAA0-CB05-FC491BF9344B}"/>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DK"/>
          </a:p>
        </p:txBody>
      </p:sp>
      <p:sp>
        <p:nvSpPr>
          <p:cNvPr id="3" name="Text Placeholder 2">
            <a:extLst>
              <a:ext uri="{FF2B5EF4-FFF2-40B4-BE49-F238E27FC236}">
                <a16:creationId xmlns:a16="http://schemas.microsoft.com/office/drawing/2014/main" id="{7FD92481-E419-F3F8-7EE4-A03DEBC2D6F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10FB48-9B4D-9109-4B18-C27F2F892EA1}"/>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5" name="Footer Placeholder 4">
            <a:extLst>
              <a:ext uri="{FF2B5EF4-FFF2-40B4-BE49-F238E27FC236}">
                <a16:creationId xmlns:a16="http://schemas.microsoft.com/office/drawing/2014/main" id="{85A56E0E-9580-96D4-2C1C-EB28D1DB337E}"/>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6FC27FA4-03D3-004F-869B-AD831F2419D0}"/>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16930132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BABE-E89B-A1B0-24D5-4A28D8D878C1}"/>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7C30EFB9-12B6-676B-93BD-7BEABF4DABCD}"/>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Content Placeholder 3">
            <a:extLst>
              <a:ext uri="{FF2B5EF4-FFF2-40B4-BE49-F238E27FC236}">
                <a16:creationId xmlns:a16="http://schemas.microsoft.com/office/drawing/2014/main" id="{066CBE84-B2E2-4954-67AA-E86DFE0A519D}"/>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Date Placeholder 4">
            <a:extLst>
              <a:ext uri="{FF2B5EF4-FFF2-40B4-BE49-F238E27FC236}">
                <a16:creationId xmlns:a16="http://schemas.microsoft.com/office/drawing/2014/main" id="{4F190226-986C-66E6-5A08-9C65EB69EF68}"/>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6" name="Footer Placeholder 5">
            <a:extLst>
              <a:ext uri="{FF2B5EF4-FFF2-40B4-BE49-F238E27FC236}">
                <a16:creationId xmlns:a16="http://schemas.microsoft.com/office/drawing/2014/main" id="{438CC6B7-07C5-BF8E-6409-A343C9B89E20}"/>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673A1C8A-1B94-C731-4874-82A4B94E1AAC}"/>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150420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6F86D-62A7-62BF-3062-C252C17E3157}"/>
              </a:ext>
            </a:extLst>
          </p:cNvPr>
          <p:cNvSpPr>
            <a:spLocks noGrp="1"/>
          </p:cNvSpPr>
          <p:nvPr>
            <p:ph type="title"/>
          </p:nvPr>
        </p:nvSpPr>
        <p:spPr>
          <a:xfrm>
            <a:off x="629841" y="273844"/>
            <a:ext cx="7886700" cy="994172"/>
          </a:xfrm>
        </p:spPr>
        <p:txBody>
          <a:bodyPr/>
          <a:lstStyle/>
          <a:p>
            <a:r>
              <a:rPr lang="en-GB"/>
              <a:t>Click to edit Master title style</a:t>
            </a:r>
            <a:endParaRPr lang="en-DK"/>
          </a:p>
        </p:txBody>
      </p:sp>
      <p:sp>
        <p:nvSpPr>
          <p:cNvPr id="3" name="Text Placeholder 2">
            <a:extLst>
              <a:ext uri="{FF2B5EF4-FFF2-40B4-BE49-F238E27FC236}">
                <a16:creationId xmlns:a16="http://schemas.microsoft.com/office/drawing/2014/main" id="{68946391-F389-A1A6-485F-286FBF94B38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F4EE3CCF-CE23-B3EC-AD4B-8361FFB30160}"/>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Text Placeholder 4">
            <a:extLst>
              <a:ext uri="{FF2B5EF4-FFF2-40B4-BE49-F238E27FC236}">
                <a16:creationId xmlns:a16="http://schemas.microsoft.com/office/drawing/2014/main" id="{9291B76F-5628-C99A-E553-2F8D698F8C8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31AC90D-CAAA-C0D6-9A0F-ED34AA4949EC}"/>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Date Placeholder 6">
            <a:extLst>
              <a:ext uri="{FF2B5EF4-FFF2-40B4-BE49-F238E27FC236}">
                <a16:creationId xmlns:a16="http://schemas.microsoft.com/office/drawing/2014/main" id="{D70C8B86-FE21-83DF-F86A-451A1363FFD3}"/>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8" name="Footer Placeholder 7">
            <a:extLst>
              <a:ext uri="{FF2B5EF4-FFF2-40B4-BE49-F238E27FC236}">
                <a16:creationId xmlns:a16="http://schemas.microsoft.com/office/drawing/2014/main" id="{A68A59A1-6C1B-B799-618D-0842E2C8BCB3}"/>
              </a:ext>
            </a:extLst>
          </p:cNvPr>
          <p:cNvSpPr>
            <a:spLocks noGrp="1"/>
          </p:cNvSpPr>
          <p:nvPr>
            <p:ph type="ftr" sz="quarter" idx="11"/>
          </p:nvPr>
        </p:nvSpPr>
        <p:spPr/>
        <p:txBody>
          <a:bodyPr/>
          <a:lstStyle/>
          <a:p>
            <a:endParaRPr lang="en-DK"/>
          </a:p>
        </p:txBody>
      </p:sp>
      <p:sp>
        <p:nvSpPr>
          <p:cNvPr id="9" name="Slide Number Placeholder 8">
            <a:extLst>
              <a:ext uri="{FF2B5EF4-FFF2-40B4-BE49-F238E27FC236}">
                <a16:creationId xmlns:a16="http://schemas.microsoft.com/office/drawing/2014/main" id="{F00BC64E-1F14-6205-AE27-8AEE7CE1109B}"/>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1165642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3673-7979-5E63-35BC-71A476DF2DFD}"/>
              </a:ext>
            </a:extLst>
          </p:cNvPr>
          <p:cNvSpPr>
            <a:spLocks noGrp="1"/>
          </p:cNvSpPr>
          <p:nvPr>
            <p:ph type="title"/>
          </p:nvPr>
        </p:nvSpPr>
        <p:spPr/>
        <p:txBody>
          <a:bodyPr/>
          <a:lstStyle/>
          <a:p>
            <a:r>
              <a:rPr lang="en-GB"/>
              <a:t>Click to edit Master title style</a:t>
            </a:r>
            <a:endParaRPr lang="en-DK"/>
          </a:p>
        </p:txBody>
      </p:sp>
      <p:sp>
        <p:nvSpPr>
          <p:cNvPr id="3" name="Date Placeholder 2">
            <a:extLst>
              <a:ext uri="{FF2B5EF4-FFF2-40B4-BE49-F238E27FC236}">
                <a16:creationId xmlns:a16="http://schemas.microsoft.com/office/drawing/2014/main" id="{B0B1F0FF-1437-39FB-04C5-E35CAE65CF8B}"/>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4" name="Footer Placeholder 3">
            <a:extLst>
              <a:ext uri="{FF2B5EF4-FFF2-40B4-BE49-F238E27FC236}">
                <a16:creationId xmlns:a16="http://schemas.microsoft.com/office/drawing/2014/main" id="{CC1F1333-C9D6-502E-005E-9254991AC7C5}"/>
              </a:ext>
            </a:extLst>
          </p:cNvPr>
          <p:cNvSpPr>
            <a:spLocks noGrp="1"/>
          </p:cNvSpPr>
          <p:nvPr>
            <p:ph type="ftr" sz="quarter" idx="11"/>
          </p:nvPr>
        </p:nvSpPr>
        <p:spPr/>
        <p:txBody>
          <a:bodyPr/>
          <a:lstStyle/>
          <a:p>
            <a:endParaRPr lang="en-DK"/>
          </a:p>
        </p:txBody>
      </p:sp>
      <p:sp>
        <p:nvSpPr>
          <p:cNvPr id="5" name="Slide Number Placeholder 4">
            <a:extLst>
              <a:ext uri="{FF2B5EF4-FFF2-40B4-BE49-F238E27FC236}">
                <a16:creationId xmlns:a16="http://schemas.microsoft.com/office/drawing/2014/main" id="{97732F86-4BC7-A599-AF20-3B28D7A8A4E7}"/>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4756544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6D9CC-6F9A-9BEE-5BB5-6383BCA3886F}"/>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3" name="Footer Placeholder 2">
            <a:extLst>
              <a:ext uri="{FF2B5EF4-FFF2-40B4-BE49-F238E27FC236}">
                <a16:creationId xmlns:a16="http://schemas.microsoft.com/office/drawing/2014/main" id="{4EDC7C72-02AE-0042-9EB1-15C76661CBF7}"/>
              </a:ext>
            </a:extLst>
          </p:cNvPr>
          <p:cNvSpPr>
            <a:spLocks noGrp="1"/>
          </p:cNvSpPr>
          <p:nvPr>
            <p:ph type="ftr" sz="quarter" idx="11"/>
          </p:nvPr>
        </p:nvSpPr>
        <p:spPr/>
        <p:txBody>
          <a:bodyPr/>
          <a:lstStyle/>
          <a:p>
            <a:endParaRPr lang="en-DK"/>
          </a:p>
        </p:txBody>
      </p:sp>
      <p:sp>
        <p:nvSpPr>
          <p:cNvPr id="4" name="Slide Number Placeholder 3">
            <a:extLst>
              <a:ext uri="{FF2B5EF4-FFF2-40B4-BE49-F238E27FC236}">
                <a16:creationId xmlns:a16="http://schemas.microsoft.com/office/drawing/2014/main" id="{2D357447-72AF-3EA9-AAF6-040D59776112}"/>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23783289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8D098-7103-9FC3-4BBD-FDF26B3C7627}"/>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2AC827EB-5AE4-E76D-7083-B091A321C39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Text Placeholder 3">
            <a:extLst>
              <a:ext uri="{FF2B5EF4-FFF2-40B4-BE49-F238E27FC236}">
                <a16:creationId xmlns:a16="http://schemas.microsoft.com/office/drawing/2014/main" id="{497E5AB7-D8CC-FCBC-1659-91E1A8F2758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3EE7009-0328-9F2A-26EE-A473AA1F31CB}"/>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6" name="Footer Placeholder 5">
            <a:extLst>
              <a:ext uri="{FF2B5EF4-FFF2-40B4-BE49-F238E27FC236}">
                <a16:creationId xmlns:a16="http://schemas.microsoft.com/office/drawing/2014/main" id="{9385CDBB-66AB-F99C-4E04-F49E6881E88D}"/>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F9D63DA2-EED4-1F67-83C1-E5D4E89C1ABF}"/>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3386322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753E-0164-8D2F-9921-5BA517A78BEB}"/>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DK"/>
          </a:p>
        </p:txBody>
      </p:sp>
      <p:sp>
        <p:nvSpPr>
          <p:cNvPr id="3" name="Picture Placeholder 2">
            <a:extLst>
              <a:ext uri="{FF2B5EF4-FFF2-40B4-BE49-F238E27FC236}">
                <a16:creationId xmlns:a16="http://schemas.microsoft.com/office/drawing/2014/main" id="{A386DC45-7AE3-EFD7-FC52-95971C85186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DK"/>
          </a:p>
        </p:txBody>
      </p:sp>
      <p:sp>
        <p:nvSpPr>
          <p:cNvPr id="4" name="Text Placeholder 3">
            <a:extLst>
              <a:ext uri="{FF2B5EF4-FFF2-40B4-BE49-F238E27FC236}">
                <a16:creationId xmlns:a16="http://schemas.microsoft.com/office/drawing/2014/main" id="{6F742B83-E8C1-9054-DE52-DFFCCCF4322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DF2D9BE-454A-45E0-7FBB-73E5B5D999D3}"/>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6" name="Footer Placeholder 5">
            <a:extLst>
              <a:ext uri="{FF2B5EF4-FFF2-40B4-BE49-F238E27FC236}">
                <a16:creationId xmlns:a16="http://schemas.microsoft.com/office/drawing/2014/main" id="{37D658CB-D16B-6F13-0936-5694EEBD4850}"/>
              </a:ext>
            </a:extLst>
          </p:cNvPr>
          <p:cNvSpPr>
            <a:spLocks noGrp="1"/>
          </p:cNvSpPr>
          <p:nvPr>
            <p:ph type="ftr" sz="quarter" idx="11"/>
          </p:nvPr>
        </p:nvSpPr>
        <p:spPr/>
        <p:txBody>
          <a:bodyPr/>
          <a:lstStyle/>
          <a:p>
            <a:endParaRPr lang="en-DK"/>
          </a:p>
        </p:txBody>
      </p:sp>
      <p:sp>
        <p:nvSpPr>
          <p:cNvPr id="7" name="Slide Number Placeholder 6">
            <a:extLst>
              <a:ext uri="{FF2B5EF4-FFF2-40B4-BE49-F238E27FC236}">
                <a16:creationId xmlns:a16="http://schemas.microsoft.com/office/drawing/2014/main" id="{1E97B021-A440-D684-0591-E44623F112C8}"/>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111641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 spalter">
    <p:spTree>
      <p:nvGrpSpPr>
        <p:cNvPr id="1" name=""/>
        <p:cNvGrpSpPr/>
        <p:nvPr/>
      </p:nvGrpSpPr>
      <p:grpSpPr>
        <a:xfrm>
          <a:off x="0" y="0"/>
          <a:ext cx="0" cy="0"/>
          <a:chOff x="0" y="0"/>
          <a:chExt cx="0" cy="0"/>
        </a:xfrm>
      </p:grpSpPr>
      <p:sp>
        <p:nvSpPr>
          <p:cNvPr id="16" name="Pladsholder til dato 14"/>
          <p:cNvSpPr>
            <a:spLocks noGrp="1"/>
          </p:cNvSpPr>
          <p:nvPr>
            <p:ph type="dt" sz="half" idx="17"/>
          </p:nvPr>
        </p:nvSpPr>
        <p:spPr>
          <a:xfrm>
            <a:off x="6907876" y="4790279"/>
            <a:ext cx="1231973"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18" name="Pladsholder til slidenummer 15"/>
          <p:cNvSpPr>
            <a:spLocks noGrp="1"/>
          </p:cNvSpPr>
          <p:nvPr>
            <p:ph type="sldNum" sz="quarter" idx="18"/>
          </p:nvPr>
        </p:nvSpPr>
        <p:spPr>
          <a:xfrm>
            <a:off x="8155082" y="4790279"/>
            <a:ext cx="807789" cy="273844"/>
          </a:xfrm>
          <a:prstGeom prst="rect">
            <a:avLst/>
          </a:prstGeom>
        </p:spPr>
        <p:txBody>
          <a:bodyPr/>
          <a:lstStyle>
            <a:lvl1pPr>
              <a:defRPr>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
        <p:nvSpPr>
          <p:cNvPr id="9" name="Pladsholder til tekst 5">
            <a:extLst>
              <a:ext uri="{FF2B5EF4-FFF2-40B4-BE49-F238E27FC236}">
                <a16:creationId xmlns:a16="http://schemas.microsoft.com/office/drawing/2014/main" id="{40B81822-3D96-4344-807F-41D29B6F979A}"/>
              </a:ext>
            </a:extLst>
          </p:cNvPr>
          <p:cNvSpPr>
            <a:spLocks noGrp="1"/>
          </p:cNvSpPr>
          <p:nvPr>
            <p:ph type="body" sz="quarter" idx="20"/>
          </p:nvPr>
        </p:nvSpPr>
        <p:spPr>
          <a:xfrm>
            <a:off x="6335584" y="1174881"/>
            <a:ext cx="2592000" cy="3420000"/>
          </a:xfrm>
          <a:prstGeom prst="rect">
            <a:avLst/>
          </a:prstGeom>
        </p:spPr>
        <p:txBody>
          <a:bodyPr>
            <a:normAutofit/>
          </a:bodyPr>
          <a:lstStyle>
            <a:lvl1pPr marL="0" indent="0">
              <a:spcAft>
                <a:spcPts val="600"/>
              </a:spcAft>
              <a:buNone/>
              <a:defRPr sz="1200"/>
            </a:lvl1pPr>
            <a:lvl2pPr>
              <a:defRPr sz="1200"/>
            </a:lvl2pPr>
            <a:lvl3pPr>
              <a:defRPr sz="1200"/>
            </a:lvl3pPr>
            <a:lvl4pPr>
              <a:defRPr sz="1200"/>
            </a:lvl4pPr>
            <a:lvl5pPr>
              <a:defRPr sz="1200"/>
            </a:lvl5pPr>
          </a:lstStyle>
          <a:p>
            <a:pPr lvl="0"/>
            <a:endParaRPr lang="da-DK" dirty="0"/>
          </a:p>
        </p:txBody>
      </p:sp>
      <p:pic>
        <p:nvPicPr>
          <p:cNvPr id="14" name="Billede 1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9512" y="4698918"/>
            <a:ext cx="972000" cy="365205"/>
          </a:xfrm>
          <a:prstGeom prst="rect">
            <a:avLst/>
          </a:prstGeom>
        </p:spPr>
      </p:pic>
      <p:grpSp>
        <p:nvGrpSpPr>
          <p:cNvPr id="12" name="Gruppe 11"/>
          <p:cNvGrpSpPr/>
          <p:nvPr userDrawn="1"/>
        </p:nvGrpSpPr>
        <p:grpSpPr>
          <a:xfrm>
            <a:off x="179513" y="261537"/>
            <a:ext cx="551932" cy="632757"/>
            <a:chOff x="7431059" y="329279"/>
            <a:chExt cx="763878" cy="883222"/>
          </a:xfrm>
        </p:grpSpPr>
        <p:sp>
          <p:nvSpPr>
            <p:cNvPr id="13" name="Ellipse 12">
              <a:extLst>
                <a:ext uri="{FF2B5EF4-FFF2-40B4-BE49-F238E27FC236}">
                  <a16:creationId xmlns:a16="http://schemas.microsoft.com/office/drawing/2014/main" id="{B4881A84-BA88-4C4A-A950-FC7E130B3447}"/>
                </a:ext>
              </a:extLst>
            </p:cNvPr>
            <p:cNvSpPr/>
            <p:nvPr userDrawn="1"/>
          </p:nvSpPr>
          <p:spPr>
            <a:xfrm>
              <a:off x="7431059" y="329279"/>
              <a:ext cx="697540" cy="705533"/>
            </a:xfrm>
            <a:prstGeom prst="ellipse">
              <a:avLst/>
            </a:prstGeom>
            <a:solidFill>
              <a:srgbClr val="0097A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E5665204-1FDE-4492-BEAE-8438CD854AD2}"/>
                </a:ext>
              </a:extLst>
            </p:cNvPr>
            <p:cNvSpPr/>
            <p:nvPr userDrawn="1"/>
          </p:nvSpPr>
          <p:spPr>
            <a:xfrm>
              <a:off x="7796343" y="810502"/>
              <a:ext cx="398594" cy="401999"/>
            </a:xfrm>
            <a:prstGeom prst="ellipse">
              <a:avLst/>
            </a:prstGeom>
            <a:solidFill>
              <a:srgbClr val="1DE2CD">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b="1" dirty="0">
                <a:solidFill>
                  <a:schemeClr val="bg1"/>
                </a:solidFill>
                <a:latin typeface="Barlow Light" panose="00000400000000000000" pitchFamily="2" charset="0"/>
              </a:endParaRPr>
            </a:p>
          </p:txBody>
        </p:sp>
      </p:grpSp>
      <p:sp>
        <p:nvSpPr>
          <p:cNvPr id="21" name="Pladsholder til tekst 18">
            <a:extLst>
              <a:ext uri="{FF2B5EF4-FFF2-40B4-BE49-F238E27FC236}">
                <a16:creationId xmlns:a16="http://schemas.microsoft.com/office/drawing/2014/main" id="{ED22160D-BA96-8D44-A99D-0EBA75B3B491}"/>
              </a:ext>
            </a:extLst>
          </p:cNvPr>
          <p:cNvSpPr>
            <a:spLocks noGrp="1"/>
          </p:cNvSpPr>
          <p:nvPr>
            <p:ph type="body" sz="quarter" idx="21" hasCustomPrompt="1"/>
          </p:nvPr>
        </p:nvSpPr>
        <p:spPr>
          <a:xfrm>
            <a:off x="827584" y="268659"/>
            <a:ext cx="8100000" cy="626801"/>
          </a:xfrm>
          <a:prstGeom prst="rect">
            <a:avLst/>
          </a:prstGeom>
        </p:spPr>
        <p:txBody>
          <a:bodyPr anchor="ctr">
            <a:noAutofit/>
          </a:bodyPr>
          <a:lstStyle>
            <a:lvl1pPr marL="0" indent="0">
              <a:buClr>
                <a:srgbClr val="FF0000"/>
              </a:buClr>
              <a:buFontTx/>
              <a:buNone/>
              <a:defRPr sz="2400" b="0" cap="all" baseline="0">
                <a:solidFill>
                  <a:schemeClr val="tx1"/>
                </a:solidFill>
              </a:defRPr>
            </a:lvl1pPr>
          </a:lstStyle>
          <a:p>
            <a:pPr lvl="0"/>
            <a:r>
              <a:rPr lang="da-DK" dirty="0"/>
              <a:t>OVERSKRIFT</a:t>
            </a:r>
          </a:p>
        </p:txBody>
      </p:sp>
      <p:sp>
        <p:nvSpPr>
          <p:cNvPr id="11" name="Pladsholder til tekst 5">
            <a:extLst>
              <a:ext uri="{FF2B5EF4-FFF2-40B4-BE49-F238E27FC236}">
                <a16:creationId xmlns:a16="http://schemas.microsoft.com/office/drawing/2014/main" id="{40B81822-3D96-4344-807F-41D29B6F979A}"/>
              </a:ext>
            </a:extLst>
          </p:cNvPr>
          <p:cNvSpPr>
            <a:spLocks noGrp="1"/>
          </p:cNvSpPr>
          <p:nvPr>
            <p:ph type="body" sz="quarter" idx="22"/>
          </p:nvPr>
        </p:nvSpPr>
        <p:spPr>
          <a:xfrm>
            <a:off x="3274839" y="1174881"/>
            <a:ext cx="2592000" cy="3420000"/>
          </a:xfrm>
          <a:prstGeom prst="rect">
            <a:avLst/>
          </a:prstGeom>
        </p:spPr>
        <p:txBody>
          <a:bodyPr>
            <a:normAutofit/>
          </a:bodyPr>
          <a:lstStyle>
            <a:lvl1pPr marL="0" indent="0">
              <a:spcAft>
                <a:spcPts val="600"/>
              </a:spcAft>
              <a:buFont typeface="Arial" panose="020B0604020202020204" pitchFamily="34" charset="0"/>
              <a:buNone/>
              <a:defRPr sz="1200"/>
            </a:lvl1pPr>
            <a:lvl2pPr>
              <a:defRPr sz="1200"/>
            </a:lvl2pPr>
            <a:lvl3pPr>
              <a:defRPr sz="1200"/>
            </a:lvl3pPr>
            <a:lvl4pPr>
              <a:defRPr sz="1200"/>
            </a:lvl4pPr>
            <a:lvl5pPr>
              <a:defRPr sz="1200"/>
            </a:lvl5pPr>
          </a:lstStyle>
          <a:p>
            <a:pPr lvl="0"/>
            <a:endParaRPr lang="da-DK" dirty="0" smtClean="0"/>
          </a:p>
        </p:txBody>
      </p:sp>
      <p:sp>
        <p:nvSpPr>
          <p:cNvPr id="17" name="Pladsholder til tekst 18">
            <a:extLst>
              <a:ext uri="{FF2B5EF4-FFF2-40B4-BE49-F238E27FC236}">
                <a16:creationId xmlns:a16="http://schemas.microsoft.com/office/drawing/2014/main" id="{C3B5F652-10D8-D046-AFF3-E2A93FEA76A8}"/>
              </a:ext>
            </a:extLst>
          </p:cNvPr>
          <p:cNvSpPr>
            <a:spLocks noGrp="1"/>
          </p:cNvSpPr>
          <p:nvPr>
            <p:ph type="body" sz="quarter" idx="14"/>
          </p:nvPr>
        </p:nvSpPr>
        <p:spPr>
          <a:xfrm>
            <a:off x="215584" y="1174882"/>
            <a:ext cx="2590510" cy="3419999"/>
          </a:xfrm>
          <a:prstGeom prst="rect">
            <a:avLst/>
          </a:prstGeom>
        </p:spPr>
        <p:txBody>
          <a:bodyPr>
            <a:noAutofit/>
          </a:bodyPr>
          <a:lstStyle>
            <a:lvl1pPr marL="0" indent="0">
              <a:lnSpc>
                <a:spcPct val="100000"/>
              </a:lnSpc>
              <a:spcAft>
                <a:spcPts val="600"/>
              </a:spcAft>
              <a:buClrTx/>
              <a:buFont typeface="Arial" panose="020B0604020202020204" pitchFamily="34" charset="0"/>
              <a:buNone/>
              <a:defRPr sz="1200" baseline="0">
                <a:solidFill>
                  <a:schemeClr val="tx1"/>
                </a:solidFill>
              </a:defRPr>
            </a:lvl1pPr>
            <a:lvl2pPr>
              <a:defRPr/>
            </a:lvl2pPr>
            <a:lvl3pPr marL="623327" indent="0">
              <a:buNone/>
              <a:defRPr/>
            </a:lvl3pPr>
          </a:lstStyle>
          <a:p>
            <a:pPr lvl="0"/>
            <a:endParaRPr lang="da-DK" dirty="0" smtClean="0"/>
          </a:p>
        </p:txBody>
      </p:sp>
    </p:spTree>
    <p:extLst>
      <p:ext uri="{BB962C8B-B14F-4D97-AF65-F5344CB8AC3E}">
        <p14:creationId xmlns:p14="http://schemas.microsoft.com/office/powerpoint/2010/main" val="73511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0576-377E-3DD1-780C-F5AB7751B302}"/>
              </a:ext>
            </a:extLst>
          </p:cNvPr>
          <p:cNvSpPr>
            <a:spLocks noGrp="1"/>
          </p:cNvSpPr>
          <p:nvPr>
            <p:ph type="title"/>
          </p:nvPr>
        </p:nvSpPr>
        <p:spPr/>
        <p:txBody>
          <a:bodyPr/>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02C09198-FB94-FF6D-B932-1D86C88A08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F9EA8311-C7AD-705C-3F18-E12E4D6FE161}"/>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5" name="Footer Placeholder 4">
            <a:extLst>
              <a:ext uri="{FF2B5EF4-FFF2-40B4-BE49-F238E27FC236}">
                <a16:creationId xmlns:a16="http://schemas.microsoft.com/office/drawing/2014/main" id="{9130BED2-8681-BD9B-00C2-6A01207187E8}"/>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C1C2A281-4CDE-0B6A-F98E-CCB78155731E}"/>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3940604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EC9AD0-47A3-074B-00B7-AA5E0B927097}"/>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DK"/>
          </a:p>
        </p:txBody>
      </p:sp>
      <p:sp>
        <p:nvSpPr>
          <p:cNvPr id="3" name="Vertical Text Placeholder 2">
            <a:extLst>
              <a:ext uri="{FF2B5EF4-FFF2-40B4-BE49-F238E27FC236}">
                <a16:creationId xmlns:a16="http://schemas.microsoft.com/office/drawing/2014/main" id="{DA93000C-8413-E98F-0BFC-1B30D8D36E13}"/>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4C98B49F-28CA-8E71-4CB6-D3C8332C8A78}"/>
              </a:ext>
            </a:extLst>
          </p:cNvPr>
          <p:cNvSpPr>
            <a:spLocks noGrp="1"/>
          </p:cNvSpPr>
          <p:nvPr>
            <p:ph type="dt" sz="half" idx="10"/>
          </p:nvPr>
        </p:nvSpPr>
        <p:spPr/>
        <p:txBody>
          <a:bodyPr/>
          <a:lstStyle/>
          <a:p>
            <a:fld id="{6EC2CC24-B52F-4B4B-89E4-A711B009AD74}" type="datetimeFigureOut">
              <a:rPr lang="en-DK" smtClean="0"/>
              <a:t>07/06/2023</a:t>
            </a:fld>
            <a:endParaRPr lang="en-DK"/>
          </a:p>
        </p:txBody>
      </p:sp>
      <p:sp>
        <p:nvSpPr>
          <p:cNvPr id="5" name="Footer Placeholder 4">
            <a:extLst>
              <a:ext uri="{FF2B5EF4-FFF2-40B4-BE49-F238E27FC236}">
                <a16:creationId xmlns:a16="http://schemas.microsoft.com/office/drawing/2014/main" id="{CA25448F-CE8E-DB3D-C8ED-38778CC336EF}"/>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CD08EF87-B9BC-8CBB-4934-0FE501068429}"/>
              </a:ext>
            </a:extLst>
          </p:cNvPr>
          <p:cNvSpPr>
            <a:spLocks noGrp="1"/>
          </p:cNvSpPr>
          <p:nvPr>
            <p:ph type="sldNum" sz="quarter" idx="12"/>
          </p:nvPr>
        </p:nvSpPr>
        <p:spPr/>
        <p:txBody>
          <a:bodyPr/>
          <a:lstStyle/>
          <a:p>
            <a:fld id="{CFCDB14C-A05D-0446-A6DC-0F3ACFEA91C4}" type="slidenum">
              <a:rPr lang="en-DK" smtClean="0"/>
              <a:t>‹nr.›</a:t>
            </a:fld>
            <a:endParaRPr lang="en-DK"/>
          </a:p>
        </p:txBody>
      </p:sp>
    </p:spTree>
    <p:extLst>
      <p:ext uri="{BB962C8B-B14F-4D97-AF65-F5344CB8AC3E}">
        <p14:creationId xmlns:p14="http://schemas.microsoft.com/office/powerpoint/2010/main" val="27245617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6.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theme" Target="../theme/theme8.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3"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dirty="0"/>
              <a:t>Klik for at redigere i master</a:t>
            </a:r>
          </a:p>
        </p:txBody>
      </p:sp>
      <p:sp>
        <p:nvSpPr>
          <p:cNvPr id="4" name="Pladsholder til tekst 3"/>
          <p:cNvSpPr>
            <a:spLocks noGrp="1"/>
          </p:cNvSpPr>
          <p:nvPr>
            <p:ph type="body" idx="1"/>
          </p:nvPr>
        </p:nvSpPr>
        <p:spPr>
          <a:xfrm>
            <a:off x="457200" y="1226242"/>
            <a:ext cx="8225041" cy="3262312"/>
          </a:xfrm>
          <a:prstGeom prst="rect">
            <a:avLst/>
          </a:prstGeom>
        </p:spPr>
        <p:txBody>
          <a:bodyPr vert="horz" lIns="91440" tIns="45720" rIns="91440" bIns="45720" rtlCol="0">
            <a:normAutofit/>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9"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10"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350699378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2" r:id="rId3"/>
    <p:sldLayoutId id="2147483713" r:id="rId4"/>
    <p:sldLayoutId id="2147483717" r:id="rId5"/>
    <p:sldLayoutId id="214748381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85750" indent="-285750" algn="l" defTabSz="818693" rtl="0" eaLnBrk="1" latinLnBrk="0" hangingPunct="1">
        <a:spcBef>
          <a:spcPct val="20000"/>
        </a:spcBef>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dirty="0"/>
              <a:t>Klik for at redigere i master</a:t>
            </a:r>
          </a:p>
        </p:txBody>
      </p:sp>
      <p:sp>
        <p:nvSpPr>
          <p:cNvPr id="4" name="Pladsholder til tekst 3"/>
          <p:cNvSpPr>
            <a:spLocks noGrp="1"/>
          </p:cNvSpPr>
          <p:nvPr>
            <p:ph type="body" idx="1"/>
          </p:nvPr>
        </p:nvSpPr>
        <p:spPr>
          <a:xfrm>
            <a:off x="457200" y="1226242"/>
            <a:ext cx="8225041" cy="3262312"/>
          </a:xfrm>
          <a:prstGeom prst="rect">
            <a:avLst/>
          </a:prstGeom>
        </p:spPr>
        <p:txBody>
          <a:bodyPr vert="horz" lIns="91440" tIns="45720" rIns="91440" bIns="45720" rtlCol="0">
            <a:normAutofit/>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9"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38895375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812" r:id="rId4"/>
    <p:sldLayoutId id="21474838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85750" indent="-285750" algn="l" defTabSz="818693" rtl="0" eaLnBrk="1" latinLnBrk="0" hangingPunct="1">
        <a:spcBef>
          <a:spcPct val="20000"/>
        </a:spcBef>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dirty="0"/>
              <a:t>Klik for at redigere i master</a:t>
            </a:r>
          </a:p>
        </p:txBody>
      </p:sp>
      <p:sp>
        <p:nvSpPr>
          <p:cNvPr id="4" name="Pladsholder til tekst 3"/>
          <p:cNvSpPr>
            <a:spLocks noGrp="1"/>
          </p:cNvSpPr>
          <p:nvPr>
            <p:ph type="body" idx="1"/>
          </p:nvPr>
        </p:nvSpPr>
        <p:spPr>
          <a:xfrm>
            <a:off x="457200" y="1226242"/>
            <a:ext cx="8225041" cy="3262312"/>
          </a:xfrm>
          <a:prstGeom prst="rect">
            <a:avLst/>
          </a:prstGeom>
        </p:spPr>
        <p:txBody>
          <a:bodyPr vert="horz" lIns="91440" tIns="45720" rIns="91440" bIns="45720" rtlCol="0">
            <a:normAutofit/>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9"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271271088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85750" indent="-285750" algn="l" defTabSz="818693" rtl="0" eaLnBrk="1" latinLnBrk="0" hangingPunct="1">
        <a:spcBef>
          <a:spcPct val="20000"/>
        </a:spcBef>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dirty="0"/>
              <a:t>Klik for at redigere i master</a:t>
            </a:r>
          </a:p>
        </p:txBody>
      </p:sp>
      <p:sp>
        <p:nvSpPr>
          <p:cNvPr id="4" name="Pladsholder til tekst 3"/>
          <p:cNvSpPr>
            <a:spLocks noGrp="1"/>
          </p:cNvSpPr>
          <p:nvPr>
            <p:ph type="body" idx="1"/>
          </p:nvPr>
        </p:nvSpPr>
        <p:spPr>
          <a:xfrm>
            <a:off x="457200" y="1226242"/>
            <a:ext cx="8225041" cy="3262312"/>
          </a:xfrm>
          <a:prstGeom prst="rect">
            <a:avLst/>
          </a:prstGeom>
        </p:spPr>
        <p:txBody>
          <a:bodyPr vert="horz" lIns="91440" tIns="45720" rIns="91440" bIns="45720" rtlCol="0">
            <a:normAutofit/>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9"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3941193201"/>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85750" indent="-285750" algn="l" defTabSz="818693" rtl="0" eaLnBrk="1" latinLnBrk="0" hangingPunct="1">
        <a:spcBef>
          <a:spcPct val="20000"/>
        </a:spcBef>
        <a:buFont typeface="Arial" panose="020B0604020202020204" pitchFamily="34" charset="0"/>
        <a:buChar char="•"/>
        <a:defRPr sz="1200" kern="1200" baseline="0">
          <a:solidFill>
            <a:schemeClr val="bg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200" kern="1200" baseline="0">
          <a:solidFill>
            <a:schemeClr val="bg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200" kern="1200">
          <a:solidFill>
            <a:schemeClr val="bg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200" kern="1200">
          <a:solidFill>
            <a:schemeClr val="bg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200" kern="1200">
          <a:solidFill>
            <a:schemeClr val="bg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dirty="0"/>
              <a:t>Klik for at redigere i master</a:t>
            </a:r>
          </a:p>
        </p:txBody>
      </p:sp>
      <p:sp>
        <p:nvSpPr>
          <p:cNvPr id="4" name="Pladsholder til tekst 3"/>
          <p:cNvSpPr>
            <a:spLocks noGrp="1"/>
          </p:cNvSpPr>
          <p:nvPr>
            <p:ph type="body" idx="1"/>
          </p:nvPr>
        </p:nvSpPr>
        <p:spPr>
          <a:xfrm>
            <a:off x="457200" y="1226242"/>
            <a:ext cx="8225041" cy="3262312"/>
          </a:xfrm>
          <a:prstGeom prst="rect">
            <a:avLst/>
          </a:prstGeom>
        </p:spPr>
        <p:txBody>
          <a:bodyPr vert="horz" lIns="91440" tIns="45720" rIns="91440" bIns="45720" rtlCol="0">
            <a:normAutofit/>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9"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4273211034"/>
      </p:ext>
    </p:extLst>
  </p:cSld>
  <p:clrMap bg1="lt1" tx1="dk1" bg2="lt2" tx2="dk2" accent1="accent1" accent2="accent2" accent3="accent3" accent4="accent4" accent5="accent5" accent6="accent6" hlink="hlink" folHlink="folHlink"/>
  <p:sldLayoutIdLst>
    <p:sldLayoutId id="2147483747" r:id="rId1"/>
    <p:sldLayoutId id="2147483748"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85750" indent="-285750" algn="l" defTabSz="818693" rtl="0" eaLnBrk="1" latinLnBrk="0" hangingPunct="1">
        <a:spcBef>
          <a:spcPct val="20000"/>
        </a:spcBef>
        <a:buFont typeface="Arial" panose="020B0604020202020204" pitchFamily="34" charset="0"/>
        <a:buChar char="•"/>
        <a:defRPr sz="12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2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2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2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2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dirty="0"/>
              <a:t>Klik for at redigere i master</a:t>
            </a:r>
          </a:p>
        </p:txBody>
      </p:sp>
      <p:sp>
        <p:nvSpPr>
          <p:cNvPr id="4" name="Pladsholder til tekst 3"/>
          <p:cNvSpPr>
            <a:spLocks noGrp="1"/>
          </p:cNvSpPr>
          <p:nvPr>
            <p:ph type="body" idx="1"/>
          </p:nvPr>
        </p:nvSpPr>
        <p:spPr>
          <a:xfrm>
            <a:off x="457200" y="1226242"/>
            <a:ext cx="8225041" cy="3262312"/>
          </a:xfrm>
          <a:prstGeom prst="rect">
            <a:avLst/>
          </a:prstGeom>
        </p:spPr>
        <p:txBody>
          <a:bodyPr vert="horz" lIns="91440" tIns="45720" rIns="91440" bIns="45720" rtlCol="0">
            <a:normAutofit/>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9"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2189518015"/>
      </p:ext>
    </p:extLst>
  </p:cSld>
  <p:clrMap bg1="lt1" tx1="dk1" bg2="lt2" tx2="dk2" accent1="accent1" accent2="accent2" accent3="accent3" accent4="accent4" accent5="accent5" accent6="accent6" hlink="hlink" folHlink="folHlink"/>
  <p:sldLayoutIdLst>
    <p:sldLayoutId id="2147483786" r:id="rId1"/>
    <p:sldLayoutId id="2147483798" r:id="rId2"/>
    <p:sldLayoutId id="2147483800" r:id="rId3"/>
    <p:sldLayoutId id="214748380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85750" indent="-285750" algn="l" defTabSz="818693" rtl="0" eaLnBrk="1" latinLnBrk="0" hangingPunct="1">
        <a:spcBef>
          <a:spcPct val="20000"/>
        </a:spcBef>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1" y="205979"/>
            <a:ext cx="8229600" cy="857250"/>
          </a:xfrm>
          <a:prstGeom prst="rect">
            <a:avLst/>
          </a:prstGeom>
        </p:spPr>
        <p:txBody>
          <a:bodyPr vert="horz" lIns="81869" tIns="40934" rIns="81869" bIns="40934" rtlCol="0" anchor="ctr">
            <a:normAutofit/>
          </a:bodyPr>
          <a:lstStyle/>
          <a:p>
            <a:r>
              <a:rPr lang="da-DK" dirty="0"/>
              <a:t>Klik for at redigere i master</a:t>
            </a:r>
          </a:p>
        </p:txBody>
      </p:sp>
      <p:sp>
        <p:nvSpPr>
          <p:cNvPr id="4" name="Pladsholder til tekst 3"/>
          <p:cNvSpPr>
            <a:spLocks noGrp="1"/>
          </p:cNvSpPr>
          <p:nvPr>
            <p:ph type="body" idx="1"/>
          </p:nvPr>
        </p:nvSpPr>
        <p:spPr>
          <a:xfrm>
            <a:off x="457200" y="1226242"/>
            <a:ext cx="8225041" cy="3262312"/>
          </a:xfrm>
          <a:prstGeom prst="rect">
            <a:avLst/>
          </a:prstGeom>
        </p:spPr>
        <p:txBody>
          <a:bodyPr vert="horz" lIns="91440" tIns="45720" rIns="91440" bIns="45720" rtlCol="0">
            <a:normAutofit/>
          </a:bodyPr>
          <a:lstStyle/>
          <a:p>
            <a:pPr lvl="0"/>
            <a:r>
              <a:rPr lang="da-DK" dirty="0" smtClean="0"/>
              <a:t>Rediger typografien i masterens</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6" name="Pladsholder til dato 3"/>
          <p:cNvSpPr>
            <a:spLocks noGrp="1"/>
          </p:cNvSpPr>
          <p:nvPr>
            <p:ph type="dt" sz="half" idx="2"/>
          </p:nvPr>
        </p:nvSpPr>
        <p:spPr>
          <a:xfrm>
            <a:off x="6627247" y="4651567"/>
            <a:ext cx="1231973" cy="273844"/>
          </a:xfrm>
          <a:prstGeom prst="rect">
            <a:avLst/>
          </a:prstGeom>
        </p:spPr>
        <p:txBody>
          <a:bodyPr vert="horz" lIns="81869" tIns="40934" rIns="81869" bIns="40934" rtlCol="0" anchor="t"/>
          <a:lstStyle>
            <a:lvl1pPr algn="l">
              <a:defRPr sz="600">
                <a:solidFill>
                  <a:schemeClr val="tx1"/>
                </a:solidFill>
                <a:latin typeface="Segoe UI Semilight" panose="020B0402040204020203" pitchFamily="34" charset="0"/>
                <a:cs typeface="Segoe UI Semilight" panose="020B0402040204020203" pitchFamily="34" charset="0"/>
              </a:defRPr>
            </a:lvl1pPr>
          </a:lstStyle>
          <a:p>
            <a:endParaRPr lang="da-DK" dirty="0"/>
          </a:p>
        </p:txBody>
      </p:sp>
      <p:sp>
        <p:nvSpPr>
          <p:cNvPr id="9" name="Pladsholder til diasnummer 5"/>
          <p:cNvSpPr>
            <a:spLocks noGrp="1"/>
          </p:cNvSpPr>
          <p:nvPr>
            <p:ph type="sldNum" sz="quarter" idx="4"/>
          </p:nvPr>
        </p:nvSpPr>
        <p:spPr>
          <a:xfrm>
            <a:off x="7874453" y="4651567"/>
            <a:ext cx="807789" cy="273844"/>
          </a:xfrm>
          <a:prstGeom prst="rect">
            <a:avLst/>
          </a:prstGeom>
        </p:spPr>
        <p:txBody>
          <a:bodyPr vert="horz" lIns="81869" tIns="40934" rIns="81869" bIns="40934" rtlCol="0" anchor="t"/>
          <a:lstStyle>
            <a:lvl1pPr algn="r">
              <a:defRPr sz="600">
                <a:solidFill>
                  <a:schemeClr val="tx1"/>
                </a:solidFill>
                <a:latin typeface="Segoe UI Semilight" panose="020B0402040204020203" pitchFamily="34" charset="0"/>
                <a:cs typeface="Segoe UI Semilight" panose="020B0402040204020203" pitchFamily="34" charset="0"/>
              </a:defRPr>
            </a:lvl1pPr>
          </a:lstStyle>
          <a:p>
            <a:r>
              <a:rPr lang="da-DK" dirty="0" smtClean="0"/>
              <a:t>Side </a:t>
            </a:r>
            <a:fld id="{8E044AEF-F590-47CE-BE8F-5C241A59BA2A}" type="slidenum">
              <a:rPr lang="da-DK" smtClean="0"/>
              <a:pPr/>
              <a:t>‹nr.›</a:t>
            </a:fld>
            <a:endParaRPr lang="da-DK" dirty="0"/>
          </a:p>
        </p:txBody>
      </p:sp>
    </p:spTree>
    <p:extLst>
      <p:ext uri="{BB962C8B-B14F-4D97-AF65-F5344CB8AC3E}">
        <p14:creationId xmlns:p14="http://schemas.microsoft.com/office/powerpoint/2010/main" val="3755879493"/>
      </p:ext>
    </p:extLst>
  </p:cSld>
  <p:clrMap bg1="lt1" tx1="dk1" bg2="lt2" tx2="dk2" accent1="accent1" accent2="accent2" accent3="accent3" accent4="accent4" accent5="accent5" accent6="accent6" hlink="hlink" folHlink="folHlink"/>
  <p:sldLayoutIdLst>
    <p:sldLayoutId id="214748380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ctr" defTabSz="818693" rtl="0" eaLnBrk="1" latinLnBrk="0" hangingPunct="1">
        <a:spcBef>
          <a:spcPct val="0"/>
        </a:spcBef>
        <a:buNone/>
        <a:defRPr sz="39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85750" indent="-285750" algn="l" defTabSz="818693" rtl="0" eaLnBrk="1" latinLnBrk="0" hangingPunct="1">
        <a:spcBef>
          <a:spcPct val="20000"/>
        </a:spcBef>
        <a:buFont typeface="Arial" panose="020B0604020202020204"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818693" rtl="0" eaLnBrk="1" latinLnBrk="0" hangingPunct="1">
        <a:defRPr sz="1600" kern="1200">
          <a:solidFill>
            <a:schemeClr val="tx1"/>
          </a:solidFill>
          <a:latin typeface="+mn-lt"/>
          <a:ea typeface="+mn-ea"/>
          <a:cs typeface="+mn-cs"/>
        </a:defRPr>
      </a:lvl1pPr>
      <a:lvl2pPr marL="409346" algn="l" defTabSz="818693" rtl="0" eaLnBrk="1" latinLnBrk="0" hangingPunct="1">
        <a:defRPr sz="1600" kern="1200">
          <a:solidFill>
            <a:schemeClr val="tx1"/>
          </a:solidFill>
          <a:latin typeface="+mn-lt"/>
          <a:ea typeface="+mn-ea"/>
          <a:cs typeface="+mn-cs"/>
        </a:defRPr>
      </a:lvl2pPr>
      <a:lvl3pPr marL="818693" algn="l" defTabSz="818693" rtl="0" eaLnBrk="1" latinLnBrk="0" hangingPunct="1">
        <a:defRPr sz="1600" kern="1200">
          <a:solidFill>
            <a:schemeClr val="tx1"/>
          </a:solidFill>
          <a:latin typeface="+mn-lt"/>
          <a:ea typeface="+mn-ea"/>
          <a:cs typeface="+mn-cs"/>
        </a:defRPr>
      </a:lvl3pPr>
      <a:lvl4pPr marL="1228039" algn="l" defTabSz="818693" rtl="0" eaLnBrk="1" latinLnBrk="0" hangingPunct="1">
        <a:defRPr sz="1600" kern="1200">
          <a:solidFill>
            <a:schemeClr val="tx1"/>
          </a:solidFill>
          <a:latin typeface="+mn-lt"/>
          <a:ea typeface="+mn-ea"/>
          <a:cs typeface="+mn-cs"/>
        </a:defRPr>
      </a:lvl4pPr>
      <a:lvl5pPr marL="1637387" algn="l" defTabSz="818693" rtl="0" eaLnBrk="1" latinLnBrk="0" hangingPunct="1">
        <a:defRPr sz="1600" kern="1200">
          <a:solidFill>
            <a:schemeClr val="tx1"/>
          </a:solidFill>
          <a:latin typeface="+mn-lt"/>
          <a:ea typeface="+mn-ea"/>
          <a:cs typeface="+mn-cs"/>
        </a:defRPr>
      </a:lvl5pPr>
      <a:lvl6pPr marL="2046733" algn="l" defTabSz="818693" rtl="0" eaLnBrk="1" latinLnBrk="0" hangingPunct="1">
        <a:defRPr sz="1600" kern="1200">
          <a:solidFill>
            <a:schemeClr val="tx1"/>
          </a:solidFill>
          <a:latin typeface="+mn-lt"/>
          <a:ea typeface="+mn-ea"/>
          <a:cs typeface="+mn-cs"/>
        </a:defRPr>
      </a:lvl6pPr>
      <a:lvl7pPr marL="2456080" algn="l" defTabSz="818693" rtl="0" eaLnBrk="1" latinLnBrk="0" hangingPunct="1">
        <a:defRPr sz="1600" kern="1200">
          <a:solidFill>
            <a:schemeClr val="tx1"/>
          </a:solidFill>
          <a:latin typeface="+mn-lt"/>
          <a:ea typeface="+mn-ea"/>
          <a:cs typeface="+mn-cs"/>
        </a:defRPr>
      </a:lvl7pPr>
      <a:lvl8pPr marL="2865426" algn="l" defTabSz="818693" rtl="0" eaLnBrk="1" latinLnBrk="0" hangingPunct="1">
        <a:defRPr sz="1600" kern="1200">
          <a:solidFill>
            <a:schemeClr val="tx1"/>
          </a:solidFill>
          <a:latin typeface="+mn-lt"/>
          <a:ea typeface="+mn-ea"/>
          <a:cs typeface="+mn-cs"/>
        </a:defRPr>
      </a:lvl8pPr>
      <a:lvl9pPr marL="3274773" algn="l" defTabSz="818693"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Group guide" hidden="1">
            <a:extLst>
              <a:ext uri="{FF2B5EF4-FFF2-40B4-BE49-F238E27FC236}">
                <a16:creationId xmlns:a16="http://schemas.microsoft.com/office/drawing/2014/main" id="{15561ECF-7D46-418C-8729-C8ECF83A13E2}"/>
              </a:ext>
            </a:extLst>
          </p:cNvPr>
          <p:cNvGrpSpPr/>
          <p:nvPr userDrawn="1"/>
        </p:nvGrpSpPr>
        <p:grpSpPr>
          <a:xfrm>
            <a:off x="269082" y="489346"/>
            <a:ext cx="8604919" cy="4433890"/>
            <a:chOff x="358775" y="652461"/>
            <a:chExt cx="11473225" cy="5911853"/>
          </a:xfrm>
        </p:grpSpPr>
        <p:sp>
          <p:nvSpPr>
            <p:cNvPr id="11" name="Rectangle 10">
              <a:extLst>
                <a:ext uri="{FF2B5EF4-FFF2-40B4-BE49-F238E27FC236}">
                  <a16:creationId xmlns:a16="http://schemas.microsoft.com/office/drawing/2014/main" id="{879F99D4-F67E-4434-8A77-73CFD8194BE7}"/>
                </a:ext>
              </a:extLst>
            </p:cNvPr>
            <p:cNvSpPr/>
            <p:nvPr userDrawn="1"/>
          </p:nvSpPr>
          <p:spPr>
            <a:xfrm>
              <a:off x="98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2" name="Rectangle 11">
              <a:extLst>
                <a:ext uri="{FF2B5EF4-FFF2-40B4-BE49-F238E27FC236}">
                  <a16:creationId xmlns:a16="http://schemas.microsoft.com/office/drawing/2014/main" id="{7B2247C1-8999-4428-B39C-99101426123D}"/>
                </a:ext>
              </a:extLst>
            </p:cNvPr>
            <p:cNvSpPr/>
            <p:nvPr userDrawn="1"/>
          </p:nvSpPr>
          <p:spPr>
            <a:xfrm>
              <a:off x="360000" y="652462"/>
              <a:ext cx="11472000" cy="5911851"/>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3" name="Rectangle 12">
              <a:extLst>
                <a:ext uri="{FF2B5EF4-FFF2-40B4-BE49-F238E27FC236}">
                  <a16:creationId xmlns:a16="http://schemas.microsoft.com/office/drawing/2014/main" id="{01125219-FD9A-41B2-B1E3-EAB13584C8B0}"/>
                </a:ext>
              </a:extLst>
            </p:cNvPr>
            <p:cNvSpPr/>
            <p:nvPr userDrawn="1"/>
          </p:nvSpPr>
          <p:spPr>
            <a:xfrm>
              <a:off x="358775" y="1828800"/>
              <a:ext cx="11472863" cy="4735514"/>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500" noProof="0" dirty="0" err="1"/>
            </a:p>
          </p:txBody>
        </p:sp>
        <p:sp>
          <p:nvSpPr>
            <p:cNvPr id="14" name="Rectangle 13">
              <a:extLst>
                <a:ext uri="{FF2B5EF4-FFF2-40B4-BE49-F238E27FC236}">
                  <a16:creationId xmlns:a16="http://schemas.microsoft.com/office/drawing/2014/main" id="{9916D790-5B35-4F06-B6DB-EC1E2EB169A5}"/>
                </a:ext>
              </a:extLst>
            </p:cNvPr>
            <p:cNvSpPr/>
            <p:nvPr userDrawn="1"/>
          </p:nvSpPr>
          <p:spPr>
            <a:xfrm>
              <a:off x="197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5" name="Rectangle 14">
              <a:extLst>
                <a:ext uri="{FF2B5EF4-FFF2-40B4-BE49-F238E27FC236}">
                  <a16:creationId xmlns:a16="http://schemas.microsoft.com/office/drawing/2014/main" id="{BDCB2FC5-A2F6-4A4F-84AA-43534FE975BF}"/>
                </a:ext>
              </a:extLst>
            </p:cNvPr>
            <p:cNvSpPr/>
            <p:nvPr userDrawn="1"/>
          </p:nvSpPr>
          <p:spPr>
            <a:xfrm>
              <a:off x="295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6" name="Rectangle 15">
              <a:extLst>
                <a:ext uri="{FF2B5EF4-FFF2-40B4-BE49-F238E27FC236}">
                  <a16:creationId xmlns:a16="http://schemas.microsoft.com/office/drawing/2014/main" id="{365EB2D0-7A80-405D-B665-12F8D4CC5F63}"/>
                </a:ext>
              </a:extLst>
            </p:cNvPr>
            <p:cNvSpPr/>
            <p:nvPr userDrawn="1"/>
          </p:nvSpPr>
          <p:spPr>
            <a:xfrm>
              <a:off x="394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7" name="Rectangle 16">
              <a:extLst>
                <a:ext uri="{FF2B5EF4-FFF2-40B4-BE49-F238E27FC236}">
                  <a16:creationId xmlns:a16="http://schemas.microsoft.com/office/drawing/2014/main" id="{4E2768B5-D959-48CB-BDED-4EAD8F5FF0AD}"/>
                </a:ext>
              </a:extLst>
            </p:cNvPr>
            <p:cNvSpPr/>
            <p:nvPr userDrawn="1"/>
          </p:nvSpPr>
          <p:spPr>
            <a:xfrm>
              <a:off x="493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8" name="Rectangle 17">
              <a:extLst>
                <a:ext uri="{FF2B5EF4-FFF2-40B4-BE49-F238E27FC236}">
                  <a16:creationId xmlns:a16="http://schemas.microsoft.com/office/drawing/2014/main" id="{CEE85FF8-3F3E-4005-8518-F5A205F1651A}"/>
                </a:ext>
              </a:extLst>
            </p:cNvPr>
            <p:cNvSpPr/>
            <p:nvPr userDrawn="1"/>
          </p:nvSpPr>
          <p:spPr>
            <a:xfrm>
              <a:off x="591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19" name="Rectangle 18">
              <a:extLst>
                <a:ext uri="{FF2B5EF4-FFF2-40B4-BE49-F238E27FC236}">
                  <a16:creationId xmlns:a16="http://schemas.microsoft.com/office/drawing/2014/main" id="{339F7EBC-85F9-49AF-A359-590F00976AFB}"/>
                </a:ext>
              </a:extLst>
            </p:cNvPr>
            <p:cNvSpPr/>
            <p:nvPr userDrawn="1"/>
          </p:nvSpPr>
          <p:spPr>
            <a:xfrm>
              <a:off x="6902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20" name="Rectangle 19">
              <a:extLst>
                <a:ext uri="{FF2B5EF4-FFF2-40B4-BE49-F238E27FC236}">
                  <a16:creationId xmlns:a16="http://schemas.microsoft.com/office/drawing/2014/main" id="{17F1FA3E-E852-433E-9D2C-2852FFC2D8B6}"/>
                </a:ext>
              </a:extLst>
            </p:cNvPr>
            <p:cNvSpPr/>
            <p:nvPr userDrawn="1"/>
          </p:nvSpPr>
          <p:spPr>
            <a:xfrm>
              <a:off x="7888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21" name="Rectangle 20">
              <a:extLst>
                <a:ext uri="{FF2B5EF4-FFF2-40B4-BE49-F238E27FC236}">
                  <a16:creationId xmlns:a16="http://schemas.microsoft.com/office/drawing/2014/main" id="{52443D88-E494-49A4-9054-8E60E8F2A85E}"/>
                </a:ext>
              </a:extLst>
            </p:cNvPr>
            <p:cNvSpPr/>
            <p:nvPr userDrawn="1"/>
          </p:nvSpPr>
          <p:spPr>
            <a:xfrm>
              <a:off x="8874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22" name="Rectangle 21">
              <a:extLst>
                <a:ext uri="{FF2B5EF4-FFF2-40B4-BE49-F238E27FC236}">
                  <a16:creationId xmlns:a16="http://schemas.microsoft.com/office/drawing/2014/main" id="{A83D840B-83FD-46BD-BEA5-2505FBE2EFF8}"/>
                </a:ext>
              </a:extLst>
            </p:cNvPr>
            <p:cNvSpPr/>
            <p:nvPr userDrawn="1"/>
          </p:nvSpPr>
          <p:spPr>
            <a:xfrm>
              <a:off x="9860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23" name="Rectangle 22">
              <a:extLst>
                <a:ext uri="{FF2B5EF4-FFF2-40B4-BE49-F238E27FC236}">
                  <a16:creationId xmlns:a16="http://schemas.microsoft.com/office/drawing/2014/main" id="{3ABC8FB8-5C7D-4EA0-B3F8-180CCCB2B78F}"/>
                </a:ext>
              </a:extLst>
            </p:cNvPr>
            <p:cNvSpPr/>
            <p:nvPr userDrawn="1"/>
          </p:nvSpPr>
          <p:spPr>
            <a:xfrm>
              <a:off x="10846000" y="652461"/>
              <a:ext cx="360000" cy="5911852"/>
            </a:xfrm>
            <a:prstGeom prst="rect">
              <a:avLst/>
            </a:prstGeom>
            <a:noFill/>
            <a:ln>
              <a:solidFill>
                <a:srgbClr val="FF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dirty="0"/>
            </a:p>
          </p:txBody>
        </p:sp>
        <p:sp>
          <p:nvSpPr>
            <p:cNvPr id="24" name="Rectangle 23">
              <a:extLst>
                <a:ext uri="{FF2B5EF4-FFF2-40B4-BE49-F238E27FC236}">
                  <a16:creationId xmlns:a16="http://schemas.microsoft.com/office/drawing/2014/main" id="{2A6E85EE-3577-48A9-A89C-EA48B414776F}"/>
                </a:ext>
              </a:extLst>
            </p:cNvPr>
            <p:cNvSpPr/>
            <p:nvPr userDrawn="1"/>
          </p:nvSpPr>
          <p:spPr>
            <a:xfrm>
              <a:off x="358775" y="6124575"/>
              <a:ext cx="11473200" cy="439739"/>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1500" noProof="0" dirty="0" err="1"/>
            </a:p>
          </p:txBody>
        </p:sp>
      </p:grpSp>
      <p:sp>
        <p:nvSpPr>
          <p:cNvPr id="4" name="Logo name">
            <a:extLst>
              <a:ext uri="{FF2B5EF4-FFF2-40B4-BE49-F238E27FC236}">
                <a16:creationId xmlns:a16="http://schemas.microsoft.com/office/drawing/2014/main" id="{01B9A0B6-FAB9-47A4-9AD8-E4A32831A03D}"/>
              </a:ext>
            </a:extLst>
          </p:cNvPr>
          <p:cNvSpPr txBox="1"/>
          <p:nvPr userDrawn="1"/>
        </p:nvSpPr>
        <p:spPr>
          <a:xfrm>
            <a:off x="270000" y="4776300"/>
            <a:ext cx="583200" cy="162000"/>
          </a:xfrm>
          <a:prstGeom prst="rect">
            <a:avLst/>
          </a:prstGeom>
          <a:noFill/>
        </p:spPr>
        <p:txBody>
          <a:bodyPr wrap="square" lIns="0" tIns="0" rIns="0" bIns="0" rtlCol="0" anchor="b" anchorCtr="0">
            <a:noAutofit/>
          </a:bodyPr>
          <a:lstStyle/>
          <a:p>
            <a:r>
              <a:rPr lang="en-GB" sz="525" dirty="0">
                <a:solidFill>
                  <a:schemeClr val="tx2"/>
                </a:solidFill>
              </a:rPr>
              <a:t>Ramboll</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270000" y="491400"/>
            <a:ext cx="7862400" cy="702000"/>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270000" y="1371600"/>
            <a:ext cx="8604900" cy="3221100"/>
          </a:xfrm>
          <a:prstGeom prst="rect">
            <a:avLst/>
          </a:prstGeom>
        </p:spPr>
        <p:txBody>
          <a:bodyPr vert="horz" lIns="0" tIns="0" rIns="0" bIns="0" rtlCol="0">
            <a:noAutofit/>
          </a:bodyPr>
          <a:lstStyle/>
          <a:p>
            <a:pPr lvl="0"/>
            <a:r>
              <a:rPr lang="en-GB" noProof="0" dirty="0"/>
              <a:t>Level 1 (Enter+TAB for next text level, SHIFT+TAB to go back in levels)</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8405100" y="4733100"/>
            <a:ext cx="469800" cy="108000"/>
          </a:xfrm>
          <a:prstGeom prst="rect">
            <a:avLst/>
          </a:prstGeom>
        </p:spPr>
        <p:txBody>
          <a:bodyPr vert="horz" lIns="0" tIns="0" rIns="0" bIns="0" rtlCol="0" anchor="b" anchorCtr="0"/>
          <a:lstStyle>
            <a:lvl1pPr algn="r">
              <a:defRPr sz="525">
                <a:solidFill>
                  <a:schemeClr val="tx2"/>
                </a:solidFill>
              </a:defRPr>
            </a:lvl1pPr>
          </a:lstStyle>
          <a:p>
            <a:fld id="{D7C7A626-396F-47CE-9599-33B16A849820}" type="datetime1">
              <a:rPr lang="en-GB" smtClean="0"/>
              <a:t>06/07/2023</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1007100" y="4830300"/>
            <a:ext cx="6658200" cy="108000"/>
          </a:xfrm>
          <a:prstGeom prst="rect">
            <a:avLst/>
          </a:prstGeom>
        </p:spPr>
        <p:txBody>
          <a:bodyPr vert="horz" lIns="0" tIns="0" rIns="0" bIns="0" rtlCol="0" anchor="b" anchorCtr="0"/>
          <a:lstStyle>
            <a:lvl1pPr algn="l">
              <a:defRPr sz="525">
                <a:solidFill>
                  <a:schemeClr val="tx2"/>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8405100" y="4857300"/>
            <a:ext cx="469800" cy="81000"/>
          </a:xfrm>
          <a:prstGeom prst="rect">
            <a:avLst/>
          </a:prstGeom>
        </p:spPr>
        <p:txBody>
          <a:bodyPr vert="horz" lIns="0" tIns="0" rIns="0" bIns="0" rtlCol="0" anchor="b" anchorCtr="0"/>
          <a:lstStyle>
            <a:lvl1pPr algn="r">
              <a:defRPr sz="525">
                <a:solidFill>
                  <a:schemeClr val="tx2"/>
                </a:solidFill>
              </a:defRPr>
            </a:lvl1pPr>
          </a:lstStyle>
          <a:p>
            <a:fld id="{23AA811B-2EBD-4900-905E-5BE206449611}" type="slidenum">
              <a:rPr lang="en-GB" smtClean="0"/>
              <a:pPr/>
              <a:t>‹nr.›</a:t>
            </a:fld>
            <a:endParaRPr lang="en-GB" dirty="0"/>
          </a:p>
        </p:txBody>
      </p:sp>
    </p:spTree>
    <p:extLst>
      <p:ext uri="{BB962C8B-B14F-4D97-AF65-F5344CB8AC3E}">
        <p14:creationId xmlns:p14="http://schemas.microsoft.com/office/powerpoint/2010/main" val="3720019582"/>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 id="2147483850" r:id="rId36"/>
    <p:sldLayoutId id="2147483851" r:id="rId37"/>
    <p:sldLayoutId id="2147483852" r:id="rId38"/>
    <p:sldLayoutId id="2147483853" r:id="rId39"/>
    <p:sldLayoutId id="2147483854" r:id="rId40"/>
    <p:sldLayoutId id="2147483855" r:id="rId41"/>
    <p:sldLayoutId id="2147483856" r:id="rId42"/>
    <p:sldLayoutId id="2147483857" r:id="rId43"/>
    <p:sldLayoutId id="2147483858" r:id="rId44"/>
    <p:sldLayoutId id="2147483859" r:id="rId45"/>
    <p:sldLayoutId id="2147483860" r:id="rId46"/>
    <p:sldLayoutId id="2147483861" r:id="rId47"/>
    <p:sldLayoutId id="2147483862" r:id="rId48"/>
    <p:sldLayoutId id="2147483863" r:id="rId49"/>
    <p:sldLayoutId id="2147483864" r:id="rId50"/>
    <p:sldLayoutId id="2147483865" r:id="rId51"/>
    <p:sldLayoutId id="2147483866" r:id="rId52"/>
    <p:sldLayoutId id="2147483867" r:id="rId53"/>
    <p:sldLayoutId id="2147483868" r:id="rId54"/>
    <p:sldLayoutId id="2147483869" r:id="rId55"/>
    <p:sldLayoutId id="2147483870" r:id="rId56"/>
  </p:sldLayoutIdLst>
  <p:hf hdr="0" ftr="0" dt="0"/>
  <p:txStyles>
    <p:titleStyle>
      <a:lvl1pPr algn="l" defTabSz="685800" rtl="0" eaLnBrk="1" latinLnBrk="0" hangingPunct="1">
        <a:lnSpc>
          <a:spcPct val="100000"/>
        </a:lnSpc>
        <a:spcBef>
          <a:spcPct val="0"/>
        </a:spcBef>
        <a:buNone/>
        <a:defRPr sz="2100" kern="1200">
          <a:solidFill>
            <a:schemeClr val="tx2"/>
          </a:solidFill>
          <a:latin typeface="+mj-lt"/>
          <a:ea typeface="+mj-ea"/>
          <a:cs typeface="+mj-cs"/>
        </a:defRPr>
      </a:lvl1pPr>
    </p:titleStyle>
    <p:bodyStyle>
      <a:lvl1pPr marL="108000" indent="-10800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mn-lt"/>
          <a:ea typeface="+mn-ea"/>
          <a:cs typeface="+mn-cs"/>
        </a:defRPr>
      </a:lvl1pPr>
      <a:lvl2pPr marL="216000" indent="-10800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mn-lt"/>
          <a:ea typeface="+mn-ea"/>
          <a:cs typeface="+mn-cs"/>
        </a:defRPr>
      </a:lvl2pPr>
      <a:lvl3pPr marL="324000" indent="-10800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1"/>
          </a:solidFill>
          <a:latin typeface="+mn-lt"/>
          <a:ea typeface="+mn-ea"/>
          <a:cs typeface="+mn-cs"/>
        </a:defRPr>
      </a:lvl3pPr>
      <a:lvl4pPr marL="0" indent="0" algn="l" defTabSz="685800" rtl="0" eaLnBrk="1" latinLnBrk="0" hangingPunct="1">
        <a:lnSpc>
          <a:spcPct val="100000"/>
        </a:lnSpc>
        <a:spcBef>
          <a:spcPts val="0"/>
        </a:spcBef>
        <a:spcAft>
          <a:spcPts val="450"/>
        </a:spcAft>
        <a:buFont typeface="Arial" panose="020B0604020202020204" pitchFamily="34" charset="0"/>
        <a:buChar char="​"/>
        <a:defRPr sz="1200" b="0" kern="1200">
          <a:solidFill>
            <a:schemeClr val="tx1"/>
          </a:solidFill>
          <a:latin typeface="+mn-lt"/>
          <a:ea typeface="+mn-ea"/>
          <a:cs typeface="+mn-cs"/>
        </a:defRPr>
      </a:lvl4pPr>
      <a:lvl5pPr marL="0" indent="0" algn="l" defTabSz="685800" rtl="0" eaLnBrk="1" latinLnBrk="0" hangingPunct="1">
        <a:lnSpc>
          <a:spcPct val="90000"/>
        </a:lnSpc>
        <a:spcBef>
          <a:spcPts val="0"/>
        </a:spcBef>
        <a:spcAft>
          <a:spcPts val="450"/>
        </a:spcAft>
        <a:buFont typeface="Arial" panose="020B0604020202020204" pitchFamily="34" charset="0"/>
        <a:buChar char="​"/>
        <a:tabLst/>
        <a:defRPr sz="3075" kern="1200">
          <a:solidFill>
            <a:schemeClr val="tx2"/>
          </a:solidFill>
          <a:latin typeface="+mn-lt"/>
          <a:ea typeface="+mn-ea"/>
          <a:cs typeface="+mn-cs"/>
        </a:defRPr>
      </a:lvl5pPr>
      <a:lvl6pPr marL="0" indent="0" algn="l" defTabSz="685800" rtl="0" eaLnBrk="1" latinLnBrk="0" hangingPunct="1">
        <a:lnSpc>
          <a:spcPct val="100000"/>
        </a:lnSpc>
        <a:spcBef>
          <a:spcPts val="0"/>
        </a:spcBef>
        <a:spcAft>
          <a:spcPts val="450"/>
        </a:spcAft>
        <a:buFont typeface="Arial" panose="020B0604020202020204" pitchFamily="34" charset="0"/>
        <a:buChar char="​"/>
        <a:defRPr sz="1200" kern="1200">
          <a:solidFill>
            <a:schemeClr val="tx2"/>
          </a:solidFill>
          <a:latin typeface="+mn-lt"/>
          <a:ea typeface="+mn-ea"/>
          <a:cs typeface="+mn-cs"/>
        </a:defRPr>
      </a:lvl6pPr>
      <a:lvl7pPr marL="0" indent="0" algn="l" defTabSz="685800" rtl="0" eaLnBrk="1" latinLnBrk="0" hangingPunct="1">
        <a:lnSpc>
          <a:spcPct val="100000"/>
        </a:lnSpc>
        <a:spcBef>
          <a:spcPts val="0"/>
        </a:spcBef>
        <a:spcAft>
          <a:spcPts val="450"/>
        </a:spcAft>
        <a:buFont typeface="Arial" panose="020B0604020202020204" pitchFamily="34" charset="0"/>
        <a:buChar char="​"/>
        <a:defRPr sz="750" b="0" kern="1200" baseline="0">
          <a:solidFill>
            <a:schemeClr val="tx1"/>
          </a:solidFill>
          <a:latin typeface="+mn-lt"/>
          <a:ea typeface="+mn-ea"/>
          <a:cs typeface="+mn-cs"/>
        </a:defRPr>
      </a:lvl7pPr>
      <a:lvl8pPr marL="81000" indent="-81000" algn="l" defTabSz="685800" rtl="0" eaLnBrk="1" latinLnBrk="0" hangingPunct="1">
        <a:lnSpc>
          <a:spcPct val="100000"/>
        </a:lnSpc>
        <a:spcBef>
          <a:spcPts val="0"/>
        </a:spcBef>
        <a:spcAft>
          <a:spcPts val="450"/>
        </a:spcAft>
        <a:buFont typeface="Arial" panose="020B0604020202020204" pitchFamily="34" charset="0"/>
        <a:buChar char="•"/>
        <a:defRPr sz="750" kern="1200">
          <a:solidFill>
            <a:schemeClr val="tx1"/>
          </a:solidFill>
          <a:latin typeface="+mn-lt"/>
          <a:ea typeface="+mn-ea"/>
          <a:cs typeface="+mn-cs"/>
        </a:defRPr>
      </a:lvl8pPr>
      <a:lvl9pPr marL="81000" indent="-81000" algn="l" defTabSz="685800" rtl="0" eaLnBrk="1" latinLnBrk="0" hangingPunct="1">
        <a:lnSpc>
          <a:spcPct val="100000"/>
        </a:lnSpc>
        <a:spcBef>
          <a:spcPts val="0"/>
        </a:spcBef>
        <a:spcAft>
          <a:spcPts val="450"/>
        </a:spcAft>
        <a:buFont typeface="Arial" panose="020B0604020202020204" pitchFamily="34" charset="0"/>
        <a:buChar char="•"/>
        <a:defRPr sz="75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21">
          <p15:clr>
            <a:srgbClr val="A4A3A4"/>
          </p15:clr>
        </p15:guide>
        <p15:guide id="2" pos="847">
          <p15:clr>
            <a:srgbClr val="A4A3A4"/>
          </p15:clr>
        </p15:guide>
        <p15:guide id="3" orient="horz" pos="410">
          <p15:clr>
            <a:srgbClr val="F26B43"/>
          </p15:clr>
        </p15:guide>
        <p15:guide id="4" orient="horz" pos="4135">
          <p15:clr>
            <a:srgbClr val="A4A3A4"/>
          </p15:clr>
        </p15:guide>
        <p15:guide id="5" pos="226">
          <p15:clr>
            <a:srgbClr val="F26B43"/>
          </p15:clr>
        </p15:guide>
        <p15:guide id="6" pos="7453">
          <p15:clr>
            <a:srgbClr val="F26B43"/>
          </p15:clr>
        </p15:guide>
        <p15:guide id="7" orient="horz" pos="1152">
          <p15:clr>
            <a:srgbClr val="F26B43"/>
          </p15:clr>
        </p15:guide>
        <p15:guide id="8" pos="1242">
          <p15:clr>
            <a:srgbClr val="A4A3A4"/>
          </p15:clr>
        </p15:guide>
        <p15:guide id="9" pos="1468">
          <p15:clr>
            <a:srgbClr val="A4A3A4"/>
          </p15:clr>
        </p15:guide>
        <p15:guide id="10" pos="1863">
          <p15:clr>
            <a:srgbClr val="A4A3A4"/>
          </p15:clr>
        </p15:guide>
        <p15:guide id="11" pos="2090">
          <p15:clr>
            <a:srgbClr val="A4A3A4"/>
          </p15:clr>
        </p15:guide>
        <p15:guide id="12" pos="2484">
          <p15:clr>
            <a:srgbClr val="A4A3A4"/>
          </p15:clr>
        </p15:guide>
        <p15:guide id="13" pos="2711">
          <p15:clr>
            <a:srgbClr val="A4A3A4"/>
          </p15:clr>
        </p15:guide>
        <p15:guide id="14" pos="3105">
          <p15:clr>
            <a:srgbClr val="A4A3A4"/>
          </p15:clr>
        </p15:guide>
        <p15:guide id="15" pos="3332">
          <p15:clr>
            <a:srgbClr val="A4A3A4"/>
          </p15:clr>
        </p15:guide>
        <p15:guide id="16" pos="3726">
          <p15:clr>
            <a:srgbClr val="A4A3A4"/>
          </p15:clr>
        </p15:guide>
        <p15:guide id="17" pos="3953">
          <p15:clr>
            <a:srgbClr val="A4A3A4"/>
          </p15:clr>
        </p15:guide>
        <p15:guide id="18" pos="4347">
          <p15:clr>
            <a:srgbClr val="A4A3A4"/>
          </p15:clr>
        </p15:guide>
        <p15:guide id="19" pos="4574">
          <p15:clr>
            <a:srgbClr val="A4A3A4"/>
          </p15:clr>
        </p15:guide>
        <p15:guide id="20" pos="4968">
          <p15:clr>
            <a:srgbClr val="A4A3A4"/>
          </p15:clr>
        </p15:guide>
        <p15:guide id="21" pos="5195">
          <p15:clr>
            <a:srgbClr val="A4A3A4"/>
          </p15:clr>
        </p15:guide>
        <p15:guide id="22" pos="5589">
          <p15:clr>
            <a:srgbClr val="A4A3A4"/>
          </p15:clr>
        </p15:guide>
        <p15:guide id="23" pos="5816">
          <p15:clr>
            <a:srgbClr val="A4A3A4"/>
          </p15:clr>
        </p15:guide>
        <p15:guide id="24" pos="6211">
          <p15:clr>
            <a:srgbClr val="A4A3A4"/>
          </p15:clr>
        </p15:guide>
        <p15:guide id="25" pos="6437">
          <p15:clr>
            <a:srgbClr val="A4A3A4"/>
          </p15:clr>
        </p15:guide>
        <p15:guide id="26" pos="6832">
          <p15:clr>
            <a:srgbClr val="A4A3A4"/>
          </p15:clr>
        </p15:guide>
        <p15:guide id="27" pos="7058">
          <p15:clr>
            <a:srgbClr val="A4A3A4"/>
          </p15:clr>
        </p15:guide>
        <p15:guide id="28" orient="horz" pos="385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300F71-67F5-DA08-59AA-5566B8E0334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4B39379D-CA2E-8992-021B-D1F939D7E29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8B88F71D-27A3-F91B-EF80-DF1D3CCBD5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EC2CC24-B52F-4B4B-89E4-A711B009AD74}" type="datetimeFigureOut">
              <a:rPr lang="en-DK" smtClean="0"/>
              <a:t>07/06/2023</a:t>
            </a:fld>
            <a:endParaRPr lang="en-DK"/>
          </a:p>
        </p:txBody>
      </p:sp>
      <p:sp>
        <p:nvSpPr>
          <p:cNvPr id="5" name="Footer Placeholder 4">
            <a:extLst>
              <a:ext uri="{FF2B5EF4-FFF2-40B4-BE49-F238E27FC236}">
                <a16:creationId xmlns:a16="http://schemas.microsoft.com/office/drawing/2014/main" id="{31CDFC09-B2FE-3263-B120-473E0EEE083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DK"/>
          </a:p>
        </p:txBody>
      </p:sp>
      <p:sp>
        <p:nvSpPr>
          <p:cNvPr id="6" name="Slide Number Placeholder 5">
            <a:extLst>
              <a:ext uri="{FF2B5EF4-FFF2-40B4-BE49-F238E27FC236}">
                <a16:creationId xmlns:a16="http://schemas.microsoft.com/office/drawing/2014/main" id="{3E69B95C-DB56-670A-30C5-08DCB6F92AB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FCDB14C-A05D-0446-A6DC-0F3ACFEA91C4}" type="slidenum">
              <a:rPr lang="en-DK" smtClean="0"/>
              <a:t>‹nr.›</a:t>
            </a:fld>
            <a:endParaRPr lang="en-DK"/>
          </a:p>
        </p:txBody>
      </p:sp>
    </p:spTree>
    <p:extLst>
      <p:ext uri="{BB962C8B-B14F-4D97-AF65-F5344CB8AC3E}">
        <p14:creationId xmlns:p14="http://schemas.microsoft.com/office/powerpoint/2010/main" val="170861566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8.png"/><Relationship Id="rId7" Type="http://schemas.openxmlformats.org/officeDocument/2006/relationships/diagramQuickStyle" Target="../diagrams/quickStyl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3.wdp"/><Relationship Id="rId9" Type="http://schemas.microsoft.com/office/2007/relationships/diagramDrawing" Target="../diagrams/drawing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88.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88.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emf"/><Relationship Id="rId2" Type="http://schemas.openxmlformats.org/officeDocument/2006/relationships/notesSlide" Target="../notesSlides/notesSlide9.xml"/><Relationship Id="rId1" Type="http://schemas.openxmlformats.org/officeDocument/2006/relationships/slideLayout" Target="../slideLayouts/slideLayout88.xml"/><Relationship Id="rId6" Type="http://schemas.openxmlformats.org/officeDocument/2006/relationships/image" Target="../media/image42.png"/><Relationship Id="rId5" Type="http://schemas.openxmlformats.org/officeDocument/2006/relationships/image" Target="../media/image47.emf"/><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88.xml"/><Relationship Id="rId5" Type="http://schemas.openxmlformats.org/officeDocument/2006/relationships/image" Target="../media/image42.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1.jp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8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88.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88.xml"/><Relationship Id="rId6" Type="http://schemas.openxmlformats.org/officeDocument/2006/relationships/image" Target="../media/image42.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1.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8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8.xml"/><Relationship Id="rId6" Type="http://schemas.microsoft.com/office/2007/relationships/hdphoto" Target="../media/hdphoto5.wdp"/><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7.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88.xml"/><Relationship Id="rId6" Type="http://schemas.openxmlformats.org/officeDocument/2006/relationships/image" Target="../media/image68.png"/><Relationship Id="rId5" Type="http://schemas.openxmlformats.org/officeDocument/2006/relationships/image" Target="../media/image69.jpeg"/><Relationship Id="rId4" Type="http://schemas.openxmlformats.org/officeDocument/2006/relationships/hyperlink" Target="http://www.google.dk/url?sa=i&amp;source=images&amp;cd=&amp;cad=rja&amp;docid=osqiL-_Ey5QltM&amp;tbnid=tEAxorWr0WXgLM:&amp;ved=0CAgQjRwwAA&amp;url=http://www.bgs.ac.uk/falklands-oil/nfb_geology.html&amp;ei=0Dt1UcPxIIictQbx9oCABw&amp;psig=AFQjCNFQjNfxo73SODb91ukE3fXu9SoEvA&amp;ust=1366723920577903" TargetMode="External"/><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1.xml"/><Relationship Id="rId5" Type="http://schemas.openxmlformats.org/officeDocument/2006/relationships/hyperlink" Target="mailto:Info-data@geus.dk" TargetMode="Externa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8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88.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1.xml"/><Relationship Id="rId5" Type="http://schemas.openxmlformats.org/officeDocument/2006/relationships/image" Target="../media/image85.jpe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hyperlink" Target="mailto:info-data@geus.dk" TargetMode="External"/><Relationship Id="rId2" Type="http://schemas.openxmlformats.org/officeDocument/2006/relationships/notesSlide" Target="../notesSlides/notesSlide20.xml"/><Relationship Id="rId1" Type="http://schemas.openxmlformats.org/officeDocument/2006/relationships/slideLayout" Target="../slideLayouts/slideLayout88.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microsoft.com/office/2007/relationships/hdphoto" Target="../media/hdphoto6.wdp"/><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101.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105.png"/><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5.xml"/><Relationship Id="rId1" Type="http://schemas.openxmlformats.org/officeDocument/2006/relationships/slideLayout" Target="../slideLayouts/slideLayout34.xml"/><Relationship Id="rId5" Type="http://schemas.openxmlformats.org/officeDocument/2006/relationships/image" Target="../media/image93.png"/><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34.xm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34.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3.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hyperlink" Target="mailto:ccs-miljo@ens.d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dirty="0" smtClean="0"/>
              <a:t>Borgermøder</a:t>
            </a:r>
          </a:p>
          <a:p>
            <a:endParaRPr lang="da-DK" dirty="0" smtClean="0"/>
          </a:p>
          <a:p>
            <a:r>
              <a:rPr lang="da-DK" sz="1800" dirty="0" smtClean="0"/>
              <a:t>De strategiske miljøvurderinger for CO</a:t>
            </a:r>
            <a:r>
              <a:rPr lang="da-DK" sz="1800" baseline="-25000" dirty="0" smtClean="0"/>
              <a:t>2</a:t>
            </a:r>
            <a:r>
              <a:rPr lang="da-DK" sz="1800" dirty="0" smtClean="0"/>
              <a:t> lagring i undergrunden</a:t>
            </a:r>
            <a:endParaRPr lang="da-DK" sz="1800" dirty="0"/>
          </a:p>
        </p:txBody>
      </p:sp>
      <p:sp>
        <p:nvSpPr>
          <p:cNvPr id="3" name="Pladsholder til tekst 1"/>
          <p:cNvSpPr txBox="1">
            <a:spLocks/>
          </p:cNvSpPr>
          <p:nvPr/>
        </p:nvSpPr>
        <p:spPr>
          <a:xfrm>
            <a:off x="2863208" y="3579862"/>
            <a:ext cx="3463612" cy="559843"/>
          </a:xfrm>
          <a:prstGeom prst="rect">
            <a:avLst/>
          </a:prstGeom>
          <a:effectLst>
            <a:softEdge rad="0"/>
          </a:effectLst>
        </p:spPr>
        <p:txBody>
          <a:bodyPr vert="horz" lIns="91440" tIns="45720" rIns="91440" bIns="45720" rtlCol="0" anchor="ctr">
            <a:noAutofit/>
          </a:bodyPr>
          <a:lstStyle>
            <a:lvl1pPr marL="0" indent="0" algn="ctr" defTabSz="818693" rtl="0" eaLnBrk="1" latinLnBrk="0" hangingPunct="1">
              <a:spcBef>
                <a:spcPct val="20000"/>
              </a:spcBef>
              <a:buFont typeface="Arial" panose="020B0604020202020204" pitchFamily="34" charset="0"/>
              <a:buNone/>
              <a:defRPr sz="2400" b="0" kern="1200" baseline="0">
                <a:solidFill>
                  <a:srgbClr val="0097A7"/>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sz="1000" dirty="0" smtClean="0"/>
              <a:t>Randi Onsberg Johansson</a:t>
            </a:r>
          </a:p>
          <a:p>
            <a:r>
              <a:rPr lang="da-DK" sz="1000" dirty="0" err="1" smtClean="0"/>
              <a:t>Spec.konsulent</a:t>
            </a:r>
            <a:endParaRPr lang="da-DK" sz="1000" dirty="0" smtClean="0"/>
          </a:p>
          <a:p>
            <a:r>
              <a:rPr lang="da-DK" sz="1000" dirty="0" smtClean="0"/>
              <a:t>Grøn Forsyning/CCS</a:t>
            </a:r>
            <a:endParaRPr lang="da-DK" sz="1000" dirty="0"/>
          </a:p>
        </p:txBody>
      </p:sp>
    </p:spTree>
    <p:extLst>
      <p:ext uri="{BB962C8B-B14F-4D97-AF65-F5344CB8AC3E}">
        <p14:creationId xmlns:p14="http://schemas.microsoft.com/office/powerpoint/2010/main" val="22310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Hvorfor miljøvurderer vi?</a:t>
            </a:r>
            <a:endParaRPr lang="da-DK" dirty="0"/>
          </a:p>
        </p:txBody>
      </p:sp>
      <p:sp>
        <p:nvSpPr>
          <p:cNvPr id="3" name="Pladsholder til tekst 2"/>
          <p:cNvSpPr>
            <a:spLocks noGrp="1"/>
          </p:cNvSpPr>
          <p:nvPr>
            <p:ph type="body" sz="quarter" idx="14"/>
          </p:nvPr>
        </p:nvSpPr>
        <p:spPr>
          <a:xfrm>
            <a:off x="467544" y="1051780"/>
            <a:ext cx="2592288" cy="3608201"/>
          </a:xfrm>
          <a:ln>
            <a:solidFill>
              <a:schemeClr val="accent1"/>
            </a:solidFill>
          </a:ln>
        </p:spPr>
        <p:txBody>
          <a:bodyPr>
            <a:normAutofit/>
          </a:bodyPr>
          <a:lstStyle/>
          <a:p>
            <a:pPr algn="ctr"/>
            <a:r>
              <a:rPr lang="da-DK" sz="1800" dirty="0"/>
              <a:t>Der skal som </a:t>
            </a:r>
            <a:r>
              <a:rPr lang="da-DK" sz="1800" dirty="0" smtClean="0"/>
              <a:t>udgangspunkt </a:t>
            </a:r>
            <a:r>
              <a:rPr lang="da-DK" sz="1800" dirty="0"/>
              <a:t>altid gennemføres miljøvurderinger forud for beslutninger, der kan påvirke miljøet væsentligt.</a:t>
            </a:r>
          </a:p>
        </p:txBody>
      </p:sp>
      <p:sp>
        <p:nvSpPr>
          <p:cNvPr id="4" name="Pladsholder til tekst 2"/>
          <p:cNvSpPr txBox="1">
            <a:spLocks/>
          </p:cNvSpPr>
          <p:nvPr/>
        </p:nvSpPr>
        <p:spPr>
          <a:xfrm>
            <a:off x="3203848" y="1051779"/>
            <a:ext cx="2659732" cy="3608201"/>
          </a:xfrm>
          <a:prstGeom prst="rect">
            <a:avLst/>
          </a:prstGeom>
          <a:ln>
            <a:solidFill>
              <a:schemeClr val="accent1"/>
            </a:solidFill>
          </a:ln>
        </p:spPr>
        <p:txBody>
          <a:bodyPr vert="horz" lIns="91440" tIns="45720" rIns="91440" bIns="45720" rtlCol="0">
            <a:noAutofit/>
          </a:bodyPr>
          <a:lstStyle>
            <a:lvl1pPr marL="0" indent="0" algn="l" defTabSz="818693" rtl="0" eaLnBrk="1" latinLnBrk="0" hangingPunct="1">
              <a:spcBef>
                <a:spcPct val="20000"/>
              </a:spcBef>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En </a:t>
            </a:r>
            <a:r>
              <a:rPr lang="da-DK" sz="1800" dirty="0" smtClean="0"/>
              <a:t>miljøvurdering fortæller ikke om planen skal gennemføres.</a:t>
            </a:r>
          </a:p>
          <a:p>
            <a:pPr algn="ctr"/>
            <a:endParaRPr lang="da-DK" sz="1800" dirty="0"/>
          </a:p>
          <a:p>
            <a:pPr algn="ctr"/>
            <a:r>
              <a:rPr lang="da-DK" sz="1800" dirty="0" smtClean="0"/>
              <a:t>Men </a:t>
            </a:r>
            <a:r>
              <a:rPr lang="da-DK" sz="1800" dirty="0"/>
              <a:t>den sikrer, at der gennemføres en grundig analyse af de forskellige miljøpåvirkninger, og den giver et overblik over konsekvenserne af forskellige alternative mulige løsninger.</a:t>
            </a:r>
            <a:endParaRPr lang="da-DK" sz="2800" dirty="0"/>
          </a:p>
        </p:txBody>
      </p:sp>
      <p:sp>
        <p:nvSpPr>
          <p:cNvPr id="5" name="Pladsholder til tekst 2"/>
          <p:cNvSpPr txBox="1">
            <a:spLocks/>
          </p:cNvSpPr>
          <p:nvPr/>
        </p:nvSpPr>
        <p:spPr>
          <a:xfrm>
            <a:off x="6084168" y="1051778"/>
            <a:ext cx="2443708" cy="3608201"/>
          </a:xfrm>
          <a:prstGeom prst="rect">
            <a:avLst/>
          </a:prstGeom>
          <a:ln>
            <a:solidFill>
              <a:schemeClr val="accent1"/>
            </a:solidFill>
          </a:ln>
        </p:spPr>
        <p:txBody>
          <a:bodyPr vert="horz" lIns="91440" tIns="45720" rIns="91440" bIns="45720" rtlCol="0">
            <a:normAutofit/>
          </a:bodyPr>
          <a:lstStyle>
            <a:lvl1pPr marL="0" indent="0" algn="l" defTabSz="818693" rtl="0" eaLnBrk="1" latinLnBrk="0" hangingPunct="1">
              <a:spcBef>
                <a:spcPct val="20000"/>
              </a:spcBef>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gn="ctr"/>
            <a:r>
              <a:rPr lang="da-DK" sz="1800" dirty="0"/>
              <a:t>Miljøvurderinger bidrager til, at der træffes oplyste og miljømæssigt bedre beslutninger. </a:t>
            </a:r>
            <a:endParaRPr lang="da-DK" sz="1800" dirty="0" smtClean="0"/>
          </a:p>
          <a:p>
            <a:pPr algn="ctr"/>
            <a:endParaRPr lang="da-DK" sz="1800" dirty="0"/>
          </a:p>
          <a:p>
            <a:pPr algn="ctr"/>
            <a:r>
              <a:rPr lang="da-DK" sz="1800" dirty="0" smtClean="0">
                <a:solidFill>
                  <a:schemeClr val="accent1"/>
                </a:solidFill>
              </a:rPr>
              <a:t>Et </a:t>
            </a:r>
            <a:r>
              <a:rPr lang="da-DK" sz="1800" dirty="0">
                <a:solidFill>
                  <a:schemeClr val="accent1"/>
                </a:solidFill>
              </a:rPr>
              <a:t>væsentligt led i processen er offentlige høringer, inden den endelige beslutning træffes.</a:t>
            </a:r>
            <a:endParaRPr lang="da-DK" sz="2400" dirty="0">
              <a:solidFill>
                <a:schemeClr val="accent1"/>
              </a:solidFill>
            </a:endParaRPr>
          </a:p>
        </p:txBody>
      </p:sp>
    </p:spTree>
    <p:extLst>
      <p:ext uri="{BB962C8B-B14F-4D97-AF65-F5344CB8AC3E}">
        <p14:creationId xmlns:p14="http://schemas.microsoft.com/office/powerpoint/2010/main" val="289566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8"/>
          </p:nvPr>
        </p:nvSpPr>
        <p:spPr>
          <a:xfrm>
            <a:off x="611560" y="267494"/>
            <a:ext cx="5436097" cy="626801"/>
          </a:xfrm>
        </p:spPr>
        <p:txBody>
          <a:bodyPr/>
          <a:lstStyle/>
          <a:p>
            <a:r>
              <a:rPr lang="da-DK" dirty="0" smtClean="0"/>
              <a:t>Miljømyndigheder</a:t>
            </a:r>
            <a:endParaRPr lang="da-DK" dirty="0"/>
          </a:p>
        </p:txBody>
      </p:sp>
      <p:sp>
        <p:nvSpPr>
          <p:cNvPr id="8" name="Tekstfelt 7"/>
          <p:cNvSpPr txBox="1"/>
          <p:nvPr/>
        </p:nvSpPr>
        <p:spPr>
          <a:xfrm>
            <a:off x="611560" y="1067976"/>
            <a:ext cx="5976664" cy="369332"/>
          </a:xfrm>
          <a:prstGeom prst="rect">
            <a:avLst/>
          </a:prstGeom>
          <a:noFill/>
        </p:spPr>
        <p:txBody>
          <a:bodyPr wrap="square" rtlCol="0">
            <a:spAutoFit/>
          </a:bodyPr>
          <a:lstStyle/>
          <a:p>
            <a:r>
              <a:rPr lang="da-DK" sz="1800" dirty="0" smtClean="0"/>
              <a:t>Forskellige lovrammer for myndighedsfordelingen</a:t>
            </a:r>
          </a:p>
        </p:txBody>
      </p:sp>
      <p:graphicFrame>
        <p:nvGraphicFramePr>
          <p:cNvPr id="9" name="Diagram 8"/>
          <p:cNvGraphicFramePr/>
          <p:nvPr>
            <p:extLst>
              <p:ext uri="{D42A27DB-BD31-4B8C-83A1-F6EECF244321}">
                <p14:modId xmlns:p14="http://schemas.microsoft.com/office/powerpoint/2010/main" val="2768291348"/>
              </p:ext>
            </p:extLst>
          </p:nvPr>
        </p:nvGraphicFramePr>
        <p:xfrm>
          <a:off x="827584" y="1610989"/>
          <a:ext cx="4739681" cy="3030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Højrepil 4"/>
          <p:cNvSpPr/>
          <p:nvPr/>
        </p:nvSpPr>
        <p:spPr>
          <a:xfrm>
            <a:off x="5940152" y="2571750"/>
            <a:ext cx="648072" cy="1080120"/>
          </a:xfrm>
          <a:prstGeom prst="rightArrow">
            <a:avLst/>
          </a:prstGeom>
          <a:solidFill>
            <a:schemeClr val="accent2">
              <a:alpha val="63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a-DK"/>
          </a:p>
        </p:txBody>
      </p:sp>
      <p:sp>
        <p:nvSpPr>
          <p:cNvPr id="6" name="Tekstfelt 5"/>
          <p:cNvSpPr txBox="1"/>
          <p:nvPr/>
        </p:nvSpPr>
        <p:spPr>
          <a:xfrm>
            <a:off x="6941912" y="2464679"/>
            <a:ext cx="1872208" cy="1323439"/>
          </a:xfrm>
          <a:prstGeom prst="rect">
            <a:avLst/>
          </a:prstGeom>
          <a:solidFill>
            <a:schemeClr val="accent1"/>
          </a:solidFill>
        </p:spPr>
        <p:txBody>
          <a:bodyPr wrap="square" rtlCol="0">
            <a:spAutoFit/>
          </a:bodyPr>
          <a:lstStyle/>
          <a:p>
            <a:r>
              <a:rPr lang="da-DK" dirty="0" smtClean="0">
                <a:solidFill>
                  <a:srgbClr val="FFFFFF"/>
                </a:solidFill>
              </a:rPr>
              <a:t>Tilladelser til efterforskning og lagring meddeles efterfølgende af Energistyrelsen</a:t>
            </a:r>
            <a:endParaRPr lang="da-DK" dirty="0">
              <a:solidFill>
                <a:srgbClr val="FFFFFF"/>
              </a:solidFill>
            </a:endParaRPr>
          </a:p>
        </p:txBody>
      </p:sp>
    </p:spTree>
    <p:extLst>
      <p:ext uri="{BB962C8B-B14F-4D97-AF65-F5344CB8AC3E}">
        <p14:creationId xmlns:p14="http://schemas.microsoft.com/office/powerpoint/2010/main" val="5977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8"/>
          </p:nvPr>
        </p:nvSpPr>
        <p:spPr/>
        <p:txBody>
          <a:bodyPr/>
          <a:lstStyle/>
          <a:p>
            <a:r>
              <a:rPr lang="da-DK" dirty="0" smtClean="0"/>
              <a:t>Det brede miljøbegreb</a:t>
            </a:r>
          </a:p>
          <a:p>
            <a:r>
              <a:rPr lang="da-DK" sz="1800" dirty="0" smtClean="0"/>
              <a:t>- SOM MILJØVURDERINGSLOVEN MENER DET</a:t>
            </a:r>
            <a:endParaRPr lang="da-DK" sz="1800" dirty="0"/>
          </a:p>
        </p:txBody>
      </p:sp>
      <p:sp>
        <p:nvSpPr>
          <p:cNvPr id="5" name="Pladsholder til tekst 4"/>
          <p:cNvSpPr>
            <a:spLocks noGrp="1"/>
          </p:cNvSpPr>
          <p:nvPr>
            <p:ph type="body" sz="quarter" idx="14"/>
          </p:nvPr>
        </p:nvSpPr>
        <p:spPr>
          <a:xfrm>
            <a:off x="467544" y="1567107"/>
            <a:ext cx="2772240" cy="2116949"/>
          </a:xfrm>
        </p:spPr>
        <p:txBody>
          <a:bodyPr>
            <a:normAutofit/>
          </a:bodyPr>
          <a:lstStyle/>
          <a:p>
            <a:r>
              <a:rPr lang="da-DK" dirty="0" smtClean="0"/>
              <a:t>De </a:t>
            </a:r>
            <a:r>
              <a:rPr lang="da-DK" dirty="0"/>
              <a:t>beskrivelser og vurderinger, som indgår i såvel miljøvurdering som screening af et konkret projekt er baseret på det brede miljøbegreb. Det brede miljøbegreb er afspejlet i lovens formålsbestemmelse, jf. § </a:t>
            </a:r>
            <a:r>
              <a:rPr lang="da-DK" dirty="0" smtClean="0"/>
              <a:t>1</a:t>
            </a:r>
          </a:p>
        </p:txBody>
      </p:sp>
      <p:graphicFrame>
        <p:nvGraphicFramePr>
          <p:cNvPr id="7" name="Diagram 6"/>
          <p:cNvGraphicFramePr/>
          <p:nvPr>
            <p:extLst/>
          </p:nvPr>
        </p:nvGraphicFramePr>
        <p:xfrm>
          <a:off x="2699792" y="57060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593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Differentieret udpegning</a:t>
            </a:r>
            <a:endParaRPr lang="da-DK" dirty="0"/>
          </a:p>
        </p:txBody>
      </p:sp>
      <p:sp>
        <p:nvSpPr>
          <p:cNvPr id="3" name="Pladsholder til tekst 2"/>
          <p:cNvSpPr>
            <a:spLocks noGrp="1"/>
          </p:cNvSpPr>
          <p:nvPr>
            <p:ph type="body" sz="quarter" idx="14"/>
          </p:nvPr>
        </p:nvSpPr>
        <p:spPr>
          <a:xfrm>
            <a:off x="215584" y="895460"/>
            <a:ext cx="4356416" cy="3699421"/>
          </a:xfrm>
        </p:spPr>
        <p:txBody>
          <a:bodyPr>
            <a:normAutofit/>
          </a:bodyPr>
          <a:lstStyle/>
          <a:p>
            <a:r>
              <a:rPr lang="da-DK" dirty="0" smtClean="0"/>
              <a:t>Der er forskellig områdeudpegning på overfladen og i undergrunden</a:t>
            </a:r>
          </a:p>
          <a:p>
            <a:endParaRPr lang="da-DK" dirty="0"/>
          </a:p>
          <a:p>
            <a:r>
              <a:rPr lang="da-DK" dirty="0" smtClean="0"/>
              <a:t>Derved sikrer vi lagerkapacitet samt et væsentligt hensyn til beskyttet natur på overfladen</a:t>
            </a:r>
          </a:p>
          <a:p>
            <a:endParaRPr lang="da-DK" dirty="0"/>
          </a:p>
          <a:p>
            <a:r>
              <a:rPr lang="da-DK" dirty="0" smtClean="0"/>
              <a:t>Risikoen for lækage er ubetydelig lille</a:t>
            </a:r>
          </a:p>
          <a:p>
            <a:endParaRPr lang="da-DK" dirty="0"/>
          </a:p>
          <a:p>
            <a:r>
              <a:rPr lang="da-DK" dirty="0" smtClean="0"/>
              <a:t>Den differentierede udpegning betyder bedre sameksistens mellem CCS lagringsprojekterne og eksistens og bevarelse af den beskyttede natur</a:t>
            </a:r>
          </a:p>
          <a:p>
            <a:endParaRPr lang="da-DK" dirty="0"/>
          </a:p>
        </p:txBody>
      </p:sp>
      <p:pic>
        <p:nvPicPr>
          <p:cNvPr id="5" name="Billed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46848" y="987574"/>
            <a:ext cx="4345583" cy="3096344"/>
          </a:xfrm>
          <a:prstGeom prst="rect">
            <a:avLst/>
          </a:prstGeom>
        </p:spPr>
      </p:pic>
    </p:spTree>
    <p:extLst>
      <p:ext uri="{BB962C8B-B14F-4D97-AF65-F5344CB8AC3E}">
        <p14:creationId xmlns:p14="http://schemas.microsoft.com/office/powerpoint/2010/main" val="202205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Differentieret udpegning</a:t>
            </a:r>
            <a:endParaRPr lang="da-DK" dirty="0"/>
          </a:p>
        </p:txBody>
      </p:sp>
      <p:sp>
        <p:nvSpPr>
          <p:cNvPr id="3" name="Pladsholder til tekst 2"/>
          <p:cNvSpPr>
            <a:spLocks noGrp="1"/>
          </p:cNvSpPr>
          <p:nvPr>
            <p:ph type="body" sz="quarter" idx="14"/>
          </p:nvPr>
        </p:nvSpPr>
        <p:spPr>
          <a:xfrm>
            <a:off x="215584" y="895460"/>
            <a:ext cx="4356416" cy="3699421"/>
          </a:xfrm>
        </p:spPr>
        <p:txBody>
          <a:bodyPr>
            <a:normAutofit/>
          </a:bodyPr>
          <a:lstStyle/>
          <a:p>
            <a:r>
              <a:rPr lang="da-DK" dirty="0" smtClean="0"/>
              <a:t>Der er forskellig områdeudpegning på overfladen og i undergrunden</a:t>
            </a:r>
          </a:p>
          <a:p>
            <a:endParaRPr lang="da-DK" dirty="0"/>
          </a:p>
          <a:p>
            <a:r>
              <a:rPr lang="da-DK" dirty="0" smtClean="0"/>
              <a:t>Derved sikrer vi lagerkapacitet samt et væsentligt hensyn til beskyttet natur på overfladen</a:t>
            </a:r>
          </a:p>
          <a:p>
            <a:endParaRPr lang="da-DK" dirty="0"/>
          </a:p>
          <a:p>
            <a:r>
              <a:rPr lang="da-DK" dirty="0" smtClean="0"/>
              <a:t>Risikoen for lækage er ubetydelig lille</a:t>
            </a:r>
          </a:p>
          <a:p>
            <a:endParaRPr lang="da-DK" dirty="0"/>
          </a:p>
          <a:p>
            <a:r>
              <a:rPr lang="da-DK" dirty="0" smtClean="0"/>
              <a:t>Den differentierede udpegning betyder bedre sameksistens mellem CCS lagringsprojekterne og eksistens og bevarelse af den beskyttede natur</a:t>
            </a:r>
          </a:p>
          <a:p>
            <a:endParaRPr lang="da-DK" dirty="0"/>
          </a:p>
        </p:txBody>
      </p:sp>
      <p:pic>
        <p:nvPicPr>
          <p:cNvPr id="4" name="Billede 3"/>
          <p:cNvPicPr>
            <a:picLocks noChangeAspect="1"/>
          </p:cNvPicPr>
          <p:nvPr/>
        </p:nvPicPr>
        <p:blipFill>
          <a:blip r:embed="rId2"/>
          <a:stretch>
            <a:fillRect/>
          </a:stretch>
        </p:blipFill>
        <p:spPr>
          <a:xfrm>
            <a:off x="4590009" y="612941"/>
            <a:ext cx="3438376" cy="4204965"/>
          </a:xfrm>
          <a:prstGeom prst="rect">
            <a:avLst/>
          </a:prstGeom>
        </p:spPr>
      </p:pic>
    </p:spTree>
    <p:extLst>
      <p:ext uri="{BB962C8B-B14F-4D97-AF65-F5344CB8AC3E}">
        <p14:creationId xmlns:p14="http://schemas.microsoft.com/office/powerpoint/2010/main" val="155757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Differentieret udpegning</a:t>
            </a:r>
            <a:endParaRPr lang="da-DK" dirty="0"/>
          </a:p>
        </p:txBody>
      </p:sp>
      <p:sp>
        <p:nvSpPr>
          <p:cNvPr id="3" name="Pladsholder til tekst 2"/>
          <p:cNvSpPr>
            <a:spLocks noGrp="1"/>
          </p:cNvSpPr>
          <p:nvPr>
            <p:ph type="body" sz="quarter" idx="14"/>
          </p:nvPr>
        </p:nvSpPr>
        <p:spPr>
          <a:xfrm>
            <a:off x="215584" y="895460"/>
            <a:ext cx="4356416" cy="3699421"/>
          </a:xfrm>
        </p:spPr>
        <p:txBody>
          <a:bodyPr>
            <a:normAutofit/>
          </a:bodyPr>
          <a:lstStyle/>
          <a:p>
            <a:r>
              <a:rPr lang="da-DK" dirty="0" smtClean="0"/>
              <a:t>Der er forskellig områdeudpegning på overfladen og i undergrunden</a:t>
            </a:r>
          </a:p>
          <a:p>
            <a:endParaRPr lang="da-DK" dirty="0"/>
          </a:p>
          <a:p>
            <a:r>
              <a:rPr lang="da-DK" dirty="0" smtClean="0"/>
              <a:t>Derved sikrer vi lagerkapacitet samt et væsentligt hensyn til beskyttet natur på overfladen</a:t>
            </a:r>
          </a:p>
          <a:p>
            <a:endParaRPr lang="da-DK" dirty="0"/>
          </a:p>
          <a:p>
            <a:r>
              <a:rPr lang="da-DK" dirty="0" smtClean="0"/>
              <a:t>Risikoen for lækage er ubetydelig lille</a:t>
            </a:r>
          </a:p>
          <a:p>
            <a:endParaRPr lang="da-DK" dirty="0"/>
          </a:p>
          <a:p>
            <a:r>
              <a:rPr lang="da-DK" dirty="0" smtClean="0"/>
              <a:t>Den differentierede udpegning betyder bedre sameksistens mellem CCS lagringsprojekterne og eksistens og bevarelse af den beskyttede natur</a:t>
            </a:r>
          </a:p>
          <a:p>
            <a:endParaRPr lang="da-DK" dirty="0"/>
          </a:p>
        </p:txBody>
      </p:sp>
      <p:pic>
        <p:nvPicPr>
          <p:cNvPr id="4" name="Billede 3"/>
          <p:cNvPicPr>
            <a:picLocks noChangeAspect="1"/>
          </p:cNvPicPr>
          <p:nvPr/>
        </p:nvPicPr>
        <p:blipFill>
          <a:blip r:embed="rId2"/>
          <a:stretch>
            <a:fillRect/>
          </a:stretch>
        </p:blipFill>
        <p:spPr>
          <a:xfrm>
            <a:off x="4572000" y="987574"/>
            <a:ext cx="3874626" cy="2822624"/>
          </a:xfrm>
          <a:prstGeom prst="rect">
            <a:avLst/>
          </a:prstGeom>
        </p:spPr>
      </p:pic>
    </p:spTree>
    <p:extLst>
      <p:ext uri="{BB962C8B-B14F-4D97-AF65-F5344CB8AC3E}">
        <p14:creationId xmlns:p14="http://schemas.microsoft.com/office/powerpoint/2010/main" val="72354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Differentieret udpegning</a:t>
            </a:r>
            <a:endParaRPr lang="da-DK" dirty="0"/>
          </a:p>
        </p:txBody>
      </p:sp>
      <p:sp>
        <p:nvSpPr>
          <p:cNvPr id="3" name="Pladsholder til tekst 2"/>
          <p:cNvSpPr>
            <a:spLocks noGrp="1"/>
          </p:cNvSpPr>
          <p:nvPr>
            <p:ph type="body" sz="quarter" idx="14"/>
          </p:nvPr>
        </p:nvSpPr>
        <p:spPr>
          <a:xfrm>
            <a:off x="215584" y="895460"/>
            <a:ext cx="4356416" cy="3699421"/>
          </a:xfrm>
        </p:spPr>
        <p:txBody>
          <a:bodyPr>
            <a:normAutofit/>
          </a:bodyPr>
          <a:lstStyle/>
          <a:p>
            <a:r>
              <a:rPr lang="da-DK" dirty="0" smtClean="0"/>
              <a:t>Der er forskellig områdeudpegning på overfladen og i undergrunden</a:t>
            </a:r>
          </a:p>
          <a:p>
            <a:endParaRPr lang="da-DK" dirty="0"/>
          </a:p>
          <a:p>
            <a:r>
              <a:rPr lang="da-DK" dirty="0" smtClean="0"/>
              <a:t>Derved sikrer vi lagerkapacitet samt et væsentligt hensyn til beskyttet natur på overfladen</a:t>
            </a:r>
          </a:p>
          <a:p>
            <a:endParaRPr lang="da-DK" dirty="0"/>
          </a:p>
          <a:p>
            <a:r>
              <a:rPr lang="da-DK" dirty="0" smtClean="0"/>
              <a:t>Risikoen for lækage er ubetydelig lille</a:t>
            </a:r>
          </a:p>
          <a:p>
            <a:endParaRPr lang="da-DK" dirty="0"/>
          </a:p>
          <a:p>
            <a:r>
              <a:rPr lang="da-DK" dirty="0" smtClean="0"/>
              <a:t>Den differentierede udpegning betyder bedre sameksistens mellem CCS lagringsprojekterne og eksistens og bevarelse af den beskyttede natur</a:t>
            </a:r>
          </a:p>
          <a:p>
            <a:endParaRPr lang="da-DK" dirty="0"/>
          </a:p>
        </p:txBody>
      </p:sp>
      <p:pic>
        <p:nvPicPr>
          <p:cNvPr id="4" name="Billed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72000" y="895460"/>
            <a:ext cx="4248472" cy="3104478"/>
          </a:xfrm>
          <a:prstGeom prst="rect">
            <a:avLst/>
          </a:prstGeom>
        </p:spPr>
      </p:pic>
    </p:spTree>
    <p:extLst>
      <p:ext uri="{BB962C8B-B14F-4D97-AF65-F5344CB8AC3E}">
        <p14:creationId xmlns:p14="http://schemas.microsoft.com/office/powerpoint/2010/main" val="402557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Differentieret udpegning</a:t>
            </a:r>
            <a:endParaRPr lang="da-DK" dirty="0"/>
          </a:p>
        </p:txBody>
      </p:sp>
      <p:sp>
        <p:nvSpPr>
          <p:cNvPr id="3" name="Pladsholder til tekst 2"/>
          <p:cNvSpPr>
            <a:spLocks noGrp="1"/>
          </p:cNvSpPr>
          <p:nvPr>
            <p:ph type="body" sz="quarter" idx="14"/>
          </p:nvPr>
        </p:nvSpPr>
        <p:spPr>
          <a:xfrm>
            <a:off x="215584" y="895460"/>
            <a:ext cx="4356416" cy="3699421"/>
          </a:xfrm>
        </p:spPr>
        <p:txBody>
          <a:bodyPr>
            <a:normAutofit/>
          </a:bodyPr>
          <a:lstStyle/>
          <a:p>
            <a:r>
              <a:rPr lang="da-DK" dirty="0" smtClean="0"/>
              <a:t>Der er forskellig områdeudpegning på overfladen og i undergrunden</a:t>
            </a:r>
          </a:p>
          <a:p>
            <a:endParaRPr lang="da-DK" dirty="0"/>
          </a:p>
          <a:p>
            <a:r>
              <a:rPr lang="da-DK" dirty="0" smtClean="0"/>
              <a:t>Derved sikrer vi lagerkapacitet samt et væsentligt hensyn til beskyttet natur på overfladen</a:t>
            </a:r>
          </a:p>
          <a:p>
            <a:endParaRPr lang="da-DK" dirty="0"/>
          </a:p>
          <a:p>
            <a:r>
              <a:rPr lang="da-DK" dirty="0" smtClean="0"/>
              <a:t>Risikoen for lækage er ubetydelig lille</a:t>
            </a:r>
          </a:p>
          <a:p>
            <a:endParaRPr lang="da-DK" dirty="0"/>
          </a:p>
          <a:p>
            <a:r>
              <a:rPr lang="da-DK" dirty="0" smtClean="0"/>
              <a:t>Den differentierede udpegning betyder bedre sameksistens mellem CCS lagringsprojekterne og eksistens og bevarelse af den beskyttede natur</a:t>
            </a:r>
          </a:p>
          <a:p>
            <a:endParaRPr lang="da-DK" dirty="0"/>
          </a:p>
        </p:txBody>
      </p:sp>
      <p:pic>
        <p:nvPicPr>
          <p:cNvPr id="5" name="Billede 4"/>
          <p:cNvPicPr>
            <a:picLocks noChangeAspect="1"/>
          </p:cNvPicPr>
          <p:nvPr/>
        </p:nvPicPr>
        <p:blipFill>
          <a:blip r:embed="rId2"/>
          <a:stretch>
            <a:fillRect/>
          </a:stretch>
        </p:blipFill>
        <p:spPr>
          <a:xfrm>
            <a:off x="4766318" y="582059"/>
            <a:ext cx="3419978" cy="4234805"/>
          </a:xfrm>
          <a:prstGeom prst="rect">
            <a:avLst/>
          </a:prstGeom>
        </p:spPr>
      </p:pic>
    </p:spTree>
    <p:extLst>
      <p:ext uri="{BB962C8B-B14F-4D97-AF65-F5344CB8AC3E}">
        <p14:creationId xmlns:p14="http://schemas.microsoft.com/office/powerpoint/2010/main" val="375655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p:cNvPicPr>
            <a:picLocks noChangeAspect="1"/>
          </p:cNvPicPr>
          <p:nvPr/>
        </p:nvPicPr>
        <p:blipFill rotWithShape="1">
          <a:blip r:embed="rId3" cstate="hq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9346" t="-1" r="21213" b="6879"/>
          <a:stretch/>
        </p:blipFill>
        <p:spPr>
          <a:xfrm>
            <a:off x="7076591" y="0"/>
            <a:ext cx="1803716" cy="5143500"/>
          </a:xfrm>
          <a:prstGeom prst="rect">
            <a:avLst/>
          </a:prstGeom>
          <a:solidFill>
            <a:schemeClr val="bg1"/>
          </a:solidFill>
          <a:effectLst/>
        </p:spPr>
      </p:pic>
      <p:sp>
        <p:nvSpPr>
          <p:cNvPr id="2" name="Pladsholder til tekst 1"/>
          <p:cNvSpPr>
            <a:spLocks noGrp="1"/>
          </p:cNvSpPr>
          <p:nvPr>
            <p:ph type="body" sz="quarter" idx="18"/>
          </p:nvPr>
        </p:nvSpPr>
        <p:spPr/>
        <p:txBody>
          <a:bodyPr/>
          <a:lstStyle/>
          <a:p>
            <a:r>
              <a:rPr lang="da-DK" dirty="0" smtClean="0"/>
              <a:t>Hvad sker der nu?</a:t>
            </a:r>
            <a:endParaRPr lang="da-DK" dirty="0"/>
          </a:p>
        </p:txBody>
      </p:sp>
      <p:sp>
        <p:nvSpPr>
          <p:cNvPr id="4" name="Tekstfelt 3"/>
          <p:cNvSpPr txBox="1"/>
          <p:nvPr/>
        </p:nvSpPr>
        <p:spPr>
          <a:xfrm>
            <a:off x="539241" y="1958484"/>
            <a:ext cx="918084" cy="923330"/>
          </a:xfrm>
          <a:prstGeom prst="rect">
            <a:avLst/>
          </a:prstGeom>
          <a:noFill/>
          <a:ln>
            <a:solidFill>
              <a:schemeClr val="accent1"/>
            </a:solidFill>
          </a:ln>
        </p:spPr>
        <p:txBody>
          <a:bodyPr wrap="square" rtlCol="0">
            <a:spAutoFit/>
          </a:bodyPr>
          <a:lstStyle/>
          <a:p>
            <a:r>
              <a:rPr lang="da-DK" sz="900" dirty="0"/>
              <a:t>Høring af myndigheder, andre lande. ENS har valgt også at høre offentligheden</a:t>
            </a:r>
          </a:p>
        </p:txBody>
      </p:sp>
      <p:sp>
        <p:nvSpPr>
          <p:cNvPr id="5" name="Tekstfelt 4"/>
          <p:cNvSpPr txBox="1"/>
          <p:nvPr/>
        </p:nvSpPr>
        <p:spPr>
          <a:xfrm>
            <a:off x="1841525" y="1958484"/>
            <a:ext cx="918084" cy="923330"/>
          </a:xfrm>
          <a:prstGeom prst="rect">
            <a:avLst/>
          </a:prstGeom>
          <a:noFill/>
          <a:ln>
            <a:solidFill>
              <a:schemeClr val="accent1"/>
            </a:solidFill>
          </a:ln>
        </p:spPr>
        <p:txBody>
          <a:bodyPr wrap="square" rtlCol="0">
            <a:spAutoFit/>
          </a:bodyPr>
          <a:lstStyle/>
          <a:p>
            <a:r>
              <a:rPr lang="da-DK" sz="900" dirty="0"/>
              <a:t>På baggrund af høringen, udarbejdes endeligt afgrænsningsnotat.</a:t>
            </a:r>
          </a:p>
        </p:txBody>
      </p:sp>
      <p:sp>
        <p:nvSpPr>
          <p:cNvPr id="6" name="Tekstfelt 5"/>
          <p:cNvSpPr txBox="1"/>
          <p:nvPr/>
        </p:nvSpPr>
        <p:spPr>
          <a:xfrm>
            <a:off x="3128199" y="1958484"/>
            <a:ext cx="918084" cy="923330"/>
          </a:xfrm>
          <a:prstGeom prst="rect">
            <a:avLst/>
          </a:prstGeom>
          <a:noFill/>
          <a:ln>
            <a:solidFill>
              <a:schemeClr val="accent1"/>
            </a:solidFill>
          </a:ln>
        </p:spPr>
        <p:txBody>
          <a:bodyPr wrap="square" rtlCol="0">
            <a:spAutoFit/>
          </a:bodyPr>
          <a:lstStyle/>
          <a:p>
            <a:r>
              <a:rPr lang="da-DK" sz="900" dirty="0"/>
              <a:t>Rapporten for den strategiske miljøvurdering udarbejdes.</a:t>
            </a:r>
          </a:p>
          <a:p>
            <a:endParaRPr lang="da-DK" sz="900" dirty="0"/>
          </a:p>
        </p:txBody>
      </p:sp>
      <p:sp>
        <p:nvSpPr>
          <p:cNvPr id="7" name="Tekstfelt 6"/>
          <p:cNvSpPr txBox="1"/>
          <p:nvPr/>
        </p:nvSpPr>
        <p:spPr>
          <a:xfrm>
            <a:off x="4422678" y="1977534"/>
            <a:ext cx="918084" cy="923330"/>
          </a:xfrm>
          <a:prstGeom prst="rect">
            <a:avLst/>
          </a:prstGeom>
          <a:noFill/>
          <a:ln>
            <a:solidFill>
              <a:schemeClr val="accent1"/>
            </a:solidFill>
          </a:ln>
        </p:spPr>
        <p:txBody>
          <a:bodyPr wrap="square" rtlCol="0">
            <a:spAutoFit/>
          </a:bodyPr>
          <a:lstStyle/>
          <a:p>
            <a:r>
              <a:rPr lang="da-DK" sz="900" dirty="0"/>
              <a:t>Forslag til strategisk miljøvurdering sendes i offentlig høring.</a:t>
            </a:r>
          </a:p>
        </p:txBody>
      </p:sp>
      <p:sp>
        <p:nvSpPr>
          <p:cNvPr id="8" name="Tekstfelt 7"/>
          <p:cNvSpPr txBox="1"/>
          <p:nvPr/>
        </p:nvSpPr>
        <p:spPr>
          <a:xfrm>
            <a:off x="5724962" y="1977534"/>
            <a:ext cx="918084" cy="923330"/>
          </a:xfrm>
          <a:prstGeom prst="rect">
            <a:avLst/>
          </a:prstGeom>
          <a:solidFill>
            <a:schemeClr val="accent1"/>
          </a:solidFill>
          <a:ln>
            <a:solidFill>
              <a:schemeClr val="accent1"/>
            </a:solidFill>
          </a:ln>
        </p:spPr>
        <p:txBody>
          <a:bodyPr wrap="square" rtlCol="0">
            <a:spAutoFit/>
          </a:bodyPr>
          <a:lstStyle/>
          <a:p>
            <a:r>
              <a:rPr lang="da-DK" sz="900" dirty="0">
                <a:solidFill>
                  <a:schemeClr val="bg1"/>
                </a:solidFill>
              </a:rPr>
              <a:t>Med baggrund i høring, træffes endelig afgørelse.</a:t>
            </a:r>
          </a:p>
        </p:txBody>
      </p:sp>
      <p:graphicFrame>
        <p:nvGraphicFramePr>
          <p:cNvPr id="9" name="Diagram 8"/>
          <p:cNvGraphicFramePr/>
          <p:nvPr/>
        </p:nvGraphicFramePr>
        <p:xfrm>
          <a:off x="547046" y="2914650"/>
          <a:ext cx="6096000" cy="99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Afrundet rektangel 9"/>
          <p:cNvSpPr/>
          <p:nvPr/>
        </p:nvSpPr>
        <p:spPr>
          <a:xfrm>
            <a:off x="503324" y="1026065"/>
            <a:ext cx="1032384" cy="2915206"/>
          </a:xfrm>
          <a:prstGeom prst="round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Afrundet rektangel 10"/>
          <p:cNvSpPr/>
          <p:nvPr/>
        </p:nvSpPr>
        <p:spPr>
          <a:xfrm>
            <a:off x="4369430" y="1026065"/>
            <a:ext cx="1032384" cy="2915206"/>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Afrundet rektangel 11"/>
          <p:cNvSpPr/>
          <p:nvPr/>
        </p:nvSpPr>
        <p:spPr>
          <a:xfrm>
            <a:off x="6010275" y="4019550"/>
            <a:ext cx="3019425" cy="7124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a-DK"/>
          </a:p>
        </p:txBody>
      </p:sp>
      <p:sp>
        <p:nvSpPr>
          <p:cNvPr id="13" name="Tekstfelt 12"/>
          <p:cNvSpPr txBox="1"/>
          <p:nvPr/>
        </p:nvSpPr>
        <p:spPr>
          <a:xfrm>
            <a:off x="6161171" y="4022504"/>
            <a:ext cx="2717632" cy="646331"/>
          </a:xfrm>
          <a:prstGeom prst="rect">
            <a:avLst/>
          </a:prstGeom>
          <a:noFill/>
        </p:spPr>
        <p:txBody>
          <a:bodyPr wrap="square" rtlCol="0">
            <a:spAutoFit/>
          </a:bodyPr>
          <a:lstStyle/>
          <a:p>
            <a:r>
              <a:rPr lang="da-DK" sz="1200" dirty="0">
                <a:solidFill>
                  <a:schemeClr val="bg1"/>
                </a:solidFill>
              </a:rPr>
              <a:t>Herefter starter udbud for licenser til efterforskning – og vi kommer på </a:t>
            </a:r>
            <a:r>
              <a:rPr lang="da-DK" sz="1200" dirty="0" smtClean="0">
                <a:solidFill>
                  <a:schemeClr val="bg1"/>
                </a:solidFill>
              </a:rPr>
              <a:t>projektniveau</a:t>
            </a:r>
            <a:endParaRPr lang="da-DK" sz="1200" dirty="0">
              <a:solidFill>
                <a:schemeClr val="bg1"/>
              </a:solidFill>
            </a:endParaRPr>
          </a:p>
        </p:txBody>
      </p:sp>
      <p:sp>
        <p:nvSpPr>
          <p:cNvPr id="14" name="Nedadgående pil 13"/>
          <p:cNvSpPr/>
          <p:nvPr/>
        </p:nvSpPr>
        <p:spPr>
          <a:xfrm rot="19549929">
            <a:off x="6540460" y="3705384"/>
            <a:ext cx="428625" cy="266700"/>
          </a:xfrm>
          <a:prstGeom prst="downArrow">
            <a:avLst/>
          </a:prstGeom>
          <a:solidFill>
            <a:schemeClr val="accent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6" name="Gruppe 15"/>
          <p:cNvGrpSpPr/>
          <p:nvPr/>
        </p:nvGrpSpPr>
        <p:grpSpPr>
          <a:xfrm>
            <a:off x="549697" y="1224980"/>
            <a:ext cx="922734" cy="553640"/>
            <a:chOff x="2976" y="1755179"/>
            <a:chExt cx="922734" cy="553640"/>
          </a:xfrm>
        </p:grpSpPr>
        <p:sp>
          <p:nvSpPr>
            <p:cNvPr id="29" name="Afrundet rektangel 28"/>
            <p:cNvSpPr/>
            <p:nvPr/>
          </p:nvSpPr>
          <p:spPr>
            <a:xfrm>
              <a:off x="2976" y="1755179"/>
              <a:ext cx="922734" cy="55364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Afrundet rektangel 4"/>
            <p:cNvSpPr txBox="1"/>
            <p:nvPr/>
          </p:nvSpPr>
          <p:spPr>
            <a:xfrm>
              <a:off x="19192" y="1771395"/>
              <a:ext cx="890302" cy="521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da-DK" sz="800" kern="1200" dirty="0"/>
                <a:t>1. offentlighedsfase</a:t>
              </a:r>
            </a:p>
          </p:txBody>
        </p:sp>
      </p:grpSp>
      <p:grpSp>
        <p:nvGrpSpPr>
          <p:cNvPr id="17" name="Gruppe 16"/>
          <p:cNvGrpSpPr/>
          <p:nvPr/>
        </p:nvGrpSpPr>
        <p:grpSpPr>
          <a:xfrm>
            <a:off x="1841525" y="1224980"/>
            <a:ext cx="922734" cy="553640"/>
            <a:chOff x="1294804" y="1755179"/>
            <a:chExt cx="922734" cy="553640"/>
          </a:xfrm>
        </p:grpSpPr>
        <p:sp>
          <p:nvSpPr>
            <p:cNvPr id="27" name="Afrundet rektangel 26"/>
            <p:cNvSpPr/>
            <p:nvPr/>
          </p:nvSpPr>
          <p:spPr>
            <a:xfrm>
              <a:off x="1294804" y="1755179"/>
              <a:ext cx="922734" cy="55364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Afrundet rektangel 6"/>
            <p:cNvSpPr txBox="1"/>
            <p:nvPr/>
          </p:nvSpPr>
          <p:spPr>
            <a:xfrm>
              <a:off x="1311020" y="1771395"/>
              <a:ext cx="890302" cy="521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da-DK" sz="800" kern="1200" dirty="0"/>
                <a:t>Endelig afgrænsning</a:t>
              </a:r>
            </a:p>
          </p:txBody>
        </p:sp>
      </p:grpSp>
      <p:grpSp>
        <p:nvGrpSpPr>
          <p:cNvPr id="18" name="Gruppe 17"/>
          <p:cNvGrpSpPr/>
          <p:nvPr/>
        </p:nvGrpSpPr>
        <p:grpSpPr>
          <a:xfrm>
            <a:off x="3133353" y="1224980"/>
            <a:ext cx="922734" cy="553640"/>
            <a:chOff x="2586632" y="1755179"/>
            <a:chExt cx="922734" cy="553640"/>
          </a:xfrm>
        </p:grpSpPr>
        <p:sp>
          <p:nvSpPr>
            <p:cNvPr id="25" name="Afrundet rektangel 24"/>
            <p:cNvSpPr/>
            <p:nvPr/>
          </p:nvSpPr>
          <p:spPr>
            <a:xfrm>
              <a:off x="2586632" y="1755179"/>
              <a:ext cx="922734" cy="55364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Afrundet rektangel 8"/>
            <p:cNvSpPr txBox="1"/>
            <p:nvPr/>
          </p:nvSpPr>
          <p:spPr>
            <a:xfrm>
              <a:off x="2602848" y="1771395"/>
              <a:ext cx="890302" cy="521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da-DK" sz="800" kern="1200" dirty="0"/>
                <a:t>Rapport - SMV</a:t>
              </a:r>
            </a:p>
          </p:txBody>
        </p:sp>
      </p:grpSp>
      <p:grpSp>
        <p:nvGrpSpPr>
          <p:cNvPr id="19" name="Gruppe 18"/>
          <p:cNvGrpSpPr/>
          <p:nvPr/>
        </p:nvGrpSpPr>
        <p:grpSpPr>
          <a:xfrm>
            <a:off x="4425181" y="1224980"/>
            <a:ext cx="922734" cy="553640"/>
            <a:chOff x="3878460" y="1755179"/>
            <a:chExt cx="922734" cy="553640"/>
          </a:xfrm>
        </p:grpSpPr>
        <p:sp>
          <p:nvSpPr>
            <p:cNvPr id="23" name="Afrundet rektangel 22"/>
            <p:cNvSpPr/>
            <p:nvPr/>
          </p:nvSpPr>
          <p:spPr>
            <a:xfrm>
              <a:off x="3878460" y="1755179"/>
              <a:ext cx="922734" cy="55364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frundet rektangel 10"/>
            <p:cNvSpPr txBox="1"/>
            <p:nvPr/>
          </p:nvSpPr>
          <p:spPr>
            <a:xfrm>
              <a:off x="3894676" y="1771395"/>
              <a:ext cx="890302" cy="521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da-DK" sz="800" kern="1200" dirty="0"/>
                <a:t>2. Offentlighedsfase og eventuelle nye borgermøder</a:t>
              </a:r>
            </a:p>
          </p:txBody>
        </p:sp>
      </p:grpSp>
      <p:grpSp>
        <p:nvGrpSpPr>
          <p:cNvPr id="20" name="Gruppe 19"/>
          <p:cNvGrpSpPr/>
          <p:nvPr/>
        </p:nvGrpSpPr>
        <p:grpSpPr>
          <a:xfrm>
            <a:off x="5717010" y="1224980"/>
            <a:ext cx="922734" cy="553640"/>
            <a:chOff x="5170289" y="1755179"/>
            <a:chExt cx="922734" cy="553640"/>
          </a:xfrm>
        </p:grpSpPr>
        <p:sp>
          <p:nvSpPr>
            <p:cNvPr id="21" name="Afrundet rektangel 20"/>
            <p:cNvSpPr/>
            <p:nvPr/>
          </p:nvSpPr>
          <p:spPr>
            <a:xfrm>
              <a:off x="5170289" y="1755179"/>
              <a:ext cx="922734" cy="55364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Afrundet rektangel 12"/>
            <p:cNvSpPr txBox="1"/>
            <p:nvPr/>
          </p:nvSpPr>
          <p:spPr>
            <a:xfrm>
              <a:off x="5186505" y="1771395"/>
              <a:ext cx="890302" cy="521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da-DK" sz="800" kern="1200" dirty="0"/>
                <a:t>Endelig afgørelse</a:t>
              </a:r>
            </a:p>
          </p:txBody>
        </p:sp>
      </p:grpSp>
      <p:sp>
        <p:nvSpPr>
          <p:cNvPr id="3" name="Rektangel 2"/>
          <p:cNvSpPr/>
          <p:nvPr/>
        </p:nvSpPr>
        <p:spPr>
          <a:xfrm>
            <a:off x="216023" y="895460"/>
            <a:ext cx="3923929" cy="3404482"/>
          </a:xfrm>
          <a:prstGeom prst="rect">
            <a:avLst/>
          </a:prstGeom>
          <a:solidFill>
            <a:srgbClr val="FFFFFF">
              <a:alpha val="66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7256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ort over planområde for CO2-lagring, natur- og miljøbeskyttelsesområder samt tilladelserne C2023/01, C2023/02 og C2023/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059582"/>
            <a:ext cx="4997725" cy="3531726"/>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2" name="Pladsholder til tekst 1"/>
          <p:cNvSpPr>
            <a:spLocks noGrp="1"/>
          </p:cNvSpPr>
          <p:nvPr>
            <p:ph type="body" sz="quarter" idx="18"/>
          </p:nvPr>
        </p:nvSpPr>
        <p:spPr/>
        <p:txBody>
          <a:bodyPr/>
          <a:lstStyle/>
          <a:p>
            <a:r>
              <a:rPr lang="da-DK" dirty="0" smtClean="0"/>
              <a:t>Proces for ansøgning om efterforskningstilladelse</a:t>
            </a:r>
            <a:endParaRPr lang="da-DK" dirty="0"/>
          </a:p>
        </p:txBody>
      </p:sp>
      <p:graphicFrame>
        <p:nvGraphicFramePr>
          <p:cNvPr id="5" name="Diagram 4"/>
          <p:cNvGraphicFramePr/>
          <p:nvPr>
            <p:extLst>
              <p:ext uri="{D42A27DB-BD31-4B8C-83A1-F6EECF244321}">
                <p14:modId xmlns:p14="http://schemas.microsoft.com/office/powerpoint/2010/main" val="3745976007"/>
              </p:ext>
            </p:extLst>
          </p:nvPr>
        </p:nvGraphicFramePr>
        <p:xfrm>
          <a:off x="395536" y="1168539"/>
          <a:ext cx="3312368" cy="3313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ktangel 8"/>
          <p:cNvSpPr/>
          <p:nvPr/>
        </p:nvSpPr>
        <p:spPr>
          <a:xfrm>
            <a:off x="3881093" y="953237"/>
            <a:ext cx="5112568" cy="3744416"/>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1248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8"/>
          </p:nvPr>
        </p:nvSpPr>
        <p:spPr>
          <a:xfrm>
            <a:off x="611560" y="166948"/>
            <a:ext cx="7200800" cy="626801"/>
          </a:xfrm>
        </p:spPr>
        <p:txBody>
          <a:bodyPr/>
          <a:lstStyle/>
          <a:p>
            <a:r>
              <a:rPr lang="da-DK" dirty="0" smtClean="0">
                <a:solidFill>
                  <a:srgbClr val="09545F"/>
                </a:solidFill>
              </a:rPr>
              <a:t>Velkommen  - </a:t>
            </a:r>
            <a:r>
              <a:rPr lang="da-DK" sz="1800" dirty="0" smtClean="0">
                <a:solidFill>
                  <a:srgbClr val="09545F"/>
                </a:solidFill>
              </a:rPr>
              <a:t>Dagsorden </a:t>
            </a:r>
            <a:r>
              <a:rPr lang="da-DK" sz="1800" dirty="0">
                <a:solidFill>
                  <a:srgbClr val="09545F"/>
                </a:solidFill>
              </a:rPr>
              <a:t>for mødet</a:t>
            </a:r>
            <a:r>
              <a:rPr lang="da-DK" dirty="0"/>
              <a:t>	</a:t>
            </a:r>
          </a:p>
        </p:txBody>
      </p:sp>
      <p:sp>
        <p:nvSpPr>
          <p:cNvPr id="5" name="Pladsholder til tekst 4"/>
          <p:cNvSpPr>
            <a:spLocks noGrp="1"/>
          </p:cNvSpPr>
          <p:nvPr>
            <p:ph type="body" sz="quarter" idx="14"/>
          </p:nvPr>
        </p:nvSpPr>
        <p:spPr>
          <a:xfrm>
            <a:off x="611560" y="987574"/>
            <a:ext cx="8712000" cy="3672408"/>
          </a:xfrm>
        </p:spPr>
        <p:txBody>
          <a:bodyPr>
            <a:normAutofit/>
          </a:bodyPr>
          <a:lstStyle/>
          <a:p>
            <a:r>
              <a:rPr lang="da-DK" sz="1200" dirty="0" smtClean="0"/>
              <a:t>19.00 – 19.15</a:t>
            </a:r>
            <a:r>
              <a:rPr lang="da-DK" sz="1200" dirty="0"/>
              <a:t>		Energistyrelsen byder velkommen</a:t>
            </a:r>
          </a:p>
          <a:p>
            <a:r>
              <a:rPr lang="da-DK" sz="1200" dirty="0"/>
              <a:t>		Hvorfor skal vi lagre CO</a:t>
            </a:r>
            <a:r>
              <a:rPr lang="da-DK" sz="1200" baseline="-25000" dirty="0"/>
              <a:t>2</a:t>
            </a:r>
            <a:r>
              <a:rPr lang="da-DK" sz="1200" dirty="0"/>
              <a:t>			Energistyrelsen</a:t>
            </a:r>
          </a:p>
          <a:p>
            <a:r>
              <a:rPr lang="da-DK" sz="1200" dirty="0"/>
              <a:t>		</a:t>
            </a:r>
          </a:p>
          <a:p>
            <a:r>
              <a:rPr lang="da-DK" sz="1200" dirty="0" smtClean="0"/>
              <a:t>19:15-19.30</a:t>
            </a:r>
            <a:r>
              <a:rPr lang="da-DK" sz="1200" dirty="0"/>
              <a:t>	</a:t>
            </a:r>
            <a:r>
              <a:rPr lang="da-DK" sz="1200" dirty="0" smtClean="0"/>
              <a:t>	Geologisk </a:t>
            </a:r>
            <a:r>
              <a:rPr lang="da-DK" sz="1200" dirty="0"/>
              <a:t>CO</a:t>
            </a:r>
            <a:r>
              <a:rPr lang="da-DK" sz="1200" baseline="-25000" dirty="0"/>
              <a:t>2</a:t>
            </a:r>
            <a:r>
              <a:rPr lang="da-DK" sz="1200" dirty="0"/>
              <a:t> lagring	- 		</a:t>
            </a:r>
            <a:r>
              <a:rPr lang="da-DK" sz="1200" dirty="0" smtClean="0"/>
              <a:t>GEUS</a:t>
            </a:r>
            <a:endParaRPr lang="da-DK" sz="1200" dirty="0"/>
          </a:p>
          <a:p>
            <a:r>
              <a:rPr lang="da-DK" sz="1200" dirty="0"/>
              <a:t>		udvælgelse, forundersøgelser og lagring</a:t>
            </a:r>
          </a:p>
          <a:p>
            <a:endParaRPr lang="da-DK" sz="1200" dirty="0" smtClean="0"/>
          </a:p>
          <a:p>
            <a:r>
              <a:rPr lang="da-DK" sz="1200" dirty="0" smtClean="0"/>
              <a:t>19.30-20.05</a:t>
            </a:r>
            <a:r>
              <a:rPr lang="da-DK" sz="1200" dirty="0"/>
              <a:t>	</a:t>
            </a:r>
            <a:r>
              <a:rPr lang="da-DK" sz="1200" dirty="0" smtClean="0"/>
              <a:t>	Den strategiske </a:t>
            </a:r>
            <a:r>
              <a:rPr lang="da-DK" sz="1200" dirty="0"/>
              <a:t>miljøvurdering 		</a:t>
            </a:r>
            <a:r>
              <a:rPr lang="da-DK" sz="1200" dirty="0" smtClean="0"/>
              <a:t>Rambøll</a:t>
            </a:r>
            <a:endParaRPr lang="da-DK" sz="1200" dirty="0"/>
          </a:p>
          <a:p>
            <a:endParaRPr lang="da-DK" sz="1200" dirty="0"/>
          </a:p>
          <a:p>
            <a:r>
              <a:rPr lang="da-DK" sz="1200" dirty="0" smtClean="0"/>
              <a:t>20.05-20.10</a:t>
            </a:r>
            <a:r>
              <a:rPr lang="da-DK" sz="1200" dirty="0"/>
              <a:t>		</a:t>
            </a:r>
            <a:r>
              <a:rPr lang="da-DK" sz="1200" dirty="0" smtClean="0"/>
              <a:t>Pause</a:t>
            </a:r>
            <a:r>
              <a:rPr lang="da-DK" sz="1200" dirty="0"/>
              <a:t>		</a:t>
            </a:r>
            <a:r>
              <a:rPr lang="da-DK" sz="1200" dirty="0" smtClean="0"/>
              <a:t>		Energistyrelsen</a:t>
            </a:r>
            <a:endParaRPr lang="da-DK" sz="1200" dirty="0"/>
          </a:p>
          <a:p>
            <a:endParaRPr lang="da-DK" sz="1200" dirty="0"/>
          </a:p>
          <a:p>
            <a:r>
              <a:rPr lang="da-DK" sz="1200" dirty="0" smtClean="0"/>
              <a:t>20.10-20.20.50</a:t>
            </a:r>
            <a:r>
              <a:rPr lang="da-DK" sz="1200" dirty="0"/>
              <a:t>	</a:t>
            </a:r>
            <a:r>
              <a:rPr lang="da-DK" sz="1200" dirty="0" smtClean="0"/>
              <a:t>Cafe </a:t>
            </a:r>
            <a:r>
              <a:rPr lang="da-DK" sz="1200" dirty="0"/>
              <a:t>– spørgsmål og </a:t>
            </a:r>
            <a:r>
              <a:rPr lang="da-DK" sz="1200" dirty="0" smtClean="0"/>
              <a:t>dialog		alle</a:t>
            </a:r>
            <a:endParaRPr lang="da-DK" sz="1200" dirty="0"/>
          </a:p>
          <a:p>
            <a:endParaRPr lang="da-DK" sz="1200" dirty="0"/>
          </a:p>
          <a:p>
            <a:r>
              <a:rPr lang="da-DK" sz="1200" dirty="0" smtClean="0"/>
              <a:t>20.50-21.00</a:t>
            </a:r>
            <a:r>
              <a:rPr lang="da-DK" sz="1200" dirty="0"/>
              <a:t>		</a:t>
            </a:r>
            <a:r>
              <a:rPr lang="da-DK" sz="1200" dirty="0" smtClean="0"/>
              <a:t>Den videre proces og afslutning		Energistyrelsen</a:t>
            </a:r>
            <a:endParaRPr lang="da-DK" sz="1200" dirty="0"/>
          </a:p>
          <a:p>
            <a:endParaRPr lang="da-DK" sz="1200" dirty="0" smtClean="0"/>
          </a:p>
          <a:p>
            <a:r>
              <a:rPr lang="da-DK" sz="1200" dirty="0" smtClean="0"/>
              <a:t>21.00</a:t>
            </a:r>
            <a:r>
              <a:rPr lang="da-DK" sz="1200" dirty="0"/>
              <a:t>		Aftenens møde er slut			</a:t>
            </a:r>
            <a:r>
              <a:rPr lang="da-DK" sz="1200" dirty="0" smtClean="0"/>
              <a:t>Energistyrelsen</a:t>
            </a:r>
            <a:endParaRPr lang="da-DK" sz="1200" dirty="0"/>
          </a:p>
        </p:txBody>
      </p:sp>
      <p:cxnSp>
        <p:nvCxnSpPr>
          <p:cNvPr id="7" name="Lige forbindelse 6"/>
          <p:cNvCxnSpPr/>
          <p:nvPr/>
        </p:nvCxnSpPr>
        <p:spPr>
          <a:xfrm>
            <a:off x="683568" y="1563638"/>
            <a:ext cx="7471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Lige forbindelse 8"/>
          <p:cNvCxnSpPr/>
          <p:nvPr/>
        </p:nvCxnSpPr>
        <p:spPr>
          <a:xfrm>
            <a:off x="683568" y="2139702"/>
            <a:ext cx="7471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a:off x="668335" y="858898"/>
            <a:ext cx="7471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Lige forbindelse 10"/>
          <p:cNvCxnSpPr/>
          <p:nvPr/>
        </p:nvCxnSpPr>
        <p:spPr>
          <a:xfrm>
            <a:off x="683568" y="3579862"/>
            <a:ext cx="7471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Lige forbindelse 11"/>
          <p:cNvCxnSpPr/>
          <p:nvPr/>
        </p:nvCxnSpPr>
        <p:spPr>
          <a:xfrm>
            <a:off x="683568" y="2643758"/>
            <a:ext cx="7471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Lige forbindelse 12"/>
          <p:cNvCxnSpPr/>
          <p:nvPr/>
        </p:nvCxnSpPr>
        <p:spPr>
          <a:xfrm>
            <a:off x="683568" y="3147814"/>
            <a:ext cx="7471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a:off x="683568" y="3939902"/>
            <a:ext cx="74715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p:cNvCxnSpPr/>
          <p:nvPr/>
        </p:nvCxnSpPr>
        <p:spPr>
          <a:xfrm>
            <a:off x="683568" y="4443958"/>
            <a:ext cx="747151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17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88024" y="-173643"/>
            <a:ext cx="4608512" cy="5807968"/>
          </a:xfrm>
          <a:prstGeom prst="rect">
            <a:avLst/>
          </a:prstGeom>
          <a:effectLst>
            <a:softEdge rad="165100"/>
          </a:effectLst>
        </p:spPr>
      </p:pic>
      <p:sp>
        <p:nvSpPr>
          <p:cNvPr id="8" name="Rektangel 7"/>
          <p:cNvSpPr/>
          <p:nvPr/>
        </p:nvSpPr>
        <p:spPr>
          <a:xfrm>
            <a:off x="4644008" y="-145639"/>
            <a:ext cx="4680520" cy="554461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5" name="Diagram 4"/>
          <p:cNvGraphicFramePr/>
          <p:nvPr>
            <p:extLst>
              <p:ext uri="{D42A27DB-BD31-4B8C-83A1-F6EECF244321}">
                <p14:modId xmlns:p14="http://schemas.microsoft.com/office/powerpoint/2010/main" val="1106233189"/>
              </p:ext>
            </p:extLst>
          </p:nvPr>
        </p:nvGraphicFramePr>
        <p:xfrm>
          <a:off x="395536" y="895460"/>
          <a:ext cx="3960440" cy="3836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ladsholder til tekst 1"/>
          <p:cNvSpPr>
            <a:spLocks noGrp="1"/>
          </p:cNvSpPr>
          <p:nvPr>
            <p:ph type="body" sz="quarter" idx="18"/>
          </p:nvPr>
        </p:nvSpPr>
        <p:spPr/>
        <p:txBody>
          <a:bodyPr/>
          <a:lstStyle/>
          <a:p>
            <a:r>
              <a:rPr lang="da-DK" dirty="0"/>
              <a:t>Proces for ansøgning om </a:t>
            </a:r>
            <a:r>
              <a:rPr lang="da-DK" dirty="0" smtClean="0"/>
              <a:t>lagringstilladelse</a:t>
            </a:r>
            <a:endParaRPr lang="da-DK" dirty="0"/>
          </a:p>
          <a:p>
            <a:endParaRPr lang="da-DK" dirty="0"/>
          </a:p>
        </p:txBody>
      </p:sp>
    </p:spTree>
    <p:extLst>
      <p:ext uri="{BB962C8B-B14F-4D97-AF65-F5344CB8AC3E}">
        <p14:creationId xmlns:p14="http://schemas.microsoft.com/office/powerpoint/2010/main" val="426373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sz="3600" dirty="0"/>
              <a:t>Velkommen til </a:t>
            </a:r>
          </a:p>
          <a:p>
            <a:r>
              <a:rPr lang="da-DK" sz="3600" dirty="0"/>
              <a:t>GEUS</a:t>
            </a:r>
            <a:endParaRPr lang="da-DK" dirty="0"/>
          </a:p>
        </p:txBody>
      </p:sp>
    </p:spTree>
    <p:extLst>
      <p:ext uri="{BB962C8B-B14F-4D97-AF65-F5344CB8AC3E}">
        <p14:creationId xmlns:p14="http://schemas.microsoft.com/office/powerpoint/2010/main" val="187425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C8E5DD4F-63F6-E0BA-C268-004FC44C94E8}"/>
              </a:ext>
            </a:extLst>
          </p:cNvPr>
          <p:cNvPicPr>
            <a:picLocks noChangeAspect="1"/>
          </p:cNvPicPr>
          <p:nvPr/>
        </p:nvPicPr>
        <p:blipFill>
          <a:blip r:embed="rId3"/>
          <a:stretch>
            <a:fillRect/>
          </a:stretch>
        </p:blipFill>
        <p:spPr>
          <a:xfrm>
            <a:off x="8237387" y="4018811"/>
            <a:ext cx="716520" cy="955359"/>
          </a:xfrm>
          <a:prstGeom prst="rect">
            <a:avLst/>
          </a:prstGeom>
        </p:spPr>
      </p:pic>
      <p:sp>
        <p:nvSpPr>
          <p:cNvPr id="8" name="Titel 4">
            <a:extLst>
              <a:ext uri="{FF2B5EF4-FFF2-40B4-BE49-F238E27FC236}">
                <a16:creationId xmlns:a16="http://schemas.microsoft.com/office/drawing/2014/main" id="{930CAC51-5878-4345-9F5D-803677FF6D14}"/>
              </a:ext>
            </a:extLst>
          </p:cNvPr>
          <p:cNvSpPr txBox="1">
            <a:spLocks/>
          </p:cNvSpPr>
          <p:nvPr/>
        </p:nvSpPr>
        <p:spPr>
          <a:xfrm>
            <a:off x="790966" y="909674"/>
            <a:ext cx="7446422" cy="2032629"/>
          </a:xfrm>
          <a:prstGeom prst="rect">
            <a:avLst/>
          </a:prstGeom>
        </p:spPr>
        <p:txBody>
          <a:bodyPr>
            <a:noAutofit/>
          </a:bodyPr>
          <a:lstStyle>
            <a:lvl1pPr algn="l" defTabSz="914400" rtl="0" eaLnBrk="1" latinLnBrk="0" hangingPunct="1">
              <a:lnSpc>
                <a:spcPct val="90000"/>
              </a:lnSpc>
              <a:spcBef>
                <a:spcPct val="0"/>
              </a:spcBef>
              <a:buNone/>
              <a:defRPr sz="4400" b="1" i="0" kern="1200" baseline="0">
                <a:solidFill>
                  <a:schemeClr val="tx1"/>
                </a:solidFill>
                <a:latin typeface="+mj-lt"/>
                <a:ea typeface="+mj-ea"/>
                <a:cs typeface="+mj-cs"/>
              </a:defRPr>
            </a:lvl1pPr>
          </a:lstStyle>
          <a:p>
            <a:pPr algn="ctr" defTabSz="685800">
              <a:lnSpc>
                <a:spcPct val="120000"/>
              </a:lnSpc>
            </a:pPr>
            <a:endParaRPr lang="da-DK" sz="3000" dirty="0">
              <a:solidFill>
                <a:prstClr val="white"/>
              </a:solidFill>
              <a:latin typeface="Calibri Light" panose="020F0302020204030204"/>
              <a:cs typeface="Helvetica" panose="020B0604020202020204" pitchFamily="34" charset="0"/>
            </a:endParaRPr>
          </a:p>
          <a:p>
            <a:pPr algn="ctr" defTabSz="685800">
              <a:lnSpc>
                <a:spcPct val="120000"/>
              </a:lnSpc>
            </a:pPr>
            <a:r>
              <a:rPr lang="da-DK" sz="3000" dirty="0">
                <a:solidFill>
                  <a:prstClr val="white"/>
                </a:solidFill>
                <a:latin typeface="Calibri Light" panose="020F0302020204030204"/>
                <a:cs typeface="Helvetica" panose="020B0604020202020204" pitchFamily="34" charset="0"/>
              </a:rPr>
              <a:t>Geologisk lagring </a:t>
            </a:r>
          </a:p>
          <a:p>
            <a:pPr algn="ctr" defTabSz="685800">
              <a:lnSpc>
                <a:spcPct val="120000"/>
              </a:lnSpc>
            </a:pPr>
            <a:r>
              <a:rPr lang="da-DK" sz="3000" dirty="0">
                <a:solidFill>
                  <a:prstClr val="white"/>
                </a:solidFill>
                <a:latin typeface="Calibri Light" panose="020F0302020204030204"/>
                <a:cs typeface="Helvetica" panose="020B0604020202020204" pitchFamily="34" charset="0"/>
              </a:rPr>
              <a:t>– udvælgelse, forundersøgelser og lagring</a:t>
            </a:r>
          </a:p>
        </p:txBody>
      </p:sp>
    </p:spTree>
    <p:extLst>
      <p:ext uri="{BB962C8B-B14F-4D97-AF65-F5344CB8AC3E}">
        <p14:creationId xmlns:p14="http://schemas.microsoft.com/office/powerpoint/2010/main" val="3386424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kstfelt 15">
            <a:extLst>
              <a:ext uri="{FF2B5EF4-FFF2-40B4-BE49-F238E27FC236}">
                <a16:creationId xmlns:a16="http://schemas.microsoft.com/office/drawing/2014/main" id="{342DBDB3-E83B-4830-A840-8D35D5288522}"/>
              </a:ext>
            </a:extLst>
          </p:cNvPr>
          <p:cNvSpPr txBox="1"/>
          <p:nvPr/>
        </p:nvSpPr>
        <p:spPr>
          <a:xfrm>
            <a:off x="405000" y="945000"/>
            <a:ext cx="3582490" cy="2631490"/>
          </a:xfrm>
          <a:prstGeom prst="rect">
            <a:avLst/>
          </a:prstGeom>
          <a:noFill/>
        </p:spPr>
        <p:txBody>
          <a:bodyPr wrap="square" rtlCol="0">
            <a:spAutoFit/>
          </a:bodyPr>
          <a:lstStyle/>
          <a:p>
            <a:pPr defTabSz="685800"/>
            <a:r>
              <a:rPr lang="da-DK" sz="1500" dirty="0">
                <a:solidFill>
                  <a:srgbClr val="221E1F"/>
                </a:solidFill>
                <a:latin typeface="Calibri Light" panose="020F0302020204030204"/>
                <a:cs typeface="Helvetica" panose="020B0604020202020204" pitchFamily="34" charset="0"/>
              </a:rPr>
              <a:t>Danmarks undergrund kan formentlig </a:t>
            </a:r>
          </a:p>
          <a:p>
            <a:pPr defTabSz="685800"/>
            <a:r>
              <a:rPr lang="da-DK" sz="1500" dirty="0">
                <a:solidFill>
                  <a:srgbClr val="221E1F"/>
                </a:solidFill>
                <a:latin typeface="Calibri Light" panose="020F0302020204030204"/>
                <a:cs typeface="Helvetica" panose="020B0604020202020204" pitchFamily="34" charset="0"/>
              </a:rPr>
              <a:t>indeholde op til 22 mia. ton (GT) CO</a:t>
            </a:r>
            <a:r>
              <a:rPr lang="da-DK" sz="1500" baseline="-25000" dirty="0">
                <a:solidFill>
                  <a:prstClr val="black"/>
                </a:solidFill>
                <a:latin typeface="Calibri Light" panose="020F0302020204030204"/>
                <a:cs typeface="Helvetica" panose="020B0604020202020204" pitchFamily="34" charset="0"/>
              </a:rPr>
              <a:t>2</a:t>
            </a:r>
            <a:r>
              <a:rPr lang="da-DK" sz="1500" dirty="0">
                <a:solidFill>
                  <a:srgbClr val="221E1F"/>
                </a:solidFill>
                <a:latin typeface="Calibri Light" panose="020F0302020204030204"/>
                <a:cs typeface="Helvetica" panose="020B0604020202020204" pitchFamily="34" charset="0"/>
              </a:rPr>
              <a:t>. </a:t>
            </a:r>
          </a:p>
          <a:p>
            <a:pPr defTabSz="685800"/>
            <a:endParaRPr lang="da-DK" sz="1500" dirty="0">
              <a:solidFill>
                <a:srgbClr val="221E1F"/>
              </a:solidFill>
              <a:latin typeface="Calibri Light" panose="020F0302020204030204"/>
              <a:cs typeface="Helvetica" panose="020B0604020202020204" pitchFamily="34" charset="0"/>
            </a:endParaRPr>
          </a:p>
          <a:p>
            <a:pPr defTabSz="685800"/>
            <a:r>
              <a:rPr lang="da-DK" sz="1500" dirty="0">
                <a:solidFill>
                  <a:srgbClr val="221E1F"/>
                </a:solidFill>
                <a:latin typeface="Calibri Light" panose="020F0302020204030204"/>
                <a:cs typeface="Helvetica" panose="020B0604020202020204" pitchFamily="34" charset="0"/>
              </a:rPr>
              <a:t>Det svarer til 500 års samlet dansk udledning på nuværende niveau. </a:t>
            </a:r>
          </a:p>
          <a:p>
            <a:pPr defTabSz="685800"/>
            <a:endParaRPr lang="da-DK" sz="1500" dirty="0">
              <a:solidFill>
                <a:srgbClr val="221E1F"/>
              </a:solidFill>
              <a:latin typeface="Calibri Light" panose="020F0302020204030204"/>
              <a:cs typeface="Helvetica" panose="020B0604020202020204" pitchFamily="34" charset="0"/>
            </a:endParaRPr>
          </a:p>
          <a:p>
            <a:pPr defTabSz="685800"/>
            <a:r>
              <a:rPr lang="da-DK" sz="1500" dirty="0">
                <a:solidFill>
                  <a:srgbClr val="221E1F"/>
                </a:solidFill>
                <a:latin typeface="Calibri Light" panose="020F0302020204030204"/>
                <a:cs typeface="Helvetica" panose="020B0604020202020204" pitchFamily="34" charset="0"/>
              </a:rPr>
              <a:t>Der arbejdes på at undersøge, udvælge og etablere CO</a:t>
            </a:r>
            <a:r>
              <a:rPr lang="da-DK" sz="1500" baseline="-25000" dirty="0">
                <a:solidFill>
                  <a:prstClr val="black"/>
                </a:solidFill>
                <a:latin typeface="Calibri Light" panose="020F0302020204030204"/>
                <a:cs typeface="Helvetica" panose="020B0604020202020204" pitchFamily="34" charset="0"/>
              </a:rPr>
              <a:t>2</a:t>
            </a:r>
            <a:r>
              <a:rPr lang="da-DK" sz="1500" dirty="0">
                <a:solidFill>
                  <a:srgbClr val="221E1F"/>
                </a:solidFill>
                <a:latin typeface="Calibri Light" panose="020F0302020204030204"/>
                <a:cs typeface="Helvetica" panose="020B0604020202020204" pitchFamily="34" charset="0"/>
              </a:rPr>
              <a:t>-lagre både på land og til havs. </a:t>
            </a:r>
          </a:p>
          <a:p>
            <a:pPr defTabSz="685800"/>
            <a:endParaRPr lang="da-DK" sz="1500" dirty="0">
              <a:solidFill>
                <a:srgbClr val="221E1F"/>
              </a:solidFill>
              <a:latin typeface="Calibri Light" panose="020F0302020204030204"/>
              <a:cs typeface="Helvetica" panose="020B0604020202020204" pitchFamily="34" charset="0"/>
            </a:endParaRPr>
          </a:p>
          <a:p>
            <a:pPr defTabSz="685800"/>
            <a:r>
              <a:rPr lang="da-DK" sz="1500" dirty="0">
                <a:solidFill>
                  <a:srgbClr val="221E1F"/>
                </a:solidFill>
                <a:latin typeface="Calibri Light" panose="020F0302020204030204"/>
                <a:cs typeface="Helvetica" panose="020B0604020202020204" pitchFamily="34" charset="0"/>
              </a:rPr>
              <a:t>Otte områder er udvalgt til nærmere undersøgelser, som vist på kortet</a:t>
            </a:r>
            <a:r>
              <a:rPr lang="da-DK" sz="1500" dirty="0">
                <a:solidFill>
                  <a:prstClr val="black"/>
                </a:solidFill>
                <a:latin typeface="Calibri Light" panose="020F0302020204030204"/>
                <a:ea typeface="Batang" panose="020B0503020000020004" pitchFamily="18" charset="-127"/>
                <a:cs typeface="Helvetica" panose="020B0604020202020204" pitchFamily="34" charset="0"/>
              </a:rPr>
              <a:t>.</a:t>
            </a:r>
            <a:endParaRPr lang="da-DK" sz="1500" dirty="0">
              <a:solidFill>
                <a:srgbClr val="221E1F"/>
              </a:solidFill>
              <a:latin typeface="Calibri Light" panose="020F0302020204030204"/>
              <a:cs typeface="Helvetica" panose="020B0604020202020204" pitchFamily="34" charset="0"/>
            </a:endParaRPr>
          </a:p>
        </p:txBody>
      </p:sp>
      <p:sp>
        <p:nvSpPr>
          <p:cNvPr id="9" name="Titel 1">
            <a:extLst>
              <a:ext uri="{FF2B5EF4-FFF2-40B4-BE49-F238E27FC236}">
                <a16:creationId xmlns:a16="http://schemas.microsoft.com/office/drawing/2014/main" id="{5AC0E6F0-BC67-4D3F-AF03-00D0A4509725}"/>
              </a:ext>
            </a:extLst>
          </p:cNvPr>
          <p:cNvSpPr txBox="1">
            <a:spLocks/>
          </p:cNvSpPr>
          <p:nvPr/>
        </p:nvSpPr>
        <p:spPr>
          <a:xfrm>
            <a:off x="270001" y="162000"/>
            <a:ext cx="3363107"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Formål og baggrund</a:t>
            </a:r>
          </a:p>
        </p:txBody>
      </p:sp>
      <p:pic>
        <p:nvPicPr>
          <p:cNvPr id="8" name="Picture 4" descr="Icon&#10;&#10;Description automatically generated">
            <a:extLst>
              <a:ext uri="{FF2B5EF4-FFF2-40B4-BE49-F238E27FC236}">
                <a16:creationId xmlns:a16="http://schemas.microsoft.com/office/drawing/2014/main" id="{D8DD59A2-EDE8-46A2-BE72-81D2C596A61D}"/>
              </a:ext>
            </a:extLst>
          </p:cNvPr>
          <p:cNvPicPr>
            <a:picLocks noChangeAspect="1"/>
          </p:cNvPicPr>
          <p:nvPr/>
        </p:nvPicPr>
        <p:blipFill>
          <a:blip r:embed="rId3"/>
          <a:stretch>
            <a:fillRect/>
          </a:stretch>
        </p:blipFill>
        <p:spPr>
          <a:xfrm>
            <a:off x="107505" y="4527666"/>
            <a:ext cx="403095" cy="544057"/>
          </a:xfrm>
          <a:prstGeom prst="rect">
            <a:avLst/>
          </a:prstGeom>
          <a:noFill/>
        </p:spPr>
      </p:pic>
      <p:grpSp>
        <p:nvGrpSpPr>
          <p:cNvPr id="4" name="Group 3">
            <a:extLst>
              <a:ext uri="{FF2B5EF4-FFF2-40B4-BE49-F238E27FC236}">
                <a16:creationId xmlns:a16="http://schemas.microsoft.com/office/drawing/2014/main" id="{E149CB08-1890-4B86-9BCA-7266B17001F1}"/>
              </a:ext>
            </a:extLst>
          </p:cNvPr>
          <p:cNvGrpSpPr>
            <a:grpSpLocks noChangeAspect="1"/>
          </p:cNvGrpSpPr>
          <p:nvPr/>
        </p:nvGrpSpPr>
        <p:grpSpPr>
          <a:xfrm>
            <a:off x="3987489" y="247650"/>
            <a:ext cx="5076000" cy="4002206"/>
            <a:chOff x="5117805" y="908108"/>
            <a:chExt cx="7074195" cy="5577692"/>
          </a:xfrm>
        </p:grpSpPr>
        <p:pic>
          <p:nvPicPr>
            <p:cNvPr id="15" name="Billede 4">
              <a:extLst>
                <a:ext uri="{FF2B5EF4-FFF2-40B4-BE49-F238E27FC236}">
                  <a16:creationId xmlns:a16="http://schemas.microsoft.com/office/drawing/2014/main" id="{198D95C5-EEFB-4C93-B2FE-5733787A6967}"/>
                </a:ext>
              </a:extLst>
            </p:cNvPr>
            <p:cNvPicPr>
              <a:picLocks noChangeAspect="1"/>
            </p:cNvPicPr>
            <p:nvPr/>
          </p:nvPicPr>
          <p:blipFill rotWithShape="1">
            <a:blip r:embed="rId4"/>
            <a:srcRect b="6278"/>
            <a:stretch/>
          </p:blipFill>
          <p:spPr>
            <a:xfrm>
              <a:off x="5117805" y="908108"/>
              <a:ext cx="7074195" cy="5577692"/>
            </a:xfrm>
            <a:prstGeom prst="rect">
              <a:avLst/>
            </a:prstGeom>
            <a:solidFill>
              <a:schemeClr val="bg1"/>
            </a:solidFill>
          </p:spPr>
        </p:pic>
        <p:sp>
          <p:nvSpPr>
            <p:cNvPr id="17" name="Tekstfelt 9">
              <a:extLst>
                <a:ext uri="{FF2B5EF4-FFF2-40B4-BE49-F238E27FC236}">
                  <a16:creationId xmlns:a16="http://schemas.microsoft.com/office/drawing/2014/main" id="{D97ED017-7CE6-4984-BC78-BDD473B6BF1D}"/>
                </a:ext>
              </a:extLst>
            </p:cNvPr>
            <p:cNvSpPr txBox="1"/>
            <p:nvPr/>
          </p:nvSpPr>
          <p:spPr>
            <a:xfrm>
              <a:off x="8975923" y="2030628"/>
              <a:ext cx="2043139"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Jammerbugt</a:t>
              </a:r>
            </a:p>
          </p:txBody>
        </p:sp>
        <p:sp>
          <p:nvSpPr>
            <p:cNvPr id="18" name="Tekstfelt 11">
              <a:extLst>
                <a:ext uri="{FF2B5EF4-FFF2-40B4-BE49-F238E27FC236}">
                  <a16:creationId xmlns:a16="http://schemas.microsoft.com/office/drawing/2014/main" id="{E4C966F2-8465-4D63-8A28-600252FF8041}"/>
                </a:ext>
              </a:extLst>
            </p:cNvPr>
            <p:cNvSpPr txBox="1"/>
            <p:nvPr/>
          </p:nvSpPr>
          <p:spPr>
            <a:xfrm>
              <a:off x="9328216" y="2851304"/>
              <a:ext cx="1189790"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Gassum</a:t>
              </a:r>
            </a:p>
          </p:txBody>
        </p:sp>
        <p:sp>
          <p:nvSpPr>
            <p:cNvPr id="19" name="Tekstfelt 12">
              <a:extLst>
                <a:ext uri="{FF2B5EF4-FFF2-40B4-BE49-F238E27FC236}">
                  <a16:creationId xmlns:a16="http://schemas.microsoft.com/office/drawing/2014/main" id="{0510BB4C-F1B8-4202-B1C1-A18970772977}"/>
                </a:ext>
              </a:extLst>
            </p:cNvPr>
            <p:cNvSpPr txBox="1"/>
            <p:nvPr/>
          </p:nvSpPr>
          <p:spPr>
            <a:xfrm>
              <a:off x="8842387" y="3666064"/>
              <a:ext cx="1268173"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Thorning</a:t>
              </a:r>
            </a:p>
          </p:txBody>
        </p:sp>
        <p:sp>
          <p:nvSpPr>
            <p:cNvPr id="20" name="Tekstfelt 13">
              <a:extLst>
                <a:ext uri="{FF2B5EF4-FFF2-40B4-BE49-F238E27FC236}">
                  <a16:creationId xmlns:a16="http://schemas.microsoft.com/office/drawing/2014/main" id="{0D9600B1-B2AC-4E0E-BDA0-F91869370BCD}"/>
                </a:ext>
              </a:extLst>
            </p:cNvPr>
            <p:cNvSpPr txBox="1"/>
            <p:nvPr/>
          </p:nvSpPr>
          <p:spPr>
            <a:xfrm>
              <a:off x="10518007" y="5410477"/>
              <a:ext cx="1202164"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Rødby</a:t>
              </a:r>
            </a:p>
          </p:txBody>
        </p:sp>
        <p:sp>
          <p:nvSpPr>
            <p:cNvPr id="21" name="Tekstfelt 14">
              <a:extLst>
                <a:ext uri="{FF2B5EF4-FFF2-40B4-BE49-F238E27FC236}">
                  <a16:creationId xmlns:a16="http://schemas.microsoft.com/office/drawing/2014/main" id="{585FFBA1-2652-47B0-8504-9257122838B1}"/>
                </a:ext>
              </a:extLst>
            </p:cNvPr>
            <p:cNvSpPr txBox="1"/>
            <p:nvPr/>
          </p:nvSpPr>
          <p:spPr>
            <a:xfrm>
              <a:off x="10518007" y="4435051"/>
              <a:ext cx="1056551" cy="772082"/>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Stenlille</a:t>
              </a:r>
            </a:p>
          </p:txBody>
        </p:sp>
        <p:sp>
          <p:nvSpPr>
            <p:cNvPr id="22" name="Tekstfelt 15">
              <a:extLst>
                <a:ext uri="{FF2B5EF4-FFF2-40B4-BE49-F238E27FC236}">
                  <a16:creationId xmlns:a16="http://schemas.microsoft.com/office/drawing/2014/main" id="{DC6254B9-2C5D-4634-AA7A-9C8CF5F5740F}"/>
                </a:ext>
              </a:extLst>
            </p:cNvPr>
            <p:cNvSpPr txBox="1"/>
            <p:nvPr/>
          </p:nvSpPr>
          <p:spPr>
            <a:xfrm>
              <a:off x="10218078" y="3857872"/>
              <a:ext cx="1056551"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Havnsø</a:t>
              </a:r>
            </a:p>
          </p:txBody>
        </p:sp>
        <p:pic>
          <p:nvPicPr>
            <p:cNvPr id="23" name="Picture 22">
              <a:extLst>
                <a:ext uri="{FF2B5EF4-FFF2-40B4-BE49-F238E27FC236}">
                  <a16:creationId xmlns:a16="http://schemas.microsoft.com/office/drawing/2014/main" id="{625CF38F-D41C-4383-A32A-8271F02304BB}"/>
                </a:ext>
              </a:extLst>
            </p:cNvPr>
            <p:cNvPicPr>
              <a:picLocks noChangeAspect="1"/>
            </p:cNvPicPr>
            <p:nvPr/>
          </p:nvPicPr>
          <p:blipFill>
            <a:blip r:embed="rId5"/>
            <a:stretch>
              <a:fillRect/>
            </a:stretch>
          </p:blipFill>
          <p:spPr>
            <a:xfrm>
              <a:off x="5447143" y="1658418"/>
              <a:ext cx="2043139" cy="764366"/>
            </a:xfrm>
            <a:prstGeom prst="rect">
              <a:avLst/>
            </a:prstGeom>
          </p:spPr>
        </p:pic>
        <p:sp>
          <p:nvSpPr>
            <p:cNvPr id="24" name="Tekstfelt 9">
              <a:extLst>
                <a:ext uri="{FF2B5EF4-FFF2-40B4-BE49-F238E27FC236}">
                  <a16:creationId xmlns:a16="http://schemas.microsoft.com/office/drawing/2014/main" id="{A94C34E9-8094-486F-A9F5-16FF19E35C7B}"/>
                </a:ext>
              </a:extLst>
            </p:cNvPr>
            <p:cNvSpPr txBox="1"/>
            <p:nvPr/>
          </p:nvSpPr>
          <p:spPr>
            <a:xfrm>
              <a:off x="8459410" y="1868875"/>
              <a:ext cx="658898"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Lisa</a:t>
              </a:r>
            </a:p>
          </p:txBody>
        </p:sp>
        <p:sp>
          <p:nvSpPr>
            <p:cNvPr id="25" name="Tekstfelt 9">
              <a:extLst>
                <a:ext uri="{FF2B5EF4-FFF2-40B4-BE49-F238E27FC236}">
                  <a16:creationId xmlns:a16="http://schemas.microsoft.com/office/drawing/2014/main" id="{C3444A78-B492-494B-B266-1F3966337B42}"/>
                </a:ext>
              </a:extLst>
            </p:cNvPr>
            <p:cNvSpPr txBox="1"/>
            <p:nvPr/>
          </p:nvSpPr>
          <p:spPr>
            <a:xfrm>
              <a:off x="7490282" y="2473599"/>
              <a:ext cx="692813"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Inez</a:t>
              </a:r>
            </a:p>
          </p:txBody>
        </p:sp>
      </p:grpSp>
    </p:spTree>
    <p:extLst>
      <p:ext uri="{BB962C8B-B14F-4D97-AF65-F5344CB8AC3E}">
        <p14:creationId xmlns:p14="http://schemas.microsoft.com/office/powerpoint/2010/main" val="2322773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D94612-BCB1-8AAC-AEF3-024882FF35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452"/>
            <a:ext cx="9144000" cy="5179149"/>
          </a:xfrm>
          <a:prstGeom prst="rect">
            <a:avLst/>
          </a:prstGeom>
        </p:spPr>
      </p:pic>
      <p:pic>
        <p:nvPicPr>
          <p:cNvPr id="7" name="Picture 4" descr="Icon&#10;&#10;Description automatically generated">
            <a:extLst>
              <a:ext uri="{FF2B5EF4-FFF2-40B4-BE49-F238E27FC236}">
                <a16:creationId xmlns:a16="http://schemas.microsoft.com/office/drawing/2014/main" id="{9C29B5D6-7AF6-DDA9-F195-5AEE1626025B}"/>
              </a:ext>
            </a:extLst>
          </p:cNvPr>
          <p:cNvPicPr>
            <a:picLocks noChangeAspect="1"/>
          </p:cNvPicPr>
          <p:nvPr/>
        </p:nvPicPr>
        <p:blipFill>
          <a:blip r:embed="rId4"/>
          <a:stretch>
            <a:fillRect/>
          </a:stretch>
        </p:blipFill>
        <p:spPr>
          <a:xfrm>
            <a:off x="107505" y="4527666"/>
            <a:ext cx="403095" cy="544057"/>
          </a:xfrm>
          <a:prstGeom prst="rect">
            <a:avLst/>
          </a:prstGeom>
        </p:spPr>
      </p:pic>
      <p:sp>
        <p:nvSpPr>
          <p:cNvPr id="9" name="Titel 1">
            <a:extLst>
              <a:ext uri="{FF2B5EF4-FFF2-40B4-BE49-F238E27FC236}">
                <a16:creationId xmlns:a16="http://schemas.microsoft.com/office/drawing/2014/main" id="{7C619EDD-6426-BD73-7F65-A832FB45B472}"/>
              </a:ext>
            </a:extLst>
          </p:cNvPr>
          <p:cNvSpPr txBox="1">
            <a:spLocks/>
          </p:cNvSpPr>
          <p:nvPr/>
        </p:nvSpPr>
        <p:spPr>
          <a:xfrm>
            <a:off x="270000" y="162000"/>
            <a:ext cx="8596313"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Hvad er geologisk CO</a:t>
            </a:r>
            <a:r>
              <a:rPr lang="da-DK" sz="2700" baseline="-25000" dirty="0">
                <a:solidFill>
                  <a:prstClr val="black"/>
                </a:solidFill>
                <a:latin typeface="Calibri Light" panose="020F0302020204030204"/>
                <a:cs typeface="Calibri Light" panose="020F0302020204030204" pitchFamily="34" charset="0"/>
              </a:rPr>
              <a:t>2</a:t>
            </a:r>
            <a:r>
              <a:rPr lang="da-DK" sz="2700" dirty="0">
                <a:solidFill>
                  <a:prstClr val="black"/>
                </a:solidFill>
                <a:latin typeface="Calibri Light" panose="020F0302020204030204"/>
                <a:cs typeface="Calibri Light" panose="020F0302020204030204" pitchFamily="34" charset="0"/>
              </a:rPr>
              <a:t>-lagring?</a:t>
            </a:r>
          </a:p>
        </p:txBody>
      </p:sp>
      <p:sp>
        <p:nvSpPr>
          <p:cNvPr id="5" name="TextBox 4">
            <a:extLst>
              <a:ext uri="{FF2B5EF4-FFF2-40B4-BE49-F238E27FC236}">
                <a16:creationId xmlns:a16="http://schemas.microsoft.com/office/drawing/2014/main" id="{5AE93A02-42AF-4CE3-8C66-3BC89D24E163}"/>
              </a:ext>
            </a:extLst>
          </p:cNvPr>
          <p:cNvSpPr txBox="1"/>
          <p:nvPr/>
        </p:nvSpPr>
        <p:spPr>
          <a:xfrm>
            <a:off x="107505" y="1994672"/>
            <a:ext cx="1322798" cy="219291"/>
          </a:xfrm>
          <a:prstGeom prst="rect">
            <a:avLst/>
          </a:prstGeom>
          <a:noFill/>
        </p:spPr>
        <p:txBody>
          <a:bodyPr wrap="none" rtlCol="0">
            <a:spAutoFit/>
          </a:bodyPr>
          <a:lstStyle/>
          <a:p>
            <a:pPr defTabSz="685800"/>
            <a:r>
              <a:rPr lang="da-DK" sz="825" dirty="0">
                <a:solidFill>
                  <a:prstClr val="white"/>
                </a:solidFill>
                <a:latin typeface="Calibri Light" panose="020F0302020204030204"/>
              </a:rPr>
              <a:t>Grundvandsniveau &lt;200 m</a:t>
            </a:r>
            <a:endParaRPr lang="en-GB" sz="825" dirty="0">
              <a:solidFill>
                <a:prstClr val="white"/>
              </a:solidFill>
              <a:latin typeface="Calibri Light" panose="020F0302020204030204"/>
            </a:endParaRPr>
          </a:p>
        </p:txBody>
      </p:sp>
    </p:spTree>
    <p:extLst>
      <p:ext uri="{BB962C8B-B14F-4D97-AF65-F5344CB8AC3E}">
        <p14:creationId xmlns:p14="http://schemas.microsoft.com/office/powerpoint/2010/main" val="2588870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D94612-BCB1-8AAC-AEF3-024882FF35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452"/>
            <a:ext cx="9144000" cy="5179149"/>
          </a:xfrm>
          <a:prstGeom prst="rect">
            <a:avLst/>
          </a:prstGeom>
        </p:spPr>
      </p:pic>
      <p:grpSp>
        <p:nvGrpSpPr>
          <p:cNvPr id="8" name="Group 7">
            <a:extLst>
              <a:ext uri="{FF2B5EF4-FFF2-40B4-BE49-F238E27FC236}">
                <a16:creationId xmlns:a16="http://schemas.microsoft.com/office/drawing/2014/main" id="{3974D3DA-3BE9-4E42-9051-44369BE3569D}"/>
              </a:ext>
            </a:extLst>
          </p:cNvPr>
          <p:cNvGrpSpPr/>
          <p:nvPr/>
        </p:nvGrpSpPr>
        <p:grpSpPr>
          <a:xfrm>
            <a:off x="810230" y="85827"/>
            <a:ext cx="2692233" cy="663670"/>
            <a:chOff x="1080307" y="114435"/>
            <a:chExt cx="3589644" cy="884893"/>
          </a:xfrm>
        </p:grpSpPr>
        <p:sp>
          <p:nvSpPr>
            <p:cNvPr id="2" name="Tekstfelt 1">
              <a:extLst>
                <a:ext uri="{FF2B5EF4-FFF2-40B4-BE49-F238E27FC236}">
                  <a16:creationId xmlns:a16="http://schemas.microsoft.com/office/drawing/2014/main" id="{F402774D-B79F-6BCE-48C5-C1537FC9E957}"/>
                </a:ext>
              </a:extLst>
            </p:cNvPr>
            <p:cNvSpPr txBox="1"/>
            <p:nvPr/>
          </p:nvSpPr>
          <p:spPr>
            <a:xfrm>
              <a:off x="1461812" y="137554"/>
              <a:ext cx="3208139" cy="861774"/>
            </a:xfrm>
            <a:prstGeom prst="rect">
              <a:avLst/>
            </a:prstGeom>
            <a:noFill/>
          </p:spPr>
          <p:txBody>
            <a:bodyPr wrap="square" rtlCol="0">
              <a:spAutoFit/>
            </a:bodyPr>
            <a:lstStyle/>
            <a:p>
              <a:pPr defTabSz="685800"/>
              <a:r>
                <a:rPr lang="da-DK" sz="1200" dirty="0">
                  <a:solidFill>
                    <a:prstClr val="black"/>
                  </a:solidFill>
                  <a:latin typeface="Calibri Light" panose="020F0302020204030204"/>
                </a:rPr>
                <a:t>CO</a:t>
              </a:r>
              <a:r>
                <a:rPr lang="da-DK" sz="1200" baseline="-25000" dirty="0">
                  <a:solidFill>
                    <a:prstClr val="black"/>
                  </a:solidFill>
                  <a:latin typeface="Calibri Light" panose="020F0302020204030204"/>
                </a:rPr>
                <a:t>2</a:t>
              </a:r>
              <a:r>
                <a:rPr lang="da-DK" sz="1200" dirty="0">
                  <a:solidFill>
                    <a:prstClr val="black"/>
                  </a:solidFill>
                  <a:latin typeface="Calibri Light" panose="020F0302020204030204"/>
                </a:rPr>
                <a:t> indfanges ved at filtrere</a:t>
              </a:r>
            </a:p>
            <a:p>
              <a:pPr defTabSz="685800"/>
              <a:r>
                <a:rPr lang="da-DK" sz="1200" dirty="0">
                  <a:solidFill>
                    <a:prstClr val="black"/>
                  </a:solidFill>
                  <a:latin typeface="Calibri Light" panose="020F0302020204030204"/>
                </a:rPr>
                <a:t>røggassen fra CO</a:t>
              </a:r>
              <a:r>
                <a:rPr lang="da-DK" sz="1200" baseline="-25000" dirty="0">
                  <a:solidFill>
                    <a:prstClr val="black"/>
                  </a:solidFill>
                  <a:latin typeface="Calibri Light" panose="020F0302020204030204"/>
                </a:rPr>
                <a:t>2</a:t>
              </a:r>
              <a:r>
                <a:rPr lang="da-DK" sz="1200" dirty="0">
                  <a:solidFill>
                    <a:prstClr val="black"/>
                  </a:solidFill>
                  <a:latin typeface="Calibri Light" panose="020F0302020204030204"/>
                </a:rPr>
                <a:t>-kilder som</a:t>
              </a:r>
            </a:p>
            <a:p>
              <a:pPr defTabSz="685800"/>
              <a:r>
                <a:rPr lang="da-DK" sz="1200" dirty="0">
                  <a:solidFill>
                    <a:prstClr val="black"/>
                  </a:solidFill>
                  <a:latin typeface="Calibri Light" panose="020F0302020204030204"/>
                </a:rPr>
                <a:t>industri eller energiproduktion.</a:t>
              </a:r>
            </a:p>
          </p:txBody>
        </p:sp>
        <p:pic>
          <p:nvPicPr>
            <p:cNvPr id="15" name="Picture 14">
              <a:extLst>
                <a:ext uri="{FF2B5EF4-FFF2-40B4-BE49-F238E27FC236}">
                  <a16:creationId xmlns:a16="http://schemas.microsoft.com/office/drawing/2014/main" id="{28A90BCB-DA9E-B6BC-B739-10F5221015DC}"/>
                </a:ext>
              </a:extLst>
            </p:cNvPr>
            <p:cNvPicPr>
              <a:picLocks noChangeAspect="1"/>
            </p:cNvPicPr>
            <p:nvPr/>
          </p:nvPicPr>
          <p:blipFill>
            <a:blip r:embed="rId4"/>
            <a:stretch>
              <a:fillRect/>
            </a:stretch>
          </p:blipFill>
          <p:spPr>
            <a:xfrm>
              <a:off x="1080307" y="114435"/>
              <a:ext cx="410753" cy="410753"/>
            </a:xfrm>
            <a:prstGeom prst="rect">
              <a:avLst/>
            </a:prstGeom>
          </p:spPr>
        </p:pic>
      </p:grpSp>
      <p:grpSp>
        <p:nvGrpSpPr>
          <p:cNvPr id="9" name="Group 8">
            <a:extLst>
              <a:ext uri="{FF2B5EF4-FFF2-40B4-BE49-F238E27FC236}">
                <a16:creationId xmlns:a16="http://schemas.microsoft.com/office/drawing/2014/main" id="{02305390-7B9A-4552-B0FC-04DA7B582BBB}"/>
              </a:ext>
            </a:extLst>
          </p:cNvPr>
          <p:cNvGrpSpPr/>
          <p:nvPr/>
        </p:nvGrpSpPr>
        <p:grpSpPr>
          <a:xfrm>
            <a:off x="3415998" y="85827"/>
            <a:ext cx="2897246" cy="663670"/>
            <a:chOff x="4554663" y="114435"/>
            <a:chExt cx="3862995" cy="884893"/>
          </a:xfrm>
        </p:grpSpPr>
        <p:sp>
          <p:nvSpPr>
            <p:cNvPr id="4" name="Tekstfelt 3">
              <a:extLst>
                <a:ext uri="{FF2B5EF4-FFF2-40B4-BE49-F238E27FC236}">
                  <a16:creationId xmlns:a16="http://schemas.microsoft.com/office/drawing/2014/main" id="{A24DC43A-EE17-FF71-DD00-975501469D7B}"/>
                </a:ext>
              </a:extLst>
            </p:cNvPr>
            <p:cNvSpPr txBox="1"/>
            <p:nvPr/>
          </p:nvSpPr>
          <p:spPr>
            <a:xfrm>
              <a:off x="4924764" y="137554"/>
              <a:ext cx="3492894" cy="861774"/>
            </a:xfrm>
            <a:prstGeom prst="rect">
              <a:avLst/>
            </a:prstGeom>
            <a:noFill/>
          </p:spPr>
          <p:txBody>
            <a:bodyPr wrap="square" rtlCol="0">
              <a:spAutoFit/>
            </a:bodyPr>
            <a:lstStyle/>
            <a:p>
              <a:pPr defTabSz="685800"/>
              <a:r>
                <a:rPr lang="da-DK" sz="1200" dirty="0">
                  <a:solidFill>
                    <a:prstClr val="black"/>
                  </a:solidFill>
                  <a:latin typeface="Calibri Light" panose="020F0302020204030204"/>
                </a:rPr>
                <a:t>Gassen komprimeres og transporteres via en rørledning, lastbil eller skib til en egnet geologisk lagringsstruktur.</a:t>
              </a:r>
            </a:p>
          </p:txBody>
        </p:sp>
        <p:pic>
          <p:nvPicPr>
            <p:cNvPr id="17" name="Picture 16">
              <a:extLst>
                <a:ext uri="{FF2B5EF4-FFF2-40B4-BE49-F238E27FC236}">
                  <a16:creationId xmlns:a16="http://schemas.microsoft.com/office/drawing/2014/main" id="{603077A0-5F3D-AA4D-A4C7-AC393CA750AE}"/>
                </a:ext>
              </a:extLst>
            </p:cNvPr>
            <p:cNvPicPr>
              <a:picLocks noChangeAspect="1"/>
            </p:cNvPicPr>
            <p:nvPr/>
          </p:nvPicPr>
          <p:blipFill>
            <a:blip r:embed="rId5"/>
            <a:stretch>
              <a:fillRect/>
            </a:stretch>
          </p:blipFill>
          <p:spPr>
            <a:xfrm>
              <a:off x="4554663" y="114435"/>
              <a:ext cx="410753" cy="410753"/>
            </a:xfrm>
            <a:prstGeom prst="rect">
              <a:avLst/>
            </a:prstGeom>
          </p:spPr>
        </p:pic>
      </p:grpSp>
      <p:pic>
        <p:nvPicPr>
          <p:cNvPr id="7" name="Picture 4" descr="Icon&#10;&#10;Description automatically generated">
            <a:extLst>
              <a:ext uri="{FF2B5EF4-FFF2-40B4-BE49-F238E27FC236}">
                <a16:creationId xmlns:a16="http://schemas.microsoft.com/office/drawing/2014/main" id="{9C29B5D6-7AF6-DDA9-F195-5AEE1626025B}"/>
              </a:ext>
            </a:extLst>
          </p:cNvPr>
          <p:cNvPicPr>
            <a:picLocks noChangeAspect="1"/>
          </p:cNvPicPr>
          <p:nvPr/>
        </p:nvPicPr>
        <p:blipFill>
          <a:blip r:embed="rId6"/>
          <a:stretch>
            <a:fillRect/>
          </a:stretch>
        </p:blipFill>
        <p:spPr>
          <a:xfrm>
            <a:off x="107505" y="4527666"/>
            <a:ext cx="403095" cy="544057"/>
          </a:xfrm>
          <a:prstGeom prst="rect">
            <a:avLst/>
          </a:prstGeom>
        </p:spPr>
      </p:pic>
      <p:grpSp>
        <p:nvGrpSpPr>
          <p:cNvPr id="10" name="Group 9">
            <a:extLst>
              <a:ext uri="{FF2B5EF4-FFF2-40B4-BE49-F238E27FC236}">
                <a16:creationId xmlns:a16="http://schemas.microsoft.com/office/drawing/2014/main" id="{9055AC56-0215-47CB-BAB0-FCA51DB4363D}"/>
              </a:ext>
            </a:extLst>
          </p:cNvPr>
          <p:cNvGrpSpPr/>
          <p:nvPr/>
        </p:nvGrpSpPr>
        <p:grpSpPr>
          <a:xfrm>
            <a:off x="6291247" y="85827"/>
            <a:ext cx="2651521" cy="663669"/>
            <a:chOff x="8388329" y="114435"/>
            <a:chExt cx="3535361" cy="884892"/>
          </a:xfrm>
        </p:grpSpPr>
        <p:sp>
          <p:nvSpPr>
            <p:cNvPr id="5" name="Tekstfelt 4">
              <a:extLst>
                <a:ext uri="{FF2B5EF4-FFF2-40B4-BE49-F238E27FC236}">
                  <a16:creationId xmlns:a16="http://schemas.microsoft.com/office/drawing/2014/main" id="{61CF6E54-5963-B8B9-FC92-BFAD958CFA09}"/>
                </a:ext>
              </a:extLst>
            </p:cNvPr>
            <p:cNvSpPr txBox="1"/>
            <p:nvPr/>
          </p:nvSpPr>
          <p:spPr>
            <a:xfrm>
              <a:off x="8740588" y="137552"/>
              <a:ext cx="3183102" cy="861775"/>
            </a:xfrm>
            <a:prstGeom prst="rect">
              <a:avLst/>
            </a:prstGeom>
            <a:noFill/>
          </p:spPr>
          <p:txBody>
            <a:bodyPr wrap="square" rtlCol="0">
              <a:spAutoFit/>
            </a:bodyPr>
            <a:lstStyle/>
            <a:p>
              <a:pPr defTabSz="685800"/>
              <a:r>
                <a:rPr lang="da-DK" sz="1200" dirty="0">
                  <a:solidFill>
                    <a:prstClr val="black"/>
                  </a:solidFill>
                  <a:latin typeface="Calibri Light" panose="020F0302020204030204"/>
                </a:rPr>
                <a:t>CO</a:t>
              </a:r>
              <a:r>
                <a:rPr lang="da-DK" sz="1200" baseline="-25000" dirty="0">
                  <a:solidFill>
                    <a:prstClr val="black"/>
                  </a:solidFill>
                  <a:latin typeface="Calibri Light" panose="020F0302020204030204"/>
                </a:rPr>
                <a:t>2</a:t>
              </a:r>
              <a:r>
                <a:rPr lang="da-DK" sz="1200" dirty="0">
                  <a:solidFill>
                    <a:prstClr val="black"/>
                  </a:solidFill>
                  <a:latin typeface="Calibri Light" panose="020F0302020204030204"/>
                </a:rPr>
                <a:t> pumpes via dybe boringer ned i reservoiret i lagringsstrukturen, som gradvist fyldes op.</a:t>
              </a:r>
            </a:p>
          </p:txBody>
        </p:sp>
        <p:pic>
          <p:nvPicPr>
            <p:cNvPr id="19" name="Picture 18">
              <a:extLst>
                <a:ext uri="{FF2B5EF4-FFF2-40B4-BE49-F238E27FC236}">
                  <a16:creationId xmlns:a16="http://schemas.microsoft.com/office/drawing/2014/main" id="{9394A54F-9475-BB8B-BC34-69CB32A5E6BD}"/>
                </a:ext>
              </a:extLst>
            </p:cNvPr>
            <p:cNvPicPr>
              <a:picLocks noChangeAspect="1"/>
            </p:cNvPicPr>
            <p:nvPr/>
          </p:nvPicPr>
          <p:blipFill>
            <a:blip r:embed="rId7"/>
            <a:stretch>
              <a:fillRect/>
            </a:stretch>
          </p:blipFill>
          <p:spPr>
            <a:xfrm>
              <a:off x="8388329" y="114435"/>
              <a:ext cx="410753" cy="410753"/>
            </a:xfrm>
            <a:prstGeom prst="rect">
              <a:avLst/>
            </a:prstGeom>
          </p:spPr>
        </p:pic>
      </p:grpSp>
      <p:sp>
        <p:nvSpPr>
          <p:cNvPr id="16" name="TextBox 15">
            <a:extLst>
              <a:ext uri="{FF2B5EF4-FFF2-40B4-BE49-F238E27FC236}">
                <a16:creationId xmlns:a16="http://schemas.microsoft.com/office/drawing/2014/main" id="{232B497D-E63B-407B-9E19-0A15D9B943F1}"/>
              </a:ext>
            </a:extLst>
          </p:cNvPr>
          <p:cNvSpPr txBox="1"/>
          <p:nvPr/>
        </p:nvSpPr>
        <p:spPr>
          <a:xfrm>
            <a:off x="107505" y="1994672"/>
            <a:ext cx="1322798" cy="219291"/>
          </a:xfrm>
          <a:prstGeom prst="rect">
            <a:avLst/>
          </a:prstGeom>
          <a:noFill/>
        </p:spPr>
        <p:txBody>
          <a:bodyPr wrap="none" rtlCol="0">
            <a:spAutoFit/>
          </a:bodyPr>
          <a:lstStyle/>
          <a:p>
            <a:pPr defTabSz="685800"/>
            <a:r>
              <a:rPr lang="da-DK" sz="825" dirty="0">
                <a:solidFill>
                  <a:prstClr val="white"/>
                </a:solidFill>
                <a:latin typeface="Calibri Light" panose="020F0302020204030204"/>
              </a:rPr>
              <a:t>Grundvandsniveau &lt;200 m</a:t>
            </a:r>
            <a:endParaRPr lang="en-GB" sz="825" dirty="0">
              <a:solidFill>
                <a:prstClr val="white"/>
              </a:solidFill>
              <a:latin typeface="Calibri Light" panose="020F0302020204030204"/>
            </a:endParaRPr>
          </a:p>
        </p:txBody>
      </p:sp>
    </p:spTree>
    <p:extLst>
      <p:ext uri="{BB962C8B-B14F-4D97-AF65-F5344CB8AC3E}">
        <p14:creationId xmlns:p14="http://schemas.microsoft.com/office/powerpoint/2010/main" val="416229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5A789BA-52C4-EF50-0694-8913C0E8050E}"/>
              </a:ext>
            </a:extLst>
          </p:cNvPr>
          <p:cNvGrpSpPr/>
          <p:nvPr/>
        </p:nvGrpSpPr>
        <p:grpSpPr>
          <a:xfrm>
            <a:off x="5776996" y="150097"/>
            <a:ext cx="1695314" cy="4889377"/>
            <a:chOff x="9334032" y="75244"/>
            <a:chExt cx="2211119" cy="6376988"/>
          </a:xfrm>
        </p:grpSpPr>
        <p:grpSp>
          <p:nvGrpSpPr>
            <p:cNvPr id="6" name="Group 5">
              <a:extLst>
                <a:ext uri="{FF2B5EF4-FFF2-40B4-BE49-F238E27FC236}">
                  <a16:creationId xmlns:a16="http://schemas.microsoft.com/office/drawing/2014/main" id="{B7BBD878-E1A1-79DC-0306-A0B85A74DD09}"/>
                </a:ext>
              </a:extLst>
            </p:cNvPr>
            <p:cNvGrpSpPr/>
            <p:nvPr/>
          </p:nvGrpSpPr>
          <p:grpSpPr>
            <a:xfrm>
              <a:off x="9378213" y="75244"/>
              <a:ext cx="2166938" cy="6376988"/>
              <a:chOff x="5881480" y="75244"/>
              <a:chExt cx="2166938" cy="6376988"/>
            </a:xfrm>
          </p:grpSpPr>
          <p:pic>
            <p:nvPicPr>
              <p:cNvPr id="8" name="Picture 10" descr="Jordoverflade figur.">
                <a:extLst>
                  <a:ext uri="{FF2B5EF4-FFF2-40B4-BE49-F238E27FC236}">
                    <a16:creationId xmlns:a16="http://schemas.microsoft.com/office/drawing/2014/main" id="{73FFE79E-1391-0C7B-0C75-6D1969E15E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81480" y="75244"/>
                <a:ext cx="2166938" cy="637698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E80D208-DF4B-4294-5F20-FD3AEABFC3FF}"/>
                  </a:ext>
                </a:extLst>
              </p:cNvPr>
              <p:cNvPicPr>
                <a:picLocks noChangeAspect="1"/>
              </p:cNvPicPr>
              <p:nvPr/>
            </p:nvPicPr>
            <p:blipFill>
              <a:blip r:embed="rId4"/>
              <a:stretch>
                <a:fillRect/>
              </a:stretch>
            </p:blipFill>
            <p:spPr>
              <a:xfrm>
                <a:off x="5907266" y="3823748"/>
                <a:ext cx="879012" cy="137043"/>
              </a:xfrm>
              <a:prstGeom prst="rect">
                <a:avLst/>
              </a:prstGeom>
              <a:ln>
                <a:noFill/>
              </a:ln>
            </p:spPr>
          </p:pic>
        </p:grpSp>
        <p:sp>
          <p:nvSpPr>
            <p:cNvPr id="7" name="TextBox 6">
              <a:extLst>
                <a:ext uri="{FF2B5EF4-FFF2-40B4-BE49-F238E27FC236}">
                  <a16:creationId xmlns:a16="http://schemas.microsoft.com/office/drawing/2014/main" id="{FF3E3CBF-BFB8-F117-C18F-DF8FEBAB0134}"/>
                </a:ext>
              </a:extLst>
            </p:cNvPr>
            <p:cNvSpPr txBox="1"/>
            <p:nvPr/>
          </p:nvSpPr>
          <p:spPr>
            <a:xfrm>
              <a:off x="9334032" y="3666470"/>
              <a:ext cx="1012329" cy="481703"/>
            </a:xfrm>
            <a:prstGeom prst="rect">
              <a:avLst/>
            </a:prstGeom>
            <a:noFill/>
          </p:spPr>
          <p:txBody>
            <a:bodyPr wrap="none" rtlCol="0">
              <a:spAutoFit/>
            </a:bodyPr>
            <a:lstStyle/>
            <a:p>
              <a:pPr defTabSz="685800"/>
              <a:r>
                <a:rPr lang="da-DK" sz="1800" b="1" dirty="0">
                  <a:solidFill>
                    <a:prstClr val="white"/>
                  </a:solidFill>
                  <a:latin typeface="Calibri" panose="020F0502020204030204"/>
                </a:rPr>
                <a:t>800 m</a:t>
              </a:r>
              <a:endParaRPr lang="en-GB" sz="1800" b="1" dirty="0">
                <a:solidFill>
                  <a:prstClr val="white"/>
                </a:solidFill>
                <a:latin typeface="Calibri" panose="020F0502020204030204"/>
              </a:endParaRPr>
            </a:p>
          </p:txBody>
        </p:sp>
      </p:grpSp>
      <p:cxnSp>
        <p:nvCxnSpPr>
          <p:cNvPr id="11" name="Straight Arrow Connector 10">
            <a:extLst>
              <a:ext uri="{FF2B5EF4-FFF2-40B4-BE49-F238E27FC236}">
                <a16:creationId xmlns:a16="http://schemas.microsoft.com/office/drawing/2014/main" id="{7511FB7B-12ED-E285-CB78-E7E01EF532C3}"/>
              </a:ext>
            </a:extLst>
          </p:cNvPr>
          <p:cNvCxnSpPr>
            <a:cxnSpLocks/>
          </p:cNvCxnSpPr>
          <p:nvPr/>
        </p:nvCxnSpPr>
        <p:spPr>
          <a:xfrm>
            <a:off x="4026310" y="2013155"/>
            <a:ext cx="1679165" cy="1011002"/>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EE369DE-393C-04A5-6084-A8E493ECC532}"/>
              </a:ext>
            </a:extLst>
          </p:cNvPr>
          <p:cNvSpPr txBox="1"/>
          <p:nvPr/>
        </p:nvSpPr>
        <p:spPr>
          <a:xfrm>
            <a:off x="405001" y="1080000"/>
            <a:ext cx="4264724" cy="2285241"/>
          </a:xfrm>
          <a:prstGeom prst="rect">
            <a:avLst/>
          </a:prstGeom>
          <a:noFill/>
        </p:spPr>
        <p:txBody>
          <a:bodyPr wrap="square" rtlCol="0">
            <a:spAutoFit/>
          </a:bodyPr>
          <a:lstStyle/>
          <a:p>
            <a:pPr defTabSz="685800"/>
            <a:endParaRPr lang="da-DK" sz="1800" dirty="0">
              <a:solidFill>
                <a:prstClr val="black"/>
              </a:solidFill>
              <a:latin typeface="Calibri Light" panose="020F0302020204030204"/>
            </a:endParaRPr>
          </a:p>
          <a:p>
            <a:pPr defTabSz="685800"/>
            <a:endParaRPr lang="da-DK" sz="1800" dirty="0">
              <a:solidFill>
                <a:prstClr val="black"/>
              </a:solidFill>
              <a:latin typeface="Calibri Light" panose="020F0302020204030204"/>
            </a:endParaRPr>
          </a:p>
          <a:p>
            <a:pPr defTabSz="685800"/>
            <a:r>
              <a:rPr lang="da-DK" sz="1800" dirty="0">
                <a:solidFill>
                  <a:prstClr val="black"/>
                </a:solidFill>
                <a:latin typeface="Calibri Light" panose="020F0302020204030204"/>
              </a:rPr>
              <a:t>På 800 m dybde fylder CO</a:t>
            </a:r>
            <a:r>
              <a:rPr lang="da-DK" sz="1800" baseline="-25000" dirty="0">
                <a:solidFill>
                  <a:prstClr val="black"/>
                </a:solidFill>
                <a:latin typeface="Calibri Light" panose="020F0302020204030204"/>
              </a:rPr>
              <a:t>2</a:t>
            </a:r>
            <a:r>
              <a:rPr lang="da-DK" sz="1800" dirty="0">
                <a:solidFill>
                  <a:prstClr val="black"/>
                </a:solidFill>
                <a:latin typeface="Calibri Light" panose="020F0302020204030204"/>
              </a:rPr>
              <a:t> 300 gange mindre end ved jordoverfladen</a:t>
            </a:r>
          </a:p>
          <a:p>
            <a:pPr defTabSz="685800"/>
            <a:endParaRPr lang="da-DK" sz="1800" dirty="0">
              <a:solidFill>
                <a:prstClr val="black"/>
              </a:solidFill>
              <a:latin typeface="Calibri Light" panose="020F0302020204030204"/>
            </a:endParaRPr>
          </a:p>
          <a:p>
            <a:pPr defTabSz="685800"/>
            <a:r>
              <a:rPr lang="da-DK" sz="1800" dirty="0">
                <a:solidFill>
                  <a:prstClr val="black"/>
                </a:solidFill>
                <a:latin typeface="Calibri Light" panose="020F0302020204030204"/>
              </a:rPr>
              <a:t>På større dybder opfører CO</a:t>
            </a:r>
            <a:r>
              <a:rPr lang="da-DK" sz="1800" baseline="-25000" dirty="0">
                <a:solidFill>
                  <a:prstClr val="black"/>
                </a:solidFill>
                <a:latin typeface="Calibri Light" panose="020F0302020204030204"/>
              </a:rPr>
              <a:t>2</a:t>
            </a:r>
            <a:r>
              <a:rPr lang="da-DK" sz="1800" dirty="0">
                <a:solidFill>
                  <a:prstClr val="black"/>
                </a:solidFill>
                <a:latin typeface="Calibri Light" panose="020F0302020204030204"/>
              </a:rPr>
              <a:t> sig som væske</a:t>
            </a:r>
          </a:p>
          <a:p>
            <a:pPr defTabSz="685800"/>
            <a:endParaRPr lang="da-DK" sz="1800" dirty="0">
              <a:solidFill>
                <a:srgbClr val="221E1F"/>
              </a:solidFill>
              <a:latin typeface="Calibri Light" panose="020F0302020204030204"/>
            </a:endParaRPr>
          </a:p>
          <a:p>
            <a:pPr defTabSz="685800"/>
            <a:endParaRPr lang="en-DK" sz="1650" dirty="0">
              <a:solidFill>
                <a:prstClr val="black"/>
              </a:solidFill>
              <a:latin typeface="Calibri Light" panose="020F0302020204030204"/>
            </a:endParaRPr>
          </a:p>
        </p:txBody>
      </p:sp>
      <p:sp>
        <p:nvSpPr>
          <p:cNvPr id="12" name="Titel 1">
            <a:extLst>
              <a:ext uri="{FF2B5EF4-FFF2-40B4-BE49-F238E27FC236}">
                <a16:creationId xmlns:a16="http://schemas.microsoft.com/office/drawing/2014/main" id="{3C5B9524-03EC-445D-BE88-A8E00D5810D2}"/>
              </a:ext>
            </a:extLst>
          </p:cNvPr>
          <p:cNvSpPr txBox="1">
            <a:spLocks/>
          </p:cNvSpPr>
          <p:nvPr/>
        </p:nvSpPr>
        <p:spPr>
          <a:xfrm>
            <a:off x="270000" y="162000"/>
            <a:ext cx="4789937"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Hvor dybt skal det ned?</a:t>
            </a:r>
          </a:p>
        </p:txBody>
      </p:sp>
      <p:pic>
        <p:nvPicPr>
          <p:cNvPr id="16" name="Picture 4" descr="Icon&#10;&#10;Description automatically generated">
            <a:extLst>
              <a:ext uri="{FF2B5EF4-FFF2-40B4-BE49-F238E27FC236}">
                <a16:creationId xmlns:a16="http://schemas.microsoft.com/office/drawing/2014/main" id="{774FA1BA-7800-4B72-AE06-1AE9232BBDA9}"/>
              </a:ext>
            </a:extLst>
          </p:cNvPr>
          <p:cNvPicPr>
            <a:picLocks noChangeAspect="1"/>
          </p:cNvPicPr>
          <p:nvPr/>
        </p:nvPicPr>
        <p:blipFill>
          <a:blip r:embed="rId5"/>
          <a:stretch>
            <a:fillRect/>
          </a:stretch>
        </p:blipFill>
        <p:spPr>
          <a:xfrm>
            <a:off x="107505" y="4527666"/>
            <a:ext cx="403095" cy="544057"/>
          </a:xfrm>
          <a:prstGeom prst="rect">
            <a:avLst/>
          </a:prstGeom>
        </p:spPr>
      </p:pic>
    </p:spTree>
    <p:extLst>
      <p:ext uri="{BB962C8B-B14F-4D97-AF65-F5344CB8AC3E}">
        <p14:creationId xmlns:p14="http://schemas.microsoft.com/office/powerpoint/2010/main" val="2504700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5" descr="Et billede, der indeholder natur&#10;&#10;Automatisk genereret beskrivelse">
            <a:extLst>
              <a:ext uri="{FF2B5EF4-FFF2-40B4-BE49-F238E27FC236}">
                <a16:creationId xmlns:a16="http://schemas.microsoft.com/office/drawing/2014/main" id="{603C0412-FE92-22C4-BDDF-57E0E0E0212D}"/>
              </a:ext>
            </a:extLst>
          </p:cNvPr>
          <p:cNvPicPr>
            <a:picLocks noChangeAspect="1"/>
          </p:cNvPicPr>
          <p:nvPr/>
        </p:nvPicPr>
        <p:blipFill>
          <a:blip r:embed="rId3"/>
          <a:stretch>
            <a:fillRect/>
          </a:stretch>
        </p:blipFill>
        <p:spPr>
          <a:xfrm>
            <a:off x="3519847" y="2452666"/>
            <a:ext cx="2832368" cy="2122085"/>
          </a:xfrm>
          <a:prstGeom prst="rect">
            <a:avLst/>
          </a:prstGeom>
          <a:ln w="6350">
            <a:solidFill>
              <a:schemeClr val="tx1"/>
            </a:solidFill>
          </a:ln>
        </p:spPr>
      </p:pic>
      <p:pic>
        <p:nvPicPr>
          <p:cNvPr id="6" name="Billede 7">
            <a:extLst>
              <a:ext uri="{FF2B5EF4-FFF2-40B4-BE49-F238E27FC236}">
                <a16:creationId xmlns:a16="http://schemas.microsoft.com/office/drawing/2014/main" id="{1B28D03A-C841-C340-80D7-FA80DB917C0F}"/>
              </a:ext>
            </a:extLst>
          </p:cNvPr>
          <p:cNvPicPr>
            <a:picLocks noChangeAspect="1"/>
          </p:cNvPicPr>
          <p:nvPr/>
        </p:nvPicPr>
        <p:blipFill rotWithShape="1">
          <a:blip r:embed="rId4"/>
          <a:srcRect t="23750"/>
          <a:stretch/>
        </p:blipFill>
        <p:spPr>
          <a:xfrm>
            <a:off x="770801" y="2454210"/>
            <a:ext cx="2104015" cy="2139740"/>
          </a:xfrm>
          <a:prstGeom prst="rect">
            <a:avLst/>
          </a:prstGeom>
          <a:ln w="6350">
            <a:solidFill>
              <a:schemeClr val="tx1"/>
            </a:solidFill>
          </a:ln>
        </p:spPr>
      </p:pic>
      <p:pic>
        <p:nvPicPr>
          <p:cNvPr id="8" name="Pladsholder til indhold 5" descr="Et billede, der indeholder væg, sten&#10;&#10;Automatisk genereret beskrivelse">
            <a:extLst>
              <a:ext uri="{FF2B5EF4-FFF2-40B4-BE49-F238E27FC236}">
                <a16:creationId xmlns:a16="http://schemas.microsoft.com/office/drawing/2014/main" id="{B62B9EFD-B787-4080-0AA7-21CFA736BAF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7327561" y="129917"/>
            <a:ext cx="1597196" cy="1818379"/>
          </a:xfrm>
          <a:prstGeom prst="rect">
            <a:avLst/>
          </a:prstGeom>
          <a:ln w="12700">
            <a:solidFill>
              <a:schemeClr val="tx1"/>
            </a:solidFill>
          </a:ln>
        </p:spPr>
      </p:pic>
      <p:sp>
        <p:nvSpPr>
          <p:cNvPr id="9" name="TextBox 8">
            <a:extLst>
              <a:ext uri="{FF2B5EF4-FFF2-40B4-BE49-F238E27FC236}">
                <a16:creationId xmlns:a16="http://schemas.microsoft.com/office/drawing/2014/main" id="{3B974CF4-AA8D-A99F-4279-A42221877838}"/>
              </a:ext>
            </a:extLst>
          </p:cNvPr>
          <p:cNvSpPr txBox="1"/>
          <p:nvPr/>
        </p:nvSpPr>
        <p:spPr>
          <a:xfrm>
            <a:off x="6818415" y="4827685"/>
            <a:ext cx="2281084" cy="346249"/>
          </a:xfrm>
          <a:prstGeom prst="rect">
            <a:avLst/>
          </a:prstGeom>
          <a:noFill/>
        </p:spPr>
        <p:txBody>
          <a:bodyPr wrap="square" lIns="0" rIns="0" rtlCol="0">
            <a:spAutoFit/>
          </a:bodyPr>
          <a:lstStyle/>
          <a:p>
            <a:pPr algn="ctr" defTabSz="685800"/>
            <a:r>
              <a:rPr lang="da-DK" sz="1650" dirty="0">
                <a:solidFill>
                  <a:prstClr val="black"/>
                </a:solidFill>
                <a:latin typeface="Calibri Light" panose="020F0302020204030204"/>
              </a:rPr>
              <a:t>Sandsten med porerum</a:t>
            </a:r>
          </a:p>
        </p:txBody>
      </p:sp>
      <p:sp>
        <p:nvSpPr>
          <p:cNvPr id="10" name="TextBox 9">
            <a:extLst>
              <a:ext uri="{FF2B5EF4-FFF2-40B4-BE49-F238E27FC236}">
                <a16:creationId xmlns:a16="http://schemas.microsoft.com/office/drawing/2014/main" id="{1BBF0E92-0F09-42EB-D762-24AE13BCCE55}"/>
              </a:ext>
            </a:extLst>
          </p:cNvPr>
          <p:cNvSpPr txBox="1"/>
          <p:nvPr/>
        </p:nvSpPr>
        <p:spPr>
          <a:xfrm>
            <a:off x="7191909" y="1871298"/>
            <a:ext cx="1818379" cy="346249"/>
          </a:xfrm>
          <a:prstGeom prst="rect">
            <a:avLst/>
          </a:prstGeom>
          <a:noFill/>
        </p:spPr>
        <p:txBody>
          <a:bodyPr wrap="square" lIns="0" rIns="0" rtlCol="0">
            <a:spAutoFit/>
          </a:bodyPr>
          <a:lstStyle/>
          <a:p>
            <a:pPr algn="ctr" defTabSz="685800"/>
            <a:r>
              <a:rPr lang="da-DK" sz="1650" dirty="0">
                <a:solidFill>
                  <a:prstClr val="black"/>
                </a:solidFill>
                <a:latin typeface="Calibri Light" panose="020F0302020204030204"/>
              </a:rPr>
              <a:t>Lersten – tæt segl </a:t>
            </a:r>
          </a:p>
        </p:txBody>
      </p:sp>
      <p:pic>
        <p:nvPicPr>
          <p:cNvPr id="11" name="Pladsholder til indhold 4" descr="Et billede, der indeholder forbinding, tilbehør, byggematerialer, sten&#10;&#10;Automatisk genereret beskrivelse">
            <a:extLst>
              <a:ext uri="{FF2B5EF4-FFF2-40B4-BE49-F238E27FC236}">
                <a16:creationId xmlns:a16="http://schemas.microsoft.com/office/drawing/2014/main" id="{E9934D4F-46F7-B0C5-78D3-632D5D7859F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6882853" y="2638916"/>
            <a:ext cx="2479778" cy="1825214"/>
          </a:xfrm>
          <a:prstGeom prst="rect">
            <a:avLst/>
          </a:prstGeom>
          <a:ln w="12700">
            <a:solidFill>
              <a:schemeClr val="tx1"/>
            </a:solidFill>
          </a:ln>
        </p:spPr>
      </p:pic>
      <p:grpSp>
        <p:nvGrpSpPr>
          <p:cNvPr id="12" name="Group 11">
            <a:extLst>
              <a:ext uri="{FF2B5EF4-FFF2-40B4-BE49-F238E27FC236}">
                <a16:creationId xmlns:a16="http://schemas.microsoft.com/office/drawing/2014/main" id="{2F432103-155C-9F28-4A08-5A3B66423BC1}"/>
              </a:ext>
            </a:extLst>
          </p:cNvPr>
          <p:cNvGrpSpPr/>
          <p:nvPr/>
        </p:nvGrpSpPr>
        <p:grpSpPr>
          <a:xfrm>
            <a:off x="7246386" y="3911811"/>
            <a:ext cx="617630" cy="430685"/>
            <a:chOff x="9136327" y="5210674"/>
            <a:chExt cx="823507" cy="574247"/>
          </a:xfrm>
        </p:grpSpPr>
        <p:sp>
          <p:nvSpPr>
            <p:cNvPr id="13" name="Oval 3">
              <a:extLst>
                <a:ext uri="{FF2B5EF4-FFF2-40B4-BE49-F238E27FC236}">
                  <a16:creationId xmlns:a16="http://schemas.microsoft.com/office/drawing/2014/main" id="{96714672-58CA-2E58-BA40-4BE18319839B}"/>
                </a:ext>
              </a:extLst>
            </p:cNvPr>
            <p:cNvSpPr/>
            <p:nvPr/>
          </p:nvSpPr>
          <p:spPr>
            <a:xfrm rot="3347885" flipH="1">
              <a:off x="9424388" y="5215632"/>
              <a:ext cx="540404" cy="530488"/>
            </a:xfrm>
            <a:prstGeom prst="ellipse">
              <a:avLst/>
            </a:prstGeom>
            <a:gradFill>
              <a:gsLst>
                <a:gs pos="0">
                  <a:schemeClr val="accent1">
                    <a:lumMod val="5000"/>
                    <a:lumOff val="95000"/>
                    <a:alpha val="40000"/>
                  </a:schemeClr>
                </a:gs>
                <a:gs pos="100000">
                  <a:srgbClr val="B3EDFF"/>
                </a:gs>
              </a:gsLst>
              <a:lin ang="5400000" scaled="1"/>
            </a:gra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DK" sz="1350">
                <a:solidFill>
                  <a:prstClr val="white"/>
                </a:solidFill>
                <a:latin typeface="Calibri" panose="020F0502020204030204"/>
              </a:endParaRPr>
            </a:p>
          </p:txBody>
        </p:sp>
        <p:sp>
          <p:nvSpPr>
            <p:cNvPr id="14" name="Rectangle 4">
              <a:extLst>
                <a:ext uri="{FF2B5EF4-FFF2-40B4-BE49-F238E27FC236}">
                  <a16:creationId xmlns:a16="http://schemas.microsoft.com/office/drawing/2014/main" id="{F31E43FD-D705-C6F4-9B08-81323738A64F}"/>
                </a:ext>
              </a:extLst>
            </p:cNvPr>
            <p:cNvSpPr/>
            <p:nvPr/>
          </p:nvSpPr>
          <p:spPr>
            <a:xfrm rot="3347885" flipH="1">
              <a:off x="9286587" y="5565251"/>
              <a:ext cx="69410" cy="369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DK" sz="1350">
                <a:solidFill>
                  <a:prstClr val="white"/>
                </a:solidFill>
                <a:latin typeface="Calibri" panose="020F0502020204030204"/>
              </a:endParaRPr>
            </a:p>
          </p:txBody>
        </p:sp>
      </p:grpSp>
      <p:cxnSp>
        <p:nvCxnSpPr>
          <p:cNvPr id="15" name="Elbow Connector 13">
            <a:extLst>
              <a:ext uri="{FF2B5EF4-FFF2-40B4-BE49-F238E27FC236}">
                <a16:creationId xmlns:a16="http://schemas.microsoft.com/office/drawing/2014/main" id="{38FE731A-042A-B570-646F-F36D0D1FFD61}"/>
              </a:ext>
            </a:extLst>
          </p:cNvPr>
          <p:cNvCxnSpPr>
            <a:cxnSpLocks/>
          </p:cNvCxnSpPr>
          <p:nvPr/>
        </p:nvCxnSpPr>
        <p:spPr>
          <a:xfrm>
            <a:off x="5948267" y="4148694"/>
            <a:ext cx="1438373" cy="49807"/>
          </a:xfrm>
          <a:prstGeom prst="straightConnector1">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F693A9E-0F2B-EEC4-02D1-56E4E2DA4B8E}"/>
              </a:ext>
            </a:extLst>
          </p:cNvPr>
          <p:cNvSpPr txBox="1"/>
          <p:nvPr/>
        </p:nvSpPr>
        <p:spPr>
          <a:xfrm>
            <a:off x="3484282" y="1681010"/>
            <a:ext cx="2867933" cy="784830"/>
          </a:xfrm>
          <a:prstGeom prst="rect">
            <a:avLst/>
          </a:prstGeom>
          <a:noFill/>
        </p:spPr>
        <p:txBody>
          <a:bodyPr wrap="square" rtlCol="0">
            <a:spAutoFit/>
          </a:bodyPr>
          <a:lstStyle/>
          <a:p>
            <a:pPr defTabSz="685800"/>
            <a:r>
              <a:rPr lang="en-DK" sz="1500" dirty="0">
                <a:solidFill>
                  <a:prstClr val="black"/>
                </a:solidFill>
                <a:latin typeface="Calibri Light" panose="020F0302020204030204"/>
              </a:rPr>
              <a:t>Sandsten med kvartskorn (grå-hvide) og </a:t>
            </a:r>
            <a:r>
              <a:rPr lang="en-US" sz="1500" dirty="0" err="1">
                <a:solidFill>
                  <a:prstClr val="black"/>
                </a:solidFill>
                <a:latin typeface="Calibri Light" panose="020F0302020204030204"/>
              </a:rPr>
              <a:t>forbundne</a:t>
            </a:r>
            <a:r>
              <a:rPr lang="en-US" sz="1500" dirty="0">
                <a:solidFill>
                  <a:prstClr val="black"/>
                </a:solidFill>
                <a:latin typeface="Calibri Light" panose="020F0302020204030204"/>
              </a:rPr>
              <a:t> </a:t>
            </a:r>
            <a:r>
              <a:rPr lang="en-DK" sz="1500" dirty="0">
                <a:solidFill>
                  <a:prstClr val="black"/>
                </a:solidFill>
                <a:latin typeface="Calibri Light" panose="020F0302020204030204"/>
              </a:rPr>
              <a:t>porerum (</a:t>
            </a:r>
            <a:r>
              <a:rPr lang="en-US" sz="1500" dirty="0" err="1">
                <a:solidFill>
                  <a:prstClr val="black"/>
                </a:solidFill>
                <a:latin typeface="Calibri Light" panose="020F0302020204030204"/>
              </a:rPr>
              <a:t>blå</a:t>
            </a:r>
            <a:r>
              <a:rPr lang="en-US" sz="1500" dirty="0">
                <a:solidFill>
                  <a:prstClr val="black"/>
                </a:solidFill>
                <a:latin typeface="Calibri Light" panose="020F0302020204030204"/>
              </a:rPr>
              <a:t>, </a:t>
            </a:r>
            <a:r>
              <a:rPr lang="en-DK" sz="1500" dirty="0">
                <a:solidFill>
                  <a:prstClr val="black"/>
                </a:solidFill>
                <a:latin typeface="Calibri Light" panose="020F0302020204030204"/>
              </a:rPr>
              <a:t>indfarvet med</a:t>
            </a:r>
            <a:r>
              <a:rPr lang="en-US" sz="1500" dirty="0">
                <a:solidFill>
                  <a:prstClr val="black"/>
                </a:solidFill>
                <a:latin typeface="Calibri Light" panose="020F0302020204030204"/>
              </a:rPr>
              <a:t> </a:t>
            </a:r>
            <a:r>
              <a:rPr lang="en-DK" sz="1500" dirty="0">
                <a:solidFill>
                  <a:prstClr val="black"/>
                </a:solidFill>
                <a:latin typeface="Calibri Light" panose="020F0302020204030204"/>
              </a:rPr>
              <a:t>epoxy) </a:t>
            </a:r>
          </a:p>
        </p:txBody>
      </p:sp>
      <p:sp>
        <p:nvSpPr>
          <p:cNvPr id="16" name="Titel 1">
            <a:extLst>
              <a:ext uri="{FF2B5EF4-FFF2-40B4-BE49-F238E27FC236}">
                <a16:creationId xmlns:a16="http://schemas.microsoft.com/office/drawing/2014/main" id="{88066898-4DC3-445D-981A-F071C416CE5B}"/>
              </a:ext>
            </a:extLst>
          </p:cNvPr>
          <p:cNvSpPr txBox="1">
            <a:spLocks/>
          </p:cNvSpPr>
          <p:nvPr/>
        </p:nvSpPr>
        <p:spPr>
          <a:xfrm>
            <a:off x="270000" y="162000"/>
            <a:ext cx="8379271"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Hvilke egenskaber skal undergrunden have?</a:t>
            </a:r>
          </a:p>
        </p:txBody>
      </p:sp>
      <p:sp>
        <p:nvSpPr>
          <p:cNvPr id="18" name="TextBox 17">
            <a:extLst>
              <a:ext uri="{FF2B5EF4-FFF2-40B4-BE49-F238E27FC236}">
                <a16:creationId xmlns:a16="http://schemas.microsoft.com/office/drawing/2014/main" id="{42305C1B-E201-4A7E-ABC2-72A7AC00BE7B}"/>
              </a:ext>
            </a:extLst>
          </p:cNvPr>
          <p:cNvSpPr txBox="1"/>
          <p:nvPr/>
        </p:nvSpPr>
        <p:spPr>
          <a:xfrm>
            <a:off x="3484281" y="4584318"/>
            <a:ext cx="3094920" cy="323165"/>
          </a:xfrm>
          <a:prstGeom prst="rect">
            <a:avLst/>
          </a:prstGeom>
          <a:noFill/>
        </p:spPr>
        <p:txBody>
          <a:bodyPr wrap="square" rtlCol="0">
            <a:spAutoFit/>
          </a:bodyPr>
          <a:lstStyle/>
          <a:p>
            <a:pPr defTabSz="685800"/>
            <a:r>
              <a:rPr lang="en-US" sz="1500" dirty="0">
                <a:solidFill>
                  <a:prstClr val="black"/>
                </a:solidFill>
                <a:latin typeface="Calibri Light" panose="020F0302020204030204"/>
              </a:rPr>
              <a:t>20%</a:t>
            </a:r>
            <a:r>
              <a:rPr lang="en-US" sz="1500" dirty="0">
                <a:solidFill>
                  <a:prstClr val="black"/>
                </a:solidFill>
                <a:latin typeface="Calibri Light" panose="020F0302020204030204"/>
                <a:ea typeface="Calibri" panose="020F0502020204030204" pitchFamily="34" charset="0"/>
                <a:cs typeface="Arial" panose="020B0604020202020204" pitchFamily="34" charset="0"/>
              </a:rPr>
              <a:t>–</a:t>
            </a:r>
            <a:r>
              <a:rPr lang="en-US" sz="1500" dirty="0">
                <a:solidFill>
                  <a:prstClr val="black"/>
                </a:solidFill>
                <a:latin typeface="Calibri Light" panose="020F0302020204030204"/>
              </a:rPr>
              <a:t>25% </a:t>
            </a:r>
            <a:r>
              <a:rPr lang="en-US" sz="1500" dirty="0" err="1">
                <a:solidFill>
                  <a:prstClr val="black"/>
                </a:solidFill>
                <a:latin typeface="Calibri Light" panose="020F0302020204030204"/>
              </a:rPr>
              <a:t>porerum</a:t>
            </a:r>
            <a:r>
              <a:rPr lang="en-US" sz="1500" dirty="0">
                <a:solidFill>
                  <a:prstClr val="black"/>
                </a:solidFill>
                <a:latin typeface="Calibri Light" panose="020F0302020204030204"/>
              </a:rPr>
              <a:t> </a:t>
            </a:r>
            <a:r>
              <a:rPr lang="en-US" sz="1500" dirty="0" err="1">
                <a:solidFill>
                  <a:prstClr val="black"/>
                </a:solidFill>
                <a:latin typeface="Calibri Light" panose="020F0302020204030204"/>
              </a:rPr>
              <a:t>mellem</a:t>
            </a:r>
            <a:r>
              <a:rPr lang="en-US" sz="1500" dirty="0">
                <a:solidFill>
                  <a:prstClr val="black"/>
                </a:solidFill>
                <a:latin typeface="Calibri Light" panose="020F0302020204030204"/>
              </a:rPr>
              <a:t> </a:t>
            </a:r>
            <a:r>
              <a:rPr lang="en-US" sz="1500" dirty="0" err="1">
                <a:solidFill>
                  <a:prstClr val="black"/>
                </a:solidFill>
                <a:latin typeface="Calibri Light" panose="020F0302020204030204"/>
              </a:rPr>
              <a:t>sandkorn</a:t>
            </a:r>
            <a:endParaRPr lang="en-DK" sz="1500" dirty="0">
              <a:solidFill>
                <a:prstClr val="black"/>
              </a:solidFill>
              <a:latin typeface="Calibri Light" panose="020F0302020204030204"/>
            </a:endParaRPr>
          </a:p>
        </p:txBody>
      </p:sp>
      <p:pic>
        <p:nvPicPr>
          <p:cNvPr id="20" name="Picture 4" descr="Icon&#10;&#10;Description automatically generated">
            <a:extLst>
              <a:ext uri="{FF2B5EF4-FFF2-40B4-BE49-F238E27FC236}">
                <a16:creationId xmlns:a16="http://schemas.microsoft.com/office/drawing/2014/main" id="{BF9CC36E-4B5A-44AF-96FF-8475DC9F02BB}"/>
              </a:ext>
            </a:extLst>
          </p:cNvPr>
          <p:cNvPicPr>
            <a:picLocks noChangeAspect="1"/>
          </p:cNvPicPr>
          <p:nvPr/>
        </p:nvPicPr>
        <p:blipFill>
          <a:blip r:embed="rId8"/>
          <a:stretch>
            <a:fillRect/>
          </a:stretch>
        </p:blipFill>
        <p:spPr>
          <a:xfrm>
            <a:off x="107505" y="4527666"/>
            <a:ext cx="403095" cy="544057"/>
          </a:xfrm>
          <a:prstGeom prst="rect">
            <a:avLst/>
          </a:prstGeom>
        </p:spPr>
      </p:pic>
      <p:sp>
        <p:nvSpPr>
          <p:cNvPr id="19" name="TextBox 18">
            <a:extLst>
              <a:ext uri="{FF2B5EF4-FFF2-40B4-BE49-F238E27FC236}">
                <a16:creationId xmlns:a16="http://schemas.microsoft.com/office/drawing/2014/main" id="{3A3CF4E6-F996-4962-9390-6BC7B041FCC7}"/>
              </a:ext>
            </a:extLst>
          </p:cNvPr>
          <p:cNvSpPr txBox="1"/>
          <p:nvPr/>
        </p:nvSpPr>
        <p:spPr>
          <a:xfrm>
            <a:off x="704589" y="2142390"/>
            <a:ext cx="2249385" cy="323165"/>
          </a:xfrm>
          <a:prstGeom prst="rect">
            <a:avLst/>
          </a:prstGeom>
          <a:noFill/>
        </p:spPr>
        <p:txBody>
          <a:bodyPr wrap="square" rtlCol="0">
            <a:spAutoFit/>
          </a:bodyPr>
          <a:lstStyle/>
          <a:p>
            <a:pPr defTabSz="685800"/>
            <a:r>
              <a:rPr lang="en-US" sz="1500" dirty="0" err="1">
                <a:solidFill>
                  <a:prstClr val="black"/>
                </a:solidFill>
                <a:latin typeface="Calibri Light" panose="020F0302020204030204"/>
              </a:rPr>
              <a:t>Løst</a:t>
            </a:r>
            <a:r>
              <a:rPr lang="en-US" sz="1500" dirty="0">
                <a:solidFill>
                  <a:prstClr val="black"/>
                </a:solidFill>
                <a:latin typeface="Calibri Light" panose="020F0302020204030204"/>
              </a:rPr>
              <a:t> sand med </a:t>
            </a:r>
            <a:r>
              <a:rPr lang="en-US" sz="1500" dirty="0" err="1">
                <a:solidFill>
                  <a:prstClr val="black"/>
                </a:solidFill>
                <a:latin typeface="Calibri Light" panose="020F0302020204030204"/>
              </a:rPr>
              <a:t>sandkorn</a:t>
            </a:r>
            <a:endParaRPr lang="en-DK" sz="1500" dirty="0">
              <a:solidFill>
                <a:prstClr val="black"/>
              </a:solidFill>
              <a:latin typeface="Calibri Light" panose="020F0302020204030204"/>
            </a:endParaRPr>
          </a:p>
        </p:txBody>
      </p:sp>
      <p:sp>
        <p:nvSpPr>
          <p:cNvPr id="2" name="TextBox 1">
            <a:extLst>
              <a:ext uri="{FF2B5EF4-FFF2-40B4-BE49-F238E27FC236}">
                <a16:creationId xmlns:a16="http://schemas.microsoft.com/office/drawing/2014/main" id="{978997F0-F2B5-45A9-90BD-7DBF954E5C70}"/>
              </a:ext>
            </a:extLst>
          </p:cNvPr>
          <p:cNvSpPr txBox="1"/>
          <p:nvPr/>
        </p:nvSpPr>
        <p:spPr>
          <a:xfrm>
            <a:off x="405000" y="945000"/>
            <a:ext cx="6367565" cy="369332"/>
          </a:xfrm>
          <a:prstGeom prst="rect">
            <a:avLst/>
          </a:prstGeom>
          <a:noFill/>
        </p:spPr>
        <p:txBody>
          <a:bodyPr wrap="square" rtlCol="0">
            <a:spAutoFit/>
          </a:bodyPr>
          <a:lstStyle/>
          <a:p>
            <a:pPr defTabSz="685800"/>
            <a:r>
              <a:rPr lang="da-DK" sz="1800" dirty="0">
                <a:solidFill>
                  <a:prstClr val="black"/>
                </a:solidFill>
                <a:latin typeface="Calibri Light" panose="020F0302020204030204"/>
                <a:ea typeface="Verdana" panose="020B0604030504040204" pitchFamily="34" charset="0"/>
                <a:cs typeface="Helvetica" panose="020B0604020202020204" pitchFamily="34" charset="0"/>
              </a:rPr>
              <a:t>Sandsten med porerum med et overliggende tæt segl</a:t>
            </a:r>
          </a:p>
        </p:txBody>
      </p:sp>
    </p:spTree>
    <p:extLst>
      <p:ext uri="{BB962C8B-B14F-4D97-AF65-F5344CB8AC3E}">
        <p14:creationId xmlns:p14="http://schemas.microsoft.com/office/powerpoint/2010/main" val="24089977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E479D978-4EA4-A2BB-DFB1-0076B7963E05}"/>
              </a:ext>
            </a:extLst>
          </p:cNvPr>
          <p:cNvPicPr>
            <a:picLocks noChangeAspect="1"/>
          </p:cNvPicPr>
          <p:nvPr/>
        </p:nvPicPr>
        <p:blipFill rotWithShape="1">
          <a:blip r:embed="rId3"/>
          <a:srcRect t="10806" b="5404"/>
          <a:stretch/>
        </p:blipFill>
        <p:spPr>
          <a:xfrm>
            <a:off x="5427618" y="2141"/>
            <a:ext cx="3491722" cy="4888458"/>
          </a:xfrm>
          <a:prstGeom prst="rect">
            <a:avLst/>
          </a:prstGeom>
        </p:spPr>
      </p:pic>
      <p:sp>
        <p:nvSpPr>
          <p:cNvPr id="8" name="TextBox 7">
            <a:extLst>
              <a:ext uri="{FF2B5EF4-FFF2-40B4-BE49-F238E27FC236}">
                <a16:creationId xmlns:a16="http://schemas.microsoft.com/office/drawing/2014/main" id="{4B01651E-4F1E-4A2D-A3AC-434CE6422CC7}"/>
              </a:ext>
            </a:extLst>
          </p:cNvPr>
          <p:cNvSpPr txBox="1"/>
          <p:nvPr/>
        </p:nvSpPr>
        <p:spPr>
          <a:xfrm>
            <a:off x="405000" y="945000"/>
            <a:ext cx="4803372" cy="3093154"/>
          </a:xfrm>
          <a:prstGeom prst="rect">
            <a:avLst/>
          </a:prstGeom>
          <a:noFill/>
        </p:spPr>
        <p:txBody>
          <a:bodyPr wrap="square" rtlCol="0">
            <a:spAutoFit/>
          </a:bodyPr>
          <a:lstStyle/>
          <a:p>
            <a:pPr defTabSz="685800"/>
            <a:r>
              <a:rPr lang="da-DK" sz="1500" dirty="0">
                <a:solidFill>
                  <a:prstClr val="black"/>
                </a:solidFill>
                <a:latin typeface="Calibri Light" panose="020F0302020204030204"/>
              </a:rPr>
              <a:t>CO</a:t>
            </a:r>
            <a:r>
              <a:rPr lang="da-DK" sz="1500" baseline="-25000" dirty="0">
                <a:solidFill>
                  <a:prstClr val="black"/>
                </a:solidFill>
                <a:latin typeface="Calibri Light" panose="020F0302020204030204"/>
              </a:rPr>
              <a:t>2</a:t>
            </a:r>
            <a:r>
              <a:rPr lang="da-DK" sz="1500" dirty="0">
                <a:solidFill>
                  <a:prstClr val="black"/>
                </a:solidFill>
                <a:latin typeface="Calibri Light" panose="020F0302020204030204"/>
              </a:rPr>
              <a:t> pumpes gennem et borehul ned i sandsten, hvor det fordeler sig i forbundne porerum og blander sig med det vand, som sandet blev aflejret med.</a:t>
            </a:r>
          </a:p>
          <a:p>
            <a:pPr defTabSz="685800"/>
            <a:endParaRPr lang="da-DK" sz="1500" dirty="0">
              <a:solidFill>
                <a:prstClr val="black"/>
              </a:solidFill>
              <a:latin typeface="Calibri Light" panose="020F0302020204030204"/>
            </a:endParaRPr>
          </a:p>
          <a:p>
            <a:pPr defTabSz="685800"/>
            <a:r>
              <a:rPr lang="da-DK" sz="1500" dirty="0">
                <a:solidFill>
                  <a:prstClr val="black"/>
                </a:solidFill>
                <a:latin typeface="Calibri Light" panose="020F0302020204030204"/>
              </a:rPr>
              <a:t>CO</a:t>
            </a:r>
            <a:r>
              <a:rPr lang="da-DK" sz="1500" baseline="-25000" dirty="0">
                <a:solidFill>
                  <a:prstClr val="black"/>
                </a:solidFill>
                <a:latin typeface="Calibri Light" panose="020F0302020204030204"/>
              </a:rPr>
              <a:t>2</a:t>
            </a:r>
            <a:r>
              <a:rPr lang="da-DK" sz="1500" dirty="0">
                <a:solidFill>
                  <a:prstClr val="black"/>
                </a:solidFill>
                <a:latin typeface="Calibri Light" panose="020F0302020204030204"/>
              </a:rPr>
              <a:t> er lettere end vand og vil trænge opad. Derfor skal der ovenover være et lag af en tæt bjergart, som f.eks. lersten, så CO</a:t>
            </a:r>
            <a:r>
              <a:rPr lang="da-DK" sz="1500" baseline="-25000" dirty="0">
                <a:solidFill>
                  <a:prstClr val="black"/>
                </a:solidFill>
                <a:latin typeface="Calibri Light" panose="020F0302020204030204"/>
              </a:rPr>
              <a:t>2</a:t>
            </a:r>
            <a:r>
              <a:rPr lang="da-DK" sz="1500" dirty="0">
                <a:solidFill>
                  <a:prstClr val="black"/>
                </a:solidFill>
                <a:latin typeface="Calibri Light" panose="020F0302020204030204"/>
              </a:rPr>
              <a:t> bliver i lageret.</a:t>
            </a:r>
          </a:p>
          <a:p>
            <a:pPr defTabSz="685800"/>
            <a:endParaRPr lang="da-DK" sz="1500" dirty="0">
              <a:solidFill>
                <a:srgbClr val="221E1F"/>
              </a:solidFill>
              <a:latin typeface="Calibri Light" panose="020F0302020204030204"/>
            </a:endParaRPr>
          </a:p>
          <a:p>
            <a:pPr defTabSz="685800"/>
            <a:r>
              <a:rPr lang="da-DK" sz="1500" dirty="0">
                <a:solidFill>
                  <a:srgbClr val="221E1F"/>
                </a:solidFill>
                <a:latin typeface="Calibri Light" panose="020F0302020204030204"/>
              </a:rPr>
              <a:t>Ideelle områder er der, hvor der findes en lukket struktur som en kuppel eller omvendt skålform.</a:t>
            </a:r>
          </a:p>
          <a:p>
            <a:pPr defTabSz="685800"/>
            <a:endParaRPr lang="da-DK" sz="1500" dirty="0">
              <a:solidFill>
                <a:srgbClr val="221E1F"/>
              </a:solidFill>
              <a:latin typeface="Calibri Light" panose="020F0302020204030204"/>
            </a:endParaRPr>
          </a:p>
          <a:p>
            <a:pPr defTabSz="685800"/>
            <a:r>
              <a:rPr lang="da-DK" sz="1500" dirty="0">
                <a:solidFill>
                  <a:srgbClr val="221E1F"/>
                </a:solidFill>
                <a:latin typeface="Calibri Light" panose="020F0302020204030204"/>
              </a:rPr>
              <a:t>CO2-lagringskonceptet svarer til den måde olie og naturgas fra naturens side har været lagret på i mange millioner år.</a:t>
            </a:r>
          </a:p>
        </p:txBody>
      </p:sp>
      <p:pic>
        <p:nvPicPr>
          <p:cNvPr id="12" name="Picture 4" descr="Icon&#10;&#10;Description automatically generated">
            <a:extLst>
              <a:ext uri="{FF2B5EF4-FFF2-40B4-BE49-F238E27FC236}">
                <a16:creationId xmlns:a16="http://schemas.microsoft.com/office/drawing/2014/main" id="{82A0D509-67B1-44C1-A933-2D96477617CD}"/>
              </a:ext>
            </a:extLst>
          </p:cNvPr>
          <p:cNvPicPr>
            <a:picLocks noChangeAspect="1"/>
          </p:cNvPicPr>
          <p:nvPr/>
        </p:nvPicPr>
        <p:blipFill>
          <a:blip r:embed="rId4"/>
          <a:stretch>
            <a:fillRect/>
          </a:stretch>
        </p:blipFill>
        <p:spPr>
          <a:xfrm>
            <a:off x="107505" y="4527666"/>
            <a:ext cx="403095" cy="544057"/>
          </a:xfrm>
          <a:prstGeom prst="rect">
            <a:avLst/>
          </a:prstGeom>
        </p:spPr>
      </p:pic>
      <p:sp>
        <p:nvSpPr>
          <p:cNvPr id="6" name="Titel 1">
            <a:extLst>
              <a:ext uri="{FF2B5EF4-FFF2-40B4-BE49-F238E27FC236}">
                <a16:creationId xmlns:a16="http://schemas.microsoft.com/office/drawing/2014/main" id="{F934D5B4-36BC-4AB5-A033-5C16329560B1}"/>
              </a:ext>
            </a:extLst>
          </p:cNvPr>
          <p:cNvSpPr txBox="1">
            <a:spLocks/>
          </p:cNvSpPr>
          <p:nvPr/>
        </p:nvSpPr>
        <p:spPr>
          <a:xfrm>
            <a:off x="270000" y="162000"/>
            <a:ext cx="4789937"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Hvor kan man lagre CO</a:t>
            </a:r>
            <a:r>
              <a:rPr lang="da-DK" sz="2700" baseline="-25000" dirty="0">
                <a:solidFill>
                  <a:prstClr val="black"/>
                </a:solidFill>
                <a:latin typeface="Calibri Light" panose="020F0302020204030204"/>
              </a:rPr>
              <a:t>2</a:t>
            </a:r>
            <a:r>
              <a:rPr lang="da-DK" sz="2700" dirty="0">
                <a:solidFill>
                  <a:prstClr val="black"/>
                </a:solidFill>
                <a:latin typeface="Calibri Light" panose="020F0302020204030204"/>
              </a:rPr>
              <a:t>?</a:t>
            </a:r>
            <a:r>
              <a:rPr lang="da-DK" sz="2700" baseline="-25000" dirty="0">
                <a:solidFill>
                  <a:prstClr val="black"/>
                </a:solidFill>
                <a:latin typeface="Calibri Light" panose="020F0302020204030204"/>
              </a:rPr>
              <a:t> </a:t>
            </a:r>
            <a:endParaRPr lang="da-DK" sz="2700" dirty="0">
              <a:solidFill>
                <a:prstClr val="black"/>
              </a:solidFill>
              <a:latin typeface="Calibri Light" panose="020F0302020204030204"/>
              <a:cs typeface="Calibri Light" panose="020F0302020204030204" pitchFamily="34" charset="0"/>
            </a:endParaRPr>
          </a:p>
        </p:txBody>
      </p:sp>
    </p:spTree>
    <p:extLst>
      <p:ext uri="{BB962C8B-B14F-4D97-AF65-F5344CB8AC3E}">
        <p14:creationId xmlns:p14="http://schemas.microsoft.com/office/powerpoint/2010/main" val="111767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6">
            <a:extLst>
              <a:ext uri="{FF2B5EF4-FFF2-40B4-BE49-F238E27FC236}">
                <a16:creationId xmlns:a16="http://schemas.microsoft.com/office/drawing/2014/main" id="{025C2FE2-1242-85CD-C859-340ED9DEF7A0}"/>
              </a:ext>
            </a:extLst>
          </p:cNvPr>
          <p:cNvPicPr>
            <a:picLocks noChangeAspect="1"/>
          </p:cNvPicPr>
          <p:nvPr/>
        </p:nvPicPr>
        <p:blipFill rotWithShape="1">
          <a:blip r:embed="rId3"/>
          <a:srcRect l="55265" t="41574" r="21257" b="21155"/>
          <a:stretch/>
        </p:blipFill>
        <p:spPr>
          <a:xfrm>
            <a:off x="2488697" y="1944389"/>
            <a:ext cx="1907915" cy="189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Billede 7">
            <a:extLst>
              <a:ext uri="{FF2B5EF4-FFF2-40B4-BE49-F238E27FC236}">
                <a16:creationId xmlns:a16="http://schemas.microsoft.com/office/drawing/2014/main" id="{24A76675-C058-34B0-EE91-B671DE0E3E93}"/>
              </a:ext>
            </a:extLst>
          </p:cNvPr>
          <p:cNvPicPr>
            <a:picLocks noChangeAspect="1"/>
          </p:cNvPicPr>
          <p:nvPr/>
        </p:nvPicPr>
        <p:blipFill rotWithShape="1">
          <a:blip r:embed="rId4"/>
          <a:srcRect l="59174" t="41932" r="17348" b="20798"/>
          <a:stretch/>
        </p:blipFill>
        <p:spPr>
          <a:xfrm>
            <a:off x="6871808" y="1944389"/>
            <a:ext cx="1907916" cy="189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Billede 8">
            <a:extLst>
              <a:ext uri="{FF2B5EF4-FFF2-40B4-BE49-F238E27FC236}">
                <a16:creationId xmlns:a16="http://schemas.microsoft.com/office/drawing/2014/main" id="{0BBE0328-CECB-22A0-4295-341531AEAD84}"/>
              </a:ext>
            </a:extLst>
          </p:cNvPr>
          <p:cNvPicPr>
            <a:picLocks/>
          </p:cNvPicPr>
          <p:nvPr/>
        </p:nvPicPr>
        <p:blipFill rotWithShape="1">
          <a:blip r:embed="rId4"/>
          <a:srcRect l="17865" t="41663" r="59072" b="21068"/>
          <a:stretch/>
        </p:blipFill>
        <p:spPr>
          <a:xfrm>
            <a:off x="4680252" y="1944389"/>
            <a:ext cx="1908900" cy="189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 name="Billede 9">
            <a:extLst>
              <a:ext uri="{FF2B5EF4-FFF2-40B4-BE49-F238E27FC236}">
                <a16:creationId xmlns:a16="http://schemas.microsoft.com/office/drawing/2014/main" id="{7B34E7BF-46DF-6BD1-18A0-B6BA49CA0DF8}"/>
              </a:ext>
            </a:extLst>
          </p:cNvPr>
          <p:cNvPicPr>
            <a:picLocks noChangeAspect="1"/>
          </p:cNvPicPr>
          <p:nvPr/>
        </p:nvPicPr>
        <p:blipFill rotWithShape="1">
          <a:blip r:embed="rId3"/>
          <a:srcRect l="12780" t="41932" r="63742" b="20797"/>
          <a:stretch/>
        </p:blipFill>
        <p:spPr>
          <a:xfrm>
            <a:off x="297141" y="1944389"/>
            <a:ext cx="1907915" cy="189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0" name="Rektangel 15">
            <a:extLst>
              <a:ext uri="{FF2B5EF4-FFF2-40B4-BE49-F238E27FC236}">
                <a16:creationId xmlns:a16="http://schemas.microsoft.com/office/drawing/2014/main" id="{694244CF-5FDD-26C4-2458-3506C03E6F45}"/>
              </a:ext>
            </a:extLst>
          </p:cNvPr>
          <p:cNvSpPr/>
          <p:nvPr/>
        </p:nvSpPr>
        <p:spPr>
          <a:xfrm>
            <a:off x="490152" y="1496780"/>
            <a:ext cx="1521893" cy="369332"/>
          </a:xfrm>
          <a:prstGeom prst="rect">
            <a:avLst/>
          </a:prstGeom>
        </p:spPr>
        <p:txBody>
          <a:bodyPr wrap="square">
            <a:spAutoFit/>
          </a:bodyPr>
          <a:lstStyle/>
          <a:p>
            <a:pPr algn="ctr" defTabSz="685800"/>
            <a:r>
              <a:rPr lang="en-GB" sz="1800" dirty="0">
                <a:solidFill>
                  <a:prstClr val="black"/>
                </a:solidFill>
                <a:latin typeface="Calibri Light" panose="020F0302020204030204"/>
              </a:rPr>
              <a:t>MOBIL FORM</a:t>
            </a:r>
          </a:p>
        </p:txBody>
      </p:sp>
      <p:sp>
        <p:nvSpPr>
          <p:cNvPr id="11" name="Rektangel 16">
            <a:extLst>
              <a:ext uri="{FF2B5EF4-FFF2-40B4-BE49-F238E27FC236}">
                <a16:creationId xmlns:a16="http://schemas.microsoft.com/office/drawing/2014/main" id="{C3589243-5FD9-BFDB-7E20-23629176DADF}"/>
              </a:ext>
            </a:extLst>
          </p:cNvPr>
          <p:cNvSpPr/>
          <p:nvPr/>
        </p:nvSpPr>
        <p:spPr>
          <a:xfrm>
            <a:off x="2345303" y="1496780"/>
            <a:ext cx="2194704" cy="369332"/>
          </a:xfrm>
          <a:prstGeom prst="rect">
            <a:avLst/>
          </a:prstGeom>
        </p:spPr>
        <p:txBody>
          <a:bodyPr wrap="none">
            <a:spAutoFit/>
          </a:bodyPr>
          <a:lstStyle/>
          <a:p>
            <a:pPr algn="ctr" defTabSz="685800"/>
            <a:r>
              <a:rPr lang="en-GB" sz="1800" dirty="0">
                <a:solidFill>
                  <a:prstClr val="black"/>
                </a:solidFill>
                <a:latin typeface="Calibri Light" panose="020F0302020204030204"/>
              </a:rPr>
              <a:t>FANGET I SMÅ PORER</a:t>
            </a:r>
          </a:p>
        </p:txBody>
      </p:sp>
      <p:sp>
        <p:nvSpPr>
          <p:cNvPr id="12" name="Rektangel 17">
            <a:extLst>
              <a:ext uri="{FF2B5EF4-FFF2-40B4-BE49-F238E27FC236}">
                <a16:creationId xmlns:a16="http://schemas.microsoft.com/office/drawing/2014/main" id="{BBC2CEE5-8FF4-FECB-5A7F-DA417F7D9E51}"/>
              </a:ext>
            </a:extLst>
          </p:cNvPr>
          <p:cNvSpPr/>
          <p:nvPr/>
        </p:nvSpPr>
        <p:spPr>
          <a:xfrm>
            <a:off x="4831395" y="1496780"/>
            <a:ext cx="1605632" cy="369332"/>
          </a:xfrm>
          <a:prstGeom prst="rect">
            <a:avLst/>
          </a:prstGeom>
        </p:spPr>
        <p:txBody>
          <a:bodyPr wrap="none">
            <a:spAutoFit/>
          </a:bodyPr>
          <a:lstStyle/>
          <a:p>
            <a:pPr algn="ctr" defTabSz="685800"/>
            <a:r>
              <a:rPr lang="en-GB" sz="1800" dirty="0">
                <a:solidFill>
                  <a:prstClr val="black"/>
                </a:solidFill>
                <a:latin typeface="Calibri Light" panose="020F0302020204030204"/>
              </a:rPr>
              <a:t>OPLØST I VAND</a:t>
            </a:r>
          </a:p>
        </p:txBody>
      </p:sp>
      <p:sp>
        <p:nvSpPr>
          <p:cNvPr id="13" name="Rektangel 18">
            <a:extLst>
              <a:ext uri="{FF2B5EF4-FFF2-40B4-BE49-F238E27FC236}">
                <a16:creationId xmlns:a16="http://schemas.microsoft.com/office/drawing/2014/main" id="{54436AEA-0584-0D49-E737-FE9EF1F81B66}"/>
              </a:ext>
            </a:extLst>
          </p:cNvPr>
          <p:cNvSpPr/>
          <p:nvPr/>
        </p:nvSpPr>
        <p:spPr>
          <a:xfrm>
            <a:off x="6992845" y="1496780"/>
            <a:ext cx="1665841" cy="369332"/>
          </a:xfrm>
          <a:prstGeom prst="rect">
            <a:avLst/>
          </a:prstGeom>
        </p:spPr>
        <p:txBody>
          <a:bodyPr wrap="none">
            <a:spAutoFit/>
          </a:bodyPr>
          <a:lstStyle/>
          <a:p>
            <a:pPr algn="ctr" defTabSz="685800"/>
            <a:r>
              <a:rPr lang="en-GB" sz="1800" dirty="0">
                <a:solidFill>
                  <a:prstClr val="black"/>
                </a:solidFill>
                <a:latin typeface="Calibri Light" panose="020F0302020204030204"/>
              </a:rPr>
              <a:t>MINERALISERET</a:t>
            </a:r>
          </a:p>
        </p:txBody>
      </p:sp>
      <p:sp>
        <p:nvSpPr>
          <p:cNvPr id="14" name="Tekstfelt 2">
            <a:extLst>
              <a:ext uri="{FF2B5EF4-FFF2-40B4-BE49-F238E27FC236}">
                <a16:creationId xmlns:a16="http://schemas.microsoft.com/office/drawing/2014/main" id="{387A80DD-5201-3B4E-B1D4-66B3981AD3B2}"/>
              </a:ext>
            </a:extLst>
          </p:cNvPr>
          <p:cNvSpPr txBox="1"/>
          <p:nvPr/>
        </p:nvSpPr>
        <p:spPr>
          <a:xfrm>
            <a:off x="7232352" y="3861995"/>
            <a:ext cx="1255473" cy="369332"/>
          </a:xfrm>
          <a:prstGeom prst="rect">
            <a:avLst/>
          </a:prstGeom>
          <a:noFill/>
        </p:spPr>
        <p:txBody>
          <a:bodyPr wrap="none" rtlCol="0">
            <a:spAutoFit/>
          </a:bodyPr>
          <a:lstStyle/>
          <a:p>
            <a:pPr algn="ctr" defTabSz="685800"/>
            <a:r>
              <a:rPr lang="en-GB" sz="1800" dirty="0">
                <a:solidFill>
                  <a:prstClr val="black"/>
                </a:solidFill>
                <a:latin typeface="Calibri Light" panose="020F0302020204030204"/>
              </a:rPr>
              <a:t>0-10.000 </a:t>
            </a:r>
            <a:r>
              <a:rPr lang="en-GB" sz="1800" dirty="0" err="1">
                <a:solidFill>
                  <a:prstClr val="black"/>
                </a:solidFill>
                <a:latin typeface="Calibri Light" panose="020F0302020204030204"/>
              </a:rPr>
              <a:t>år</a:t>
            </a:r>
            <a:endParaRPr lang="en-GB" sz="1800" dirty="0">
              <a:solidFill>
                <a:prstClr val="black"/>
              </a:solidFill>
              <a:latin typeface="Calibri Light" panose="020F0302020204030204"/>
            </a:endParaRPr>
          </a:p>
        </p:txBody>
      </p:sp>
      <p:sp>
        <p:nvSpPr>
          <p:cNvPr id="15" name="Tekstfelt 20">
            <a:extLst>
              <a:ext uri="{FF2B5EF4-FFF2-40B4-BE49-F238E27FC236}">
                <a16:creationId xmlns:a16="http://schemas.microsoft.com/office/drawing/2014/main" id="{50751B0F-5953-F137-4EC9-CC3143406017}"/>
              </a:ext>
            </a:extLst>
          </p:cNvPr>
          <p:cNvSpPr txBox="1"/>
          <p:nvPr/>
        </p:nvSpPr>
        <p:spPr>
          <a:xfrm>
            <a:off x="5094498" y="3861995"/>
            <a:ext cx="1138453" cy="369332"/>
          </a:xfrm>
          <a:prstGeom prst="rect">
            <a:avLst/>
          </a:prstGeom>
          <a:noFill/>
        </p:spPr>
        <p:txBody>
          <a:bodyPr wrap="none" rtlCol="0">
            <a:spAutoFit/>
          </a:bodyPr>
          <a:lstStyle/>
          <a:p>
            <a:pPr algn="ctr" defTabSz="685800"/>
            <a:r>
              <a:rPr lang="en-GB" sz="1800" dirty="0">
                <a:solidFill>
                  <a:prstClr val="black"/>
                </a:solidFill>
                <a:latin typeface="Calibri Light" panose="020F0302020204030204"/>
              </a:rPr>
              <a:t>0-1.000 </a:t>
            </a:r>
            <a:r>
              <a:rPr lang="en-GB" sz="1800" dirty="0" err="1">
                <a:solidFill>
                  <a:prstClr val="black"/>
                </a:solidFill>
                <a:latin typeface="Calibri Light" panose="020F0302020204030204"/>
              </a:rPr>
              <a:t>år</a:t>
            </a:r>
            <a:endParaRPr lang="en-GB" sz="1800" dirty="0">
              <a:solidFill>
                <a:prstClr val="black"/>
              </a:solidFill>
              <a:latin typeface="Calibri Light" panose="020F0302020204030204"/>
            </a:endParaRPr>
          </a:p>
        </p:txBody>
      </p:sp>
      <p:sp>
        <p:nvSpPr>
          <p:cNvPr id="16" name="Tekstfelt 21">
            <a:extLst>
              <a:ext uri="{FF2B5EF4-FFF2-40B4-BE49-F238E27FC236}">
                <a16:creationId xmlns:a16="http://schemas.microsoft.com/office/drawing/2014/main" id="{E261A55A-8BAE-978C-DAE0-4F05C927A29B}"/>
              </a:ext>
            </a:extLst>
          </p:cNvPr>
          <p:cNvSpPr txBox="1"/>
          <p:nvPr/>
        </p:nvSpPr>
        <p:spPr>
          <a:xfrm>
            <a:off x="3036592" y="3861995"/>
            <a:ext cx="848309" cy="369332"/>
          </a:xfrm>
          <a:prstGeom prst="rect">
            <a:avLst/>
          </a:prstGeom>
          <a:noFill/>
        </p:spPr>
        <p:txBody>
          <a:bodyPr wrap="none" rtlCol="0">
            <a:spAutoFit/>
          </a:bodyPr>
          <a:lstStyle/>
          <a:p>
            <a:pPr algn="ctr" defTabSz="685800"/>
            <a:r>
              <a:rPr lang="en-GB" sz="1800" dirty="0">
                <a:solidFill>
                  <a:prstClr val="black"/>
                </a:solidFill>
                <a:latin typeface="Calibri Light" panose="020F0302020204030204"/>
              </a:rPr>
              <a:t>0-10 </a:t>
            </a:r>
            <a:r>
              <a:rPr lang="en-GB" sz="1800" dirty="0" err="1">
                <a:solidFill>
                  <a:prstClr val="black"/>
                </a:solidFill>
                <a:latin typeface="Calibri Light" panose="020F0302020204030204"/>
              </a:rPr>
              <a:t>år</a:t>
            </a:r>
            <a:endParaRPr lang="en-GB" sz="1800" dirty="0">
              <a:solidFill>
                <a:prstClr val="black"/>
              </a:solidFill>
              <a:latin typeface="Calibri Light" panose="020F0302020204030204"/>
            </a:endParaRPr>
          </a:p>
        </p:txBody>
      </p:sp>
      <p:sp>
        <p:nvSpPr>
          <p:cNvPr id="20" name="Tekstfelt 36">
            <a:extLst>
              <a:ext uri="{FF2B5EF4-FFF2-40B4-BE49-F238E27FC236}">
                <a16:creationId xmlns:a16="http://schemas.microsoft.com/office/drawing/2014/main" id="{FCA98CDE-DA4A-9797-C5B8-FCF4DAEA20D7}"/>
              </a:ext>
            </a:extLst>
          </p:cNvPr>
          <p:cNvSpPr txBox="1"/>
          <p:nvPr/>
        </p:nvSpPr>
        <p:spPr>
          <a:xfrm>
            <a:off x="319572" y="904863"/>
            <a:ext cx="7506194" cy="369332"/>
          </a:xfrm>
          <a:prstGeom prst="rect">
            <a:avLst/>
          </a:prstGeom>
          <a:noFill/>
        </p:spPr>
        <p:txBody>
          <a:bodyPr wrap="square" rtlCol="0">
            <a:spAutoFit/>
          </a:bodyPr>
          <a:lstStyle/>
          <a:p>
            <a:pPr defTabSz="685800"/>
            <a:r>
              <a:rPr lang="da-DK" sz="1800" dirty="0">
                <a:solidFill>
                  <a:prstClr val="black"/>
                </a:solidFill>
                <a:latin typeface="Calibri Light" panose="020F0302020204030204"/>
                <a:ea typeface="Verdana" panose="020B0604030504040204" pitchFamily="34" charset="0"/>
                <a:cs typeface="Helvetica" panose="020B0604020202020204" pitchFamily="34" charset="0"/>
              </a:rPr>
              <a:t>CO</a:t>
            </a:r>
            <a:r>
              <a:rPr lang="da-DK" sz="1800" baseline="-25000" dirty="0">
                <a:solidFill>
                  <a:prstClr val="black"/>
                </a:solidFill>
                <a:latin typeface="Calibri Light" panose="020F0302020204030204"/>
                <a:ea typeface="Verdana" panose="020B0604030504040204" pitchFamily="34" charset="0"/>
                <a:cs typeface="Helvetica" panose="020B0604020202020204" pitchFamily="34" charset="0"/>
              </a:rPr>
              <a:t>2</a:t>
            </a:r>
            <a:r>
              <a:rPr lang="da-DK" sz="1800" dirty="0">
                <a:solidFill>
                  <a:prstClr val="black"/>
                </a:solidFill>
                <a:latin typeface="Calibri Light" panose="020F0302020204030204"/>
                <a:ea typeface="Verdana" panose="020B0604030504040204" pitchFamily="34" charset="0"/>
                <a:cs typeface="Helvetica" panose="020B0604020202020204" pitchFamily="34" charset="0"/>
              </a:rPr>
              <a:t> fordeler sig i sandstenens porerum, men får med tiden forskellige former</a:t>
            </a:r>
          </a:p>
        </p:txBody>
      </p:sp>
      <p:sp>
        <p:nvSpPr>
          <p:cNvPr id="17" name="Titel 1">
            <a:extLst>
              <a:ext uri="{FF2B5EF4-FFF2-40B4-BE49-F238E27FC236}">
                <a16:creationId xmlns:a16="http://schemas.microsoft.com/office/drawing/2014/main" id="{3DFD1766-F606-4CD9-A320-D12620989551}"/>
              </a:ext>
            </a:extLst>
          </p:cNvPr>
          <p:cNvSpPr txBox="1">
            <a:spLocks/>
          </p:cNvSpPr>
          <p:nvPr/>
        </p:nvSpPr>
        <p:spPr>
          <a:xfrm>
            <a:off x="270000" y="162000"/>
            <a:ext cx="8379271"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Hvad sker der med CO</a:t>
            </a:r>
            <a:r>
              <a:rPr lang="da-DK" sz="2700" baseline="-25000" dirty="0">
                <a:solidFill>
                  <a:prstClr val="black"/>
                </a:solidFill>
                <a:latin typeface="Calibri Light" panose="020F0302020204030204"/>
              </a:rPr>
              <a:t>2</a:t>
            </a:r>
            <a:r>
              <a:rPr lang="da-DK" sz="2700" dirty="0">
                <a:solidFill>
                  <a:prstClr val="black"/>
                </a:solidFill>
                <a:latin typeface="Calibri Light" panose="020F0302020204030204"/>
                <a:cs typeface="Calibri Light" panose="020F0302020204030204" pitchFamily="34" charset="0"/>
              </a:rPr>
              <a:t> i undergrunden?</a:t>
            </a:r>
          </a:p>
        </p:txBody>
      </p:sp>
      <p:grpSp>
        <p:nvGrpSpPr>
          <p:cNvPr id="22" name="Group 21">
            <a:extLst>
              <a:ext uri="{FF2B5EF4-FFF2-40B4-BE49-F238E27FC236}">
                <a16:creationId xmlns:a16="http://schemas.microsoft.com/office/drawing/2014/main" id="{5E86331E-00DF-419B-9EAC-1ADE4B167404}"/>
              </a:ext>
            </a:extLst>
          </p:cNvPr>
          <p:cNvGrpSpPr>
            <a:grpSpLocks noChangeAspect="1"/>
          </p:cNvGrpSpPr>
          <p:nvPr/>
        </p:nvGrpSpPr>
        <p:grpSpPr>
          <a:xfrm>
            <a:off x="828495" y="4447847"/>
            <a:ext cx="8208000" cy="475746"/>
            <a:chOff x="117389" y="5841218"/>
            <a:chExt cx="11957222" cy="693038"/>
          </a:xfrm>
        </p:grpSpPr>
        <p:pic>
          <p:nvPicPr>
            <p:cNvPr id="4" name="Picture 3">
              <a:extLst>
                <a:ext uri="{FF2B5EF4-FFF2-40B4-BE49-F238E27FC236}">
                  <a16:creationId xmlns:a16="http://schemas.microsoft.com/office/drawing/2014/main" id="{20C052B6-0629-43FF-B3BF-6EEC5A3FE5AB}"/>
                </a:ext>
              </a:extLst>
            </p:cNvPr>
            <p:cNvPicPr>
              <a:picLocks noChangeAspect="1"/>
            </p:cNvPicPr>
            <p:nvPr/>
          </p:nvPicPr>
          <p:blipFill>
            <a:blip r:embed="rId5"/>
            <a:stretch>
              <a:fillRect/>
            </a:stretch>
          </p:blipFill>
          <p:spPr>
            <a:xfrm>
              <a:off x="117389" y="5841218"/>
              <a:ext cx="11957222" cy="693038"/>
            </a:xfrm>
            <a:prstGeom prst="rect">
              <a:avLst/>
            </a:prstGeom>
          </p:spPr>
        </p:pic>
        <p:sp>
          <p:nvSpPr>
            <p:cNvPr id="21" name="Oval 20">
              <a:extLst>
                <a:ext uri="{FF2B5EF4-FFF2-40B4-BE49-F238E27FC236}">
                  <a16:creationId xmlns:a16="http://schemas.microsoft.com/office/drawing/2014/main" id="{AE933EEE-B01F-44B9-A858-14503DCCECF2}"/>
                </a:ext>
              </a:extLst>
            </p:cNvPr>
            <p:cNvSpPr/>
            <p:nvPr/>
          </p:nvSpPr>
          <p:spPr>
            <a:xfrm>
              <a:off x="3608172" y="5971790"/>
              <a:ext cx="447695" cy="447696"/>
            </a:xfrm>
            <a:prstGeom prst="ellipse">
              <a:avLst/>
            </a:prstGeom>
            <a:solidFill>
              <a:srgbClr val="75B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pSp>
      <p:pic>
        <p:nvPicPr>
          <p:cNvPr id="23" name="Picture 4" descr="Icon&#10;&#10;Description automatically generated">
            <a:extLst>
              <a:ext uri="{FF2B5EF4-FFF2-40B4-BE49-F238E27FC236}">
                <a16:creationId xmlns:a16="http://schemas.microsoft.com/office/drawing/2014/main" id="{261D6FEC-4DA6-4DBC-9D9B-38150ED50A57}"/>
              </a:ext>
            </a:extLst>
          </p:cNvPr>
          <p:cNvPicPr>
            <a:picLocks noChangeAspect="1"/>
          </p:cNvPicPr>
          <p:nvPr/>
        </p:nvPicPr>
        <p:blipFill>
          <a:blip r:embed="rId6"/>
          <a:stretch>
            <a:fillRect/>
          </a:stretch>
        </p:blipFill>
        <p:spPr>
          <a:xfrm>
            <a:off x="107505" y="4527666"/>
            <a:ext cx="403095" cy="544057"/>
          </a:xfrm>
          <a:prstGeom prst="rect">
            <a:avLst/>
          </a:prstGeom>
        </p:spPr>
      </p:pic>
    </p:spTree>
    <p:extLst>
      <p:ext uri="{BB962C8B-B14F-4D97-AF65-F5344CB8AC3E}">
        <p14:creationId xmlns:p14="http://schemas.microsoft.com/office/powerpoint/2010/main" val="739710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Hvad er CO</a:t>
            </a:r>
            <a:r>
              <a:rPr lang="da-DK" baseline="-25000" dirty="0" smtClean="0"/>
              <a:t>2</a:t>
            </a:r>
            <a:r>
              <a:rPr lang="da-DK" dirty="0" smtClean="0"/>
              <a:t> ? </a:t>
            </a:r>
            <a:endParaRPr lang="da-DK" dirty="0"/>
          </a:p>
        </p:txBody>
      </p:sp>
      <p:sp>
        <p:nvSpPr>
          <p:cNvPr id="3" name="Pladsholder til tekst 2"/>
          <p:cNvSpPr>
            <a:spLocks noGrp="1"/>
          </p:cNvSpPr>
          <p:nvPr>
            <p:ph type="body" sz="quarter" idx="14"/>
          </p:nvPr>
        </p:nvSpPr>
        <p:spPr>
          <a:xfrm>
            <a:off x="214023" y="816894"/>
            <a:ext cx="4646009" cy="1790303"/>
          </a:xfrm>
        </p:spPr>
        <p:txBody>
          <a:bodyPr>
            <a:normAutofit/>
          </a:bodyPr>
          <a:lstStyle/>
          <a:p>
            <a:r>
              <a:rPr lang="da-DK" sz="1600" dirty="0" smtClean="0">
                <a:latin typeface="Segoe UI" panose="020B0502040204020203" pitchFamily="34" charset="0"/>
                <a:cs typeface="Segoe UI" panose="020B0502040204020203" pitchFamily="34" charset="0"/>
              </a:rPr>
              <a:t>Før industri-alderen var indholdet af CO</a:t>
            </a:r>
            <a:r>
              <a:rPr lang="da-DK" sz="1600" baseline="-25000" dirty="0" smtClean="0">
                <a:latin typeface="Segoe UI" panose="020B0502040204020203" pitchFamily="34" charset="0"/>
                <a:cs typeface="Segoe UI" panose="020B0502040204020203" pitchFamily="34" charset="0"/>
              </a:rPr>
              <a:t>2</a:t>
            </a:r>
            <a:r>
              <a:rPr lang="da-DK" sz="1600" dirty="0" smtClean="0">
                <a:latin typeface="Segoe UI" panose="020B0502040204020203" pitchFamily="34" charset="0"/>
                <a:cs typeface="Segoe UI" panose="020B0502040204020203" pitchFamily="34" charset="0"/>
              </a:rPr>
              <a:t> i atmosfæren, stabilt – på </a:t>
            </a:r>
            <a:r>
              <a:rPr lang="da-DK" sz="1600" dirty="0" err="1" smtClean="0">
                <a:latin typeface="Segoe UI" panose="020B0502040204020203" pitchFamily="34" charset="0"/>
                <a:cs typeface="Segoe UI" panose="020B0502040204020203" pitchFamily="34" charset="0"/>
              </a:rPr>
              <a:t>ca</a:t>
            </a:r>
            <a:r>
              <a:rPr lang="da-DK" sz="1600" dirty="0" smtClean="0">
                <a:latin typeface="Segoe UI" panose="020B0502040204020203" pitchFamily="34" charset="0"/>
                <a:cs typeface="Segoe UI" panose="020B0502040204020203" pitchFamily="34" charset="0"/>
              </a:rPr>
              <a:t> 280 </a:t>
            </a:r>
            <a:r>
              <a:rPr lang="da-DK" sz="1600" dirty="0" err="1" smtClean="0">
                <a:latin typeface="Segoe UI" panose="020B0502040204020203" pitchFamily="34" charset="0"/>
                <a:cs typeface="Segoe UI" panose="020B0502040204020203" pitchFamily="34" charset="0"/>
              </a:rPr>
              <a:t>ppm</a:t>
            </a:r>
            <a:endParaRPr lang="da-DK" sz="1600" dirty="0" smtClean="0">
              <a:latin typeface="Segoe UI" panose="020B0502040204020203" pitchFamily="34" charset="0"/>
              <a:cs typeface="Segoe UI" panose="020B0502040204020203" pitchFamily="34" charset="0"/>
            </a:endParaRPr>
          </a:p>
          <a:p>
            <a:endParaRPr lang="da-DK" sz="1600" dirty="0" smtClean="0">
              <a:latin typeface="Segoe UI" panose="020B0502040204020203" pitchFamily="34" charset="0"/>
              <a:cs typeface="Segoe UI" panose="020B0502040204020203" pitchFamily="34" charset="0"/>
            </a:endParaRPr>
          </a:p>
          <a:p>
            <a:r>
              <a:rPr lang="da-DK" sz="1600" dirty="0" smtClean="0">
                <a:latin typeface="Segoe UI" panose="020B0502040204020203" pitchFamily="34" charset="0"/>
                <a:cs typeface="Segoe UI" panose="020B0502040204020203" pitchFamily="34" charset="0"/>
              </a:rPr>
              <a:t>I 2022 nåede atmosfærens indhold af CO</a:t>
            </a:r>
            <a:r>
              <a:rPr lang="da-DK" sz="1600" baseline="-25000" dirty="0" smtClean="0">
                <a:latin typeface="Segoe UI" panose="020B0502040204020203" pitchFamily="34" charset="0"/>
                <a:cs typeface="Segoe UI" panose="020B0502040204020203" pitchFamily="34" charset="0"/>
              </a:rPr>
              <a:t>2</a:t>
            </a:r>
            <a:r>
              <a:rPr lang="da-DK" sz="1600" dirty="0" smtClean="0">
                <a:latin typeface="Segoe UI" panose="020B0502040204020203" pitchFamily="34" charset="0"/>
                <a:cs typeface="Segoe UI" panose="020B0502040204020203" pitchFamily="34" charset="0"/>
              </a:rPr>
              <a:t> sit højeste niveau i 3,5 millioner år = </a:t>
            </a:r>
            <a:r>
              <a:rPr lang="da-DK" sz="1600" dirty="0" err="1" smtClean="0">
                <a:latin typeface="Segoe UI" panose="020B0502040204020203" pitchFamily="34" charset="0"/>
                <a:cs typeface="Segoe UI" panose="020B0502040204020203" pitchFamily="34" charset="0"/>
              </a:rPr>
              <a:t>ca</a:t>
            </a:r>
            <a:r>
              <a:rPr lang="da-DK" sz="1600" dirty="0" smtClean="0">
                <a:latin typeface="Segoe UI" panose="020B0502040204020203" pitchFamily="34" charset="0"/>
                <a:cs typeface="Segoe UI" panose="020B0502040204020203" pitchFamily="34" charset="0"/>
              </a:rPr>
              <a:t> 420 </a:t>
            </a:r>
            <a:r>
              <a:rPr lang="da-DK" sz="1600" dirty="0" err="1" smtClean="0">
                <a:latin typeface="Segoe UI" panose="020B0502040204020203" pitchFamily="34" charset="0"/>
                <a:cs typeface="Segoe UI" panose="020B0502040204020203" pitchFamily="34" charset="0"/>
              </a:rPr>
              <a:t>ppm</a:t>
            </a:r>
            <a:endParaRPr lang="da-DK" sz="1600" dirty="0">
              <a:latin typeface="Segoe UI" panose="020B0502040204020203" pitchFamily="34" charset="0"/>
              <a:cs typeface="Segoe UI" panose="020B0502040204020203" pitchFamily="34" charset="0"/>
            </a:endParaRPr>
          </a:p>
        </p:txBody>
      </p:sp>
      <p:pic>
        <p:nvPicPr>
          <p:cNvPr id="1026" name="Picture 2" descr="CO2-indhold i atmosfæren, målt på Mauna Loa (1958-2016). Kilde: NOAA/ESR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627534"/>
            <a:ext cx="2409797" cy="1635800"/>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3656438" y="2627187"/>
            <a:ext cx="4659586" cy="338554"/>
          </a:xfrm>
          <a:prstGeom prst="rect">
            <a:avLst/>
          </a:prstGeom>
        </p:spPr>
        <p:txBody>
          <a:bodyPr wrap="square">
            <a:spAutoFit/>
          </a:bodyPr>
          <a:lstStyle/>
          <a:p>
            <a:r>
              <a:rPr lang="da-DK" dirty="0">
                <a:latin typeface="Segoe UI" panose="020B0502040204020203" pitchFamily="34" charset="0"/>
                <a:cs typeface="Segoe UI" panose="020B0502040204020203" pitchFamily="34" charset="0"/>
              </a:rPr>
              <a:t>CO</a:t>
            </a:r>
            <a:r>
              <a:rPr lang="da-DK" baseline="-25000" dirty="0">
                <a:latin typeface="Segoe UI" panose="020B0502040204020203" pitchFamily="34" charset="0"/>
                <a:cs typeface="Segoe UI" panose="020B0502040204020203" pitchFamily="34" charset="0"/>
              </a:rPr>
              <a:t>2</a:t>
            </a:r>
            <a:r>
              <a:rPr lang="da-DK" dirty="0">
                <a:latin typeface="Segoe UI" panose="020B0502040204020203" pitchFamily="34" charset="0"/>
                <a:cs typeface="Segoe UI" panose="020B0502040204020203" pitchFamily="34" charset="0"/>
              </a:rPr>
              <a:t> er en farveløs gas uden lugt eller smag. </a:t>
            </a:r>
          </a:p>
        </p:txBody>
      </p:sp>
      <p:pic>
        <p:nvPicPr>
          <p:cNvPr id="6" name="Billed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83568" y="2738239"/>
            <a:ext cx="2448272" cy="1631544"/>
          </a:xfrm>
          <a:prstGeom prst="rect">
            <a:avLst/>
          </a:prstGeom>
        </p:spPr>
      </p:pic>
      <p:sp>
        <p:nvSpPr>
          <p:cNvPr id="9" name="Rektangel 8"/>
          <p:cNvSpPr/>
          <p:nvPr/>
        </p:nvSpPr>
        <p:spPr>
          <a:xfrm>
            <a:off x="214023" y="2476156"/>
            <a:ext cx="2972869" cy="202612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3656437" y="3076543"/>
            <a:ext cx="5381579" cy="830997"/>
          </a:xfrm>
          <a:prstGeom prst="rect">
            <a:avLst/>
          </a:prstGeom>
        </p:spPr>
        <p:txBody>
          <a:bodyPr wrap="square">
            <a:spAutoFit/>
          </a:bodyPr>
          <a:lstStyle/>
          <a:p>
            <a:r>
              <a:rPr lang="da-DK" dirty="0" smtClean="0">
                <a:latin typeface="Segoe UI" panose="020B0502040204020203" pitchFamily="34" charset="0"/>
                <a:cs typeface="Segoe UI" panose="020B0502040204020203" pitchFamily="34" charset="0"/>
              </a:rPr>
              <a:t>Den er hverken eksplosiv eller giftig. </a:t>
            </a:r>
          </a:p>
          <a:p>
            <a:r>
              <a:rPr lang="da-DK" dirty="0" smtClean="0">
                <a:latin typeface="Segoe UI" panose="020B0502040204020203" pitchFamily="34" charset="0"/>
                <a:cs typeface="Segoe UI" panose="020B0502040204020203" pitchFamily="34" charset="0"/>
              </a:rPr>
              <a:t>Sundhedsfare sker fordi CO</a:t>
            </a:r>
            <a:r>
              <a:rPr lang="da-DK" baseline="-25000" dirty="0" smtClean="0">
                <a:latin typeface="Segoe UI" panose="020B0502040204020203" pitchFamily="34" charset="0"/>
                <a:cs typeface="Segoe UI" panose="020B0502040204020203" pitchFamily="34" charset="0"/>
              </a:rPr>
              <a:t>2</a:t>
            </a:r>
            <a:r>
              <a:rPr lang="da-DK" dirty="0" smtClean="0">
                <a:latin typeface="Segoe UI" panose="020B0502040204020203" pitchFamily="34" charset="0"/>
                <a:cs typeface="Segoe UI" panose="020B0502040204020203" pitchFamily="34" charset="0"/>
              </a:rPr>
              <a:t> fortrænger ilt i kroppen </a:t>
            </a:r>
          </a:p>
          <a:p>
            <a:r>
              <a:rPr lang="da-DK" dirty="0" smtClean="0">
                <a:latin typeface="Segoe UI" panose="020B0502040204020203" pitchFamily="34" charset="0"/>
                <a:cs typeface="Segoe UI" panose="020B0502040204020203" pitchFamily="34" charset="0"/>
              </a:rPr>
              <a:t>ved høje koncentrationer.</a:t>
            </a:r>
            <a:endParaRPr lang="da-DK"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668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E0BE668A-3FC1-4320-9D5A-486089EF97F8}"/>
              </a:ext>
            </a:extLst>
          </p:cNvPr>
          <p:cNvSpPr txBox="1">
            <a:spLocks/>
          </p:cNvSpPr>
          <p:nvPr/>
        </p:nvSpPr>
        <p:spPr>
          <a:xfrm>
            <a:off x="270000" y="162000"/>
            <a:ext cx="8379271"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Hvordan foregår den seismiske forundersøgelse?</a:t>
            </a:r>
          </a:p>
        </p:txBody>
      </p:sp>
      <p:sp>
        <p:nvSpPr>
          <p:cNvPr id="2" name="TextBox 1">
            <a:extLst>
              <a:ext uri="{FF2B5EF4-FFF2-40B4-BE49-F238E27FC236}">
                <a16:creationId xmlns:a16="http://schemas.microsoft.com/office/drawing/2014/main" id="{C6158DDD-C3BF-4D7E-8E1F-E72622BEFC00}"/>
              </a:ext>
            </a:extLst>
          </p:cNvPr>
          <p:cNvSpPr txBox="1"/>
          <p:nvPr/>
        </p:nvSpPr>
        <p:spPr>
          <a:xfrm>
            <a:off x="405001" y="810000"/>
            <a:ext cx="3550311" cy="715581"/>
          </a:xfrm>
          <a:prstGeom prst="rect">
            <a:avLst/>
          </a:prstGeom>
          <a:noFill/>
        </p:spPr>
        <p:txBody>
          <a:bodyPr wrap="square" rtlCol="0">
            <a:spAutoFit/>
          </a:bodyPr>
          <a:lstStyle/>
          <a:p>
            <a:pPr defTabSz="685800"/>
            <a:r>
              <a:rPr lang="da-DK" sz="1350" dirty="0">
                <a:solidFill>
                  <a:prstClr val="black"/>
                </a:solidFill>
                <a:latin typeface="Calibri Light" panose="020F0302020204030204"/>
              </a:rPr>
              <a:t>På land hvor to mini-lastbiler med stempel som udsender seismiske vibrationer (lydbølger)</a:t>
            </a:r>
            <a:r>
              <a:rPr lang="en-GB" sz="1350" dirty="0">
                <a:solidFill>
                  <a:prstClr val="black"/>
                </a:solidFill>
                <a:latin typeface="Calibri Light" panose="020F0302020204030204"/>
              </a:rPr>
              <a:t>, </a:t>
            </a:r>
            <a:r>
              <a:rPr lang="en-GB" sz="1350" dirty="0" err="1">
                <a:solidFill>
                  <a:prstClr val="black"/>
                </a:solidFill>
                <a:latin typeface="Calibri Light" panose="020F0302020204030204"/>
              </a:rPr>
              <a:t>som</a:t>
            </a:r>
            <a:r>
              <a:rPr lang="en-GB" sz="1350" dirty="0">
                <a:solidFill>
                  <a:prstClr val="black"/>
                </a:solidFill>
                <a:latin typeface="Calibri Light" panose="020F0302020204030204"/>
              </a:rPr>
              <a:t> </a:t>
            </a:r>
            <a:r>
              <a:rPr lang="da-DK" sz="1350" dirty="0">
                <a:solidFill>
                  <a:prstClr val="black"/>
                </a:solidFill>
                <a:latin typeface="Calibri Light" panose="020F0302020204030204"/>
              </a:rPr>
              <a:t>derefter opfanges af geofoner.</a:t>
            </a:r>
          </a:p>
        </p:txBody>
      </p:sp>
      <p:sp>
        <p:nvSpPr>
          <p:cNvPr id="10" name="TextBox 9">
            <a:extLst>
              <a:ext uri="{FF2B5EF4-FFF2-40B4-BE49-F238E27FC236}">
                <a16:creationId xmlns:a16="http://schemas.microsoft.com/office/drawing/2014/main" id="{124981BD-C88C-4C96-BF02-BDFA94A09B3E}"/>
              </a:ext>
            </a:extLst>
          </p:cNvPr>
          <p:cNvSpPr txBox="1"/>
          <p:nvPr/>
        </p:nvSpPr>
        <p:spPr>
          <a:xfrm>
            <a:off x="4829840" y="810000"/>
            <a:ext cx="3656807" cy="507831"/>
          </a:xfrm>
          <a:prstGeom prst="rect">
            <a:avLst/>
          </a:prstGeom>
          <a:noFill/>
        </p:spPr>
        <p:txBody>
          <a:bodyPr wrap="square" rtlCol="0">
            <a:spAutoFit/>
          </a:bodyPr>
          <a:lstStyle/>
          <a:p>
            <a:pPr defTabSz="685800"/>
            <a:r>
              <a:rPr lang="da-DK" sz="1350" dirty="0">
                <a:solidFill>
                  <a:prstClr val="black"/>
                </a:solidFill>
                <a:latin typeface="Calibri Light" panose="020F0302020204030204"/>
              </a:rPr>
              <a:t>Til søs med skib der trækker luftkanon og kabel med hydrofoner</a:t>
            </a:r>
            <a:endParaRPr lang="en-GB" sz="1350" dirty="0">
              <a:solidFill>
                <a:prstClr val="black"/>
              </a:solidFill>
              <a:latin typeface="Calibri Light" panose="020F0302020204030204"/>
            </a:endParaRPr>
          </a:p>
        </p:txBody>
      </p:sp>
      <p:pic>
        <p:nvPicPr>
          <p:cNvPr id="11" name="Picture 4" descr="Icon&#10;&#10;Description automatically generated">
            <a:extLst>
              <a:ext uri="{FF2B5EF4-FFF2-40B4-BE49-F238E27FC236}">
                <a16:creationId xmlns:a16="http://schemas.microsoft.com/office/drawing/2014/main" id="{FD8C421F-9C35-493F-8A91-9D541F47D1D8}"/>
              </a:ext>
            </a:extLst>
          </p:cNvPr>
          <p:cNvPicPr>
            <a:picLocks noChangeAspect="1"/>
          </p:cNvPicPr>
          <p:nvPr/>
        </p:nvPicPr>
        <p:blipFill>
          <a:blip r:embed="rId3"/>
          <a:stretch>
            <a:fillRect/>
          </a:stretch>
        </p:blipFill>
        <p:spPr>
          <a:xfrm>
            <a:off x="107505" y="4527666"/>
            <a:ext cx="403095" cy="544057"/>
          </a:xfrm>
          <a:prstGeom prst="rect">
            <a:avLst/>
          </a:prstGeom>
        </p:spPr>
      </p:pic>
      <p:pic>
        <p:nvPicPr>
          <p:cNvPr id="5" name="Picture 4">
            <a:extLst>
              <a:ext uri="{FF2B5EF4-FFF2-40B4-BE49-F238E27FC236}">
                <a16:creationId xmlns:a16="http://schemas.microsoft.com/office/drawing/2014/main" id="{2850632D-ED84-44A7-A0B1-7AFCA864CC17}"/>
              </a:ext>
            </a:extLst>
          </p:cNvPr>
          <p:cNvPicPr>
            <a:picLocks noChangeAspect="1"/>
          </p:cNvPicPr>
          <p:nvPr/>
        </p:nvPicPr>
        <p:blipFill rotWithShape="1">
          <a:blip r:embed="rId4"/>
          <a:srcRect l="4727"/>
          <a:stretch/>
        </p:blipFill>
        <p:spPr>
          <a:xfrm>
            <a:off x="4924437" y="1342429"/>
            <a:ext cx="3543605" cy="3457265"/>
          </a:xfrm>
          <a:prstGeom prst="rect">
            <a:avLst/>
          </a:prstGeom>
          <a:ln w="6350">
            <a:solidFill>
              <a:schemeClr val="tx1"/>
            </a:solidFill>
          </a:ln>
        </p:spPr>
      </p:pic>
      <p:pic>
        <p:nvPicPr>
          <p:cNvPr id="12" name="Billede 7">
            <a:extLst>
              <a:ext uri="{FF2B5EF4-FFF2-40B4-BE49-F238E27FC236}">
                <a16:creationId xmlns:a16="http://schemas.microsoft.com/office/drawing/2014/main" id="{0091187C-7FC0-42E5-B202-DF45F346277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5886" t="5505" r="22787" b="5721"/>
          <a:stretch/>
        </p:blipFill>
        <p:spPr>
          <a:xfrm>
            <a:off x="510600" y="1530402"/>
            <a:ext cx="3510696" cy="2969359"/>
          </a:xfrm>
          <a:prstGeom prst="rect">
            <a:avLst/>
          </a:prstGeom>
          <a:ln>
            <a:solidFill>
              <a:schemeClr val="bg1">
                <a:lumMod val="50000"/>
              </a:schemeClr>
            </a:solidFill>
          </a:ln>
        </p:spPr>
      </p:pic>
    </p:spTree>
    <p:extLst>
      <p:ext uri="{BB962C8B-B14F-4D97-AF65-F5344CB8AC3E}">
        <p14:creationId xmlns:p14="http://schemas.microsoft.com/office/powerpoint/2010/main" val="180937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C26E1107-E94E-B5F0-58E1-2920124AC5D7}"/>
              </a:ext>
            </a:extLst>
          </p:cNvPr>
          <p:cNvGrpSpPr>
            <a:grpSpLocks noChangeAspect="1"/>
          </p:cNvGrpSpPr>
          <p:nvPr/>
        </p:nvGrpSpPr>
        <p:grpSpPr>
          <a:xfrm>
            <a:off x="1981880" y="898912"/>
            <a:ext cx="5076000" cy="4002206"/>
            <a:chOff x="5117805" y="908108"/>
            <a:chExt cx="7074195" cy="5577692"/>
          </a:xfrm>
        </p:grpSpPr>
        <p:pic>
          <p:nvPicPr>
            <p:cNvPr id="5" name="Billede 4">
              <a:extLst>
                <a:ext uri="{FF2B5EF4-FFF2-40B4-BE49-F238E27FC236}">
                  <a16:creationId xmlns:a16="http://schemas.microsoft.com/office/drawing/2014/main" id="{CBAF2AB0-F28B-D817-3921-73FF4787F2B4}"/>
                </a:ext>
              </a:extLst>
            </p:cNvPr>
            <p:cNvPicPr>
              <a:picLocks noChangeAspect="1"/>
            </p:cNvPicPr>
            <p:nvPr/>
          </p:nvPicPr>
          <p:blipFill rotWithShape="1">
            <a:blip r:embed="rId3"/>
            <a:srcRect b="6278"/>
            <a:stretch/>
          </p:blipFill>
          <p:spPr>
            <a:xfrm>
              <a:off x="5117805" y="908108"/>
              <a:ext cx="7074195" cy="5577692"/>
            </a:xfrm>
            <a:prstGeom prst="rect">
              <a:avLst/>
            </a:prstGeom>
            <a:solidFill>
              <a:schemeClr val="bg1"/>
            </a:solidFill>
          </p:spPr>
        </p:pic>
        <p:sp>
          <p:nvSpPr>
            <p:cNvPr id="6" name="Tekstfelt 9">
              <a:extLst>
                <a:ext uri="{FF2B5EF4-FFF2-40B4-BE49-F238E27FC236}">
                  <a16:creationId xmlns:a16="http://schemas.microsoft.com/office/drawing/2014/main" id="{F4C42E8F-7CB3-FB6F-7A2D-7BCF0E5851A5}"/>
                </a:ext>
              </a:extLst>
            </p:cNvPr>
            <p:cNvSpPr txBox="1"/>
            <p:nvPr/>
          </p:nvSpPr>
          <p:spPr>
            <a:xfrm>
              <a:off x="8975923" y="2030628"/>
              <a:ext cx="2043139"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Jammerbugt</a:t>
              </a:r>
            </a:p>
          </p:txBody>
        </p:sp>
        <p:sp>
          <p:nvSpPr>
            <p:cNvPr id="9" name="Tekstfelt 11">
              <a:extLst>
                <a:ext uri="{FF2B5EF4-FFF2-40B4-BE49-F238E27FC236}">
                  <a16:creationId xmlns:a16="http://schemas.microsoft.com/office/drawing/2014/main" id="{F319D81E-0B15-6DE6-1C97-EDDE4D85621D}"/>
                </a:ext>
              </a:extLst>
            </p:cNvPr>
            <p:cNvSpPr txBox="1"/>
            <p:nvPr/>
          </p:nvSpPr>
          <p:spPr>
            <a:xfrm>
              <a:off x="9328216" y="2851304"/>
              <a:ext cx="1189790"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Gassum</a:t>
              </a:r>
            </a:p>
          </p:txBody>
        </p:sp>
        <p:sp>
          <p:nvSpPr>
            <p:cNvPr id="10" name="Tekstfelt 12">
              <a:extLst>
                <a:ext uri="{FF2B5EF4-FFF2-40B4-BE49-F238E27FC236}">
                  <a16:creationId xmlns:a16="http://schemas.microsoft.com/office/drawing/2014/main" id="{34BB68ED-5E81-2A7A-3C00-CE4DC91439DA}"/>
                </a:ext>
              </a:extLst>
            </p:cNvPr>
            <p:cNvSpPr txBox="1"/>
            <p:nvPr/>
          </p:nvSpPr>
          <p:spPr>
            <a:xfrm>
              <a:off x="8842387" y="3666064"/>
              <a:ext cx="1268173"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Thorning</a:t>
              </a:r>
            </a:p>
          </p:txBody>
        </p:sp>
        <p:sp>
          <p:nvSpPr>
            <p:cNvPr id="11" name="Tekstfelt 13">
              <a:extLst>
                <a:ext uri="{FF2B5EF4-FFF2-40B4-BE49-F238E27FC236}">
                  <a16:creationId xmlns:a16="http://schemas.microsoft.com/office/drawing/2014/main" id="{78F7E499-2FC7-9AE3-297B-99851B4EBCF3}"/>
                </a:ext>
              </a:extLst>
            </p:cNvPr>
            <p:cNvSpPr txBox="1"/>
            <p:nvPr/>
          </p:nvSpPr>
          <p:spPr>
            <a:xfrm>
              <a:off x="10518007" y="5410477"/>
              <a:ext cx="1202164"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Rødby</a:t>
              </a:r>
            </a:p>
          </p:txBody>
        </p:sp>
        <p:sp>
          <p:nvSpPr>
            <p:cNvPr id="12" name="Tekstfelt 14">
              <a:extLst>
                <a:ext uri="{FF2B5EF4-FFF2-40B4-BE49-F238E27FC236}">
                  <a16:creationId xmlns:a16="http://schemas.microsoft.com/office/drawing/2014/main" id="{E8E4A481-F5AB-654A-A2E8-96149B22DE00}"/>
                </a:ext>
              </a:extLst>
            </p:cNvPr>
            <p:cNvSpPr txBox="1"/>
            <p:nvPr/>
          </p:nvSpPr>
          <p:spPr>
            <a:xfrm>
              <a:off x="10590813" y="4594834"/>
              <a:ext cx="1056551" cy="772082"/>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Stenlille</a:t>
              </a:r>
            </a:p>
          </p:txBody>
        </p:sp>
        <p:sp>
          <p:nvSpPr>
            <p:cNvPr id="13" name="Tekstfelt 15">
              <a:extLst>
                <a:ext uri="{FF2B5EF4-FFF2-40B4-BE49-F238E27FC236}">
                  <a16:creationId xmlns:a16="http://schemas.microsoft.com/office/drawing/2014/main" id="{8BE606F0-04BF-8BA8-108E-E31B2A95FECB}"/>
                </a:ext>
              </a:extLst>
            </p:cNvPr>
            <p:cNvSpPr txBox="1"/>
            <p:nvPr/>
          </p:nvSpPr>
          <p:spPr>
            <a:xfrm>
              <a:off x="10156437" y="3635244"/>
              <a:ext cx="1056551"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Havnsø</a:t>
              </a:r>
            </a:p>
          </p:txBody>
        </p:sp>
        <p:pic>
          <p:nvPicPr>
            <p:cNvPr id="14" name="Picture 22">
              <a:extLst>
                <a:ext uri="{FF2B5EF4-FFF2-40B4-BE49-F238E27FC236}">
                  <a16:creationId xmlns:a16="http://schemas.microsoft.com/office/drawing/2014/main" id="{6A065978-B828-6935-BA7C-999C777B427C}"/>
                </a:ext>
              </a:extLst>
            </p:cNvPr>
            <p:cNvPicPr>
              <a:picLocks noChangeAspect="1"/>
            </p:cNvPicPr>
            <p:nvPr/>
          </p:nvPicPr>
          <p:blipFill>
            <a:blip r:embed="rId4"/>
            <a:stretch>
              <a:fillRect/>
            </a:stretch>
          </p:blipFill>
          <p:spPr>
            <a:xfrm>
              <a:off x="5447143" y="1658418"/>
              <a:ext cx="2043139" cy="764366"/>
            </a:xfrm>
            <a:prstGeom prst="rect">
              <a:avLst/>
            </a:prstGeom>
          </p:spPr>
        </p:pic>
        <p:sp>
          <p:nvSpPr>
            <p:cNvPr id="15" name="Tekstfelt 9">
              <a:extLst>
                <a:ext uri="{FF2B5EF4-FFF2-40B4-BE49-F238E27FC236}">
                  <a16:creationId xmlns:a16="http://schemas.microsoft.com/office/drawing/2014/main" id="{DCBF6F7E-0D45-50E2-EDC3-B64790D66246}"/>
                </a:ext>
              </a:extLst>
            </p:cNvPr>
            <p:cNvSpPr txBox="1"/>
            <p:nvPr/>
          </p:nvSpPr>
          <p:spPr>
            <a:xfrm>
              <a:off x="8459410" y="1868875"/>
              <a:ext cx="658898"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Lisa</a:t>
              </a:r>
            </a:p>
          </p:txBody>
        </p:sp>
        <p:sp>
          <p:nvSpPr>
            <p:cNvPr id="16" name="Tekstfelt 9">
              <a:extLst>
                <a:ext uri="{FF2B5EF4-FFF2-40B4-BE49-F238E27FC236}">
                  <a16:creationId xmlns:a16="http://schemas.microsoft.com/office/drawing/2014/main" id="{B5E0A596-7A51-9CB4-FB78-C1294FF08E8F}"/>
                </a:ext>
              </a:extLst>
            </p:cNvPr>
            <p:cNvSpPr txBox="1"/>
            <p:nvPr/>
          </p:nvSpPr>
          <p:spPr>
            <a:xfrm>
              <a:off x="7490282" y="2473599"/>
              <a:ext cx="692813" cy="450380"/>
            </a:xfrm>
            <a:prstGeom prst="rect">
              <a:avLst/>
            </a:prstGeom>
            <a:noFill/>
          </p:spPr>
          <p:txBody>
            <a:bodyPr wrap="square" rtlCol="0">
              <a:spAutoFit/>
            </a:bodyPr>
            <a:lstStyle/>
            <a:p>
              <a:pPr defTabSz="685800"/>
              <a:r>
                <a:rPr lang="en-GB" sz="1500" dirty="0">
                  <a:solidFill>
                    <a:srgbClr val="45734E"/>
                  </a:solidFill>
                  <a:latin typeface="Calibri Light" panose="020F0302020204030204"/>
                  <a:cs typeface="Arial" panose="020B0604020202020204" pitchFamily="34" charset="0"/>
                </a:rPr>
                <a:t>Inez</a:t>
              </a:r>
            </a:p>
          </p:txBody>
        </p:sp>
      </p:grpSp>
      <p:sp>
        <p:nvSpPr>
          <p:cNvPr id="7" name="Tekstfelt 6">
            <a:extLst>
              <a:ext uri="{FF2B5EF4-FFF2-40B4-BE49-F238E27FC236}">
                <a16:creationId xmlns:a16="http://schemas.microsoft.com/office/drawing/2014/main" id="{EEA98328-861E-4073-BCF1-6E1526E80B7C}"/>
              </a:ext>
            </a:extLst>
          </p:cNvPr>
          <p:cNvSpPr txBox="1"/>
          <p:nvPr/>
        </p:nvSpPr>
        <p:spPr>
          <a:xfrm>
            <a:off x="1673546" y="242382"/>
            <a:ext cx="6092028" cy="438582"/>
          </a:xfrm>
          <a:prstGeom prst="rect">
            <a:avLst/>
          </a:prstGeom>
          <a:noFill/>
        </p:spPr>
        <p:txBody>
          <a:bodyPr wrap="square" rtlCol="0">
            <a:spAutoFit/>
          </a:bodyPr>
          <a:lstStyle/>
          <a:p>
            <a:pPr algn="ctr" defTabSz="685800"/>
            <a:r>
              <a:rPr lang="da-DK" sz="2250" b="1" dirty="0">
                <a:solidFill>
                  <a:srgbClr val="5B9BD5">
                    <a:lumMod val="75000"/>
                  </a:srgbClr>
                </a:solidFill>
                <a:latin typeface="Calibri" panose="020F0502020204030204"/>
              </a:rPr>
              <a:t>Stenlille og Havnsø strukturer</a:t>
            </a:r>
            <a:r>
              <a:rPr lang="da-DK" sz="2250" dirty="0">
                <a:solidFill>
                  <a:srgbClr val="5B9BD5">
                    <a:lumMod val="75000"/>
                  </a:srgbClr>
                </a:solidFill>
                <a:latin typeface="Calibri" panose="020F0502020204030204" pitchFamily="34" charset="0"/>
                <a:ea typeface="Calibri" panose="020F0502020204030204" pitchFamily="34" charset="0"/>
                <a:cs typeface="Times New Roman" panose="02020603050405020304" pitchFamily="18" charset="0"/>
              </a:rPr>
              <a:t> </a:t>
            </a:r>
          </a:p>
        </p:txBody>
      </p:sp>
      <p:cxnSp>
        <p:nvCxnSpPr>
          <p:cNvPr id="4" name="Straight Arrow Connector 3">
            <a:extLst>
              <a:ext uri="{FF2B5EF4-FFF2-40B4-BE49-F238E27FC236}">
                <a16:creationId xmlns:a16="http://schemas.microsoft.com/office/drawing/2014/main" id="{1D27629E-0352-416E-9C55-4DEABD4BB7BB}"/>
              </a:ext>
            </a:extLst>
          </p:cNvPr>
          <p:cNvCxnSpPr>
            <a:cxnSpLocks/>
          </p:cNvCxnSpPr>
          <p:nvPr/>
        </p:nvCxnSpPr>
        <p:spPr>
          <a:xfrm>
            <a:off x="5971839" y="3068418"/>
            <a:ext cx="0" cy="19068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6C2B096B-6008-40E7-A9C5-F69A31B469E0}"/>
              </a:ext>
            </a:extLst>
          </p:cNvPr>
          <p:cNvCxnSpPr>
            <a:cxnSpLocks/>
          </p:cNvCxnSpPr>
          <p:nvPr/>
        </p:nvCxnSpPr>
        <p:spPr>
          <a:xfrm flipH="1" flipV="1">
            <a:off x="6151494" y="3468159"/>
            <a:ext cx="64760" cy="18987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504673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8368EB0-783C-49C0-BF3F-AEAE70CAAE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5378"/>
          <a:stretch/>
        </p:blipFill>
        <p:spPr>
          <a:xfrm>
            <a:off x="4270428" y="768219"/>
            <a:ext cx="1756267" cy="1803531"/>
          </a:xfrm>
          <a:prstGeom prst="rect">
            <a:avLst/>
          </a:prstGeom>
        </p:spPr>
      </p:pic>
      <p:sp>
        <p:nvSpPr>
          <p:cNvPr id="7" name="Tekstfelt 6">
            <a:extLst>
              <a:ext uri="{FF2B5EF4-FFF2-40B4-BE49-F238E27FC236}">
                <a16:creationId xmlns:a16="http://schemas.microsoft.com/office/drawing/2014/main" id="{1C74843D-D9B5-4859-8E56-4703BCCCFC2C}"/>
              </a:ext>
            </a:extLst>
          </p:cNvPr>
          <p:cNvSpPr txBox="1"/>
          <p:nvPr/>
        </p:nvSpPr>
        <p:spPr>
          <a:xfrm>
            <a:off x="50987" y="69424"/>
            <a:ext cx="6324600" cy="415498"/>
          </a:xfrm>
          <a:prstGeom prst="rect">
            <a:avLst/>
          </a:prstGeom>
          <a:noFill/>
        </p:spPr>
        <p:txBody>
          <a:bodyPr wrap="square" rtlCol="0">
            <a:spAutoFit/>
          </a:bodyPr>
          <a:lstStyle/>
          <a:p>
            <a:pPr defTabSz="685800"/>
            <a:r>
              <a:rPr lang="da-DK" sz="2100" dirty="0">
                <a:solidFill>
                  <a:prstClr val="black"/>
                </a:solidFill>
                <a:latin typeface="Calibri" panose="020F0502020204030204"/>
              </a:rPr>
              <a:t>Stenlille seismisk indsamling i Februar 2022</a:t>
            </a:r>
          </a:p>
        </p:txBody>
      </p:sp>
      <p:sp>
        <p:nvSpPr>
          <p:cNvPr id="8" name="Tekstfelt 7">
            <a:extLst>
              <a:ext uri="{FF2B5EF4-FFF2-40B4-BE49-F238E27FC236}">
                <a16:creationId xmlns:a16="http://schemas.microsoft.com/office/drawing/2014/main" id="{DA98F164-FBDC-4146-B611-DCAA879D3003}"/>
              </a:ext>
            </a:extLst>
          </p:cNvPr>
          <p:cNvSpPr txBox="1"/>
          <p:nvPr/>
        </p:nvSpPr>
        <p:spPr>
          <a:xfrm>
            <a:off x="4461089" y="434908"/>
            <a:ext cx="1334789" cy="276999"/>
          </a:xfrm>
          <a:prstGeom prst="rect">
            <a:avLst/>
          </a:prstGeom>
          <a:noFill/>
        </p:spPr>
        <p:txBody>
          <a:bodyPr wrap="none" rtlCol="0">
            <a:spAutoFit/>
          </a:bodyPr>
          <a:lstStyle/>
          <a:p>
            <a:pPr defTabSz="685800"/>
            <a:r>
              <a:rPr lang="da-DK" sz="1200" b="1" dirty="0">
                <a:solidFill>
                  <a:prstClr val="black"/>
                </a:solidFill>
                <a:latin typeface="Calibri" panose="020F0502020204030204"/>
              </a:rPr>
              <a:t>Trådløse geofoner</a:t>
            </a:r>
          </a:p>
        </p:txBody>
      </p:sp>
      <p:pic>
        <p:nvPicPr>
          <p:cNvPr id="9" name="Billede 8">
            <a:extLst>
              <a:ext uri="{FF2B5EF4-FFF2-40B4-BE49-F238E27FC236}">
                <a16:creationId xmlns:a16="http://schemas.microsoft.com/office/drawing/2014/main" id="{671DC9C9-9804-4227-A058-D1B813A110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1460"/>
          <a:stretch/>
        </p:blipFill>
        <p:spPr>
          <a:xfrm>
            <a:off x="6831875" y="744958"/>
            <a:ext cx="1838475" cy="1826792"/>
          </a:xfrm>
          <a:prstGeom prst="rect">
            <a:avLst/>
          </a:prstGeom>
        </p:spPr>
      </p:pic>
      <p:sp>
        <p:nvSpPr>
          <p:cNvPr id="10" name="Tekstfelt 9">
            <a:extLst>
              <a:ext uri="{FF2B5EF4-FFF2-40B4-BE49-F238E27FC236}">
                <a16:creationId xmlns:a16="http://schemas.microsoft.com/office/drawing/2014/main" id="{32ADC9D5-31F8-4765-8E46-D5EE9213F3E6}"/>
              </a:ext>
            </a:extLst>
          </p:cNvPr>
          <p:cNvSpPr txBox="1"/>
          <p:nvPr/>
        </p:nvSpPr>
        <p:spPr>
          <a:xfrm>
            <a:off x="7134301" y="454644"/>
            <a:ext cx="1476623" cy="276999"/>
          </a:xfrm>
          <a:prstGeom prst="rect">
            <a:avLst/>
          </a:prstGeom>
          <a:noFill/>
        </p:spPr>
        <p:txBody>
          <a:bodyPr wrap="none" rtlCol="0">
            <a:spAutoFit/>
          </a:bodyPr>
          <a:lstStyle/>
          <a:p>
            <a:pPr defTabSz="685800"/>
            <a:r>
              <a:rPr lang="da-DK" sz="1200" b="1" dirty="0">
                <a:solidFill>
                  <a:prstClr val="black"/>
                </a:solidFill>
                <a:latin typeface="Calibri" panose="020F0502020204030204"/>
              </a:rPr>
              <a:t>Vibrations målinger </a:t>
            </a:r>
          </a:p>
        </p:txBody>
      </p:sp>
      <p:pic>
        <p:nvPicPr>
          <p:cNvPr id="11" name="Billede 10">
            <a:extLst>
              <a:ext uri="{FF2B5EF4-FFF2-40B4-BE49-F238E27FC236}">
                <a16:creationId xmlns:a16="http://schemas.microsoft.com/office/drawing/2014/main" id="{9D657E9C-26A8-4022-9008-4A4DBB3F39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897" y="768219"/>
            <a:ext cx="4087244" cy="2131277"/>
          </a:xfrm>
          <a:prstGeom prst="rect">
            <a:avLst/>
          </a:prstGeom>
        </p:spPr>
      </p:pic>
      <p:sp>
        <p:nvSpPr>
          <p:cNvPr id="12" name="Tekstfelt 11">
            <a:extLst>
              <a:ext uri="{FF2B5EF4-FFF2-40B4-BE49-F238E27FC236}">
                <a16:creationId xmlns:a16="http://schemas.microsoft.com/office/drawing/2014/main" id="{AA32F7BC-E599-4720-9F8D-759B354D0265}"/>
              </a:ext>
            </a:extLst>
          </p:cNvPr>
          <p:cNvSpPr txBox="1"/>
          <p:nvPr/>
        </p:nvSpPr>
        <p:spPr>
          <a:xfrm>
            <a:off x="222194" y="454644"/>
            <a:ext cx="1327928" cy="276999"/>
          </a:xfrm>
          <a:prstGeom prst="rect">
            <a:avLst/>
          </a:prstGeom>
          <a:noFill/>
        </p:spPr>
        <p:txBody>
          <a:bodyPr wrap="none" rtlCol="0">
            <a:spAutoFit/>
          </a:bodyPr>
          <a:lstStyle/>
          <a:p>
            <a:pPr defTabSz="685800"/>
            <a:r>
              <a:rPr lang="da-DK" sz="1200" b="1" dirty="0">
                <a:solidFill>
                  <a:prstClr val="black"/>
                </a:solidFill>
                <a:latin typeface="Calibri" panose="020F0502020204030204"/>
              </a:rPr>
              <a:t>2 ‘mini-</a:t>
            </a:r>
            <a:r>
              <a:rPr lang="da-DK" sz="1200" b="1" dirty="0" err="1">
                <a:solidFill>
                  <a:prstClr val="black"/>
                </a:solidFill>
                <a:latin typeface="Calibri" panose="020F0502020204030204"/>
              </a:rPr>
              <a:t>vib</a:t>
            </a:r>
            <a:r>
              <a:rPr lang="da-DK" sz="1200" b="1" dirty="0">
                <a:solidFill>
                  <a:prstClr val="black"/>
                </a:solidFill>
                <a:latin typeface="Calibri" panose="020F0502020204030204"/>
              </a:rPr>
              <a:t>’ trucks</a:t>
            </a:r>
          </a:p>
        </p:txBody>
      </p:sp>
      <p:sp>
        <p:nvSpPr>
          <p:cNvPr id="13" name="Tekstfelt 12">
            <a:extLst>
              <a:ext uri="{FF2B5EF4-FFF2-40B4-BE49-F238E27FC236}">
                <a16:creationId xmlns:a16="http://schemas.microsoft.com/office/drawing/2014/main" id="{4710C0D4-2871-4894-8811-8C53C18F3D3F}"/>
              </a:ext>
            </a:extLst>
          </p:cNvPr>
          <p:cNvSpPr txBox="1"/>
          <p:nvPr/>
        </p:nvSpPr>
        <p:spPr>
          <a:xfrm>
            <a:off x="7483339" y="3110071"/>
            <a:ext cx="1375698" cy="230832"/>
          </a:xfrm>
          <a:prstGeom prst="rect">
            <a:avLst/>
          </a:prstGeom>
          <a:noFill/>
        </p:spPr>
        <p:txBody>
          <a:bodyPr wrap="none" rtlCol="0">
            <a:spAutoFit/>
          </a:bodyPr>
          <a:lstStyle/>
          <a:p>
            <a:pPr defTabSz="685800"/>
            <a:r>
              <a:rPr lang="da-DK" sz="900">
                <a:solidFill>
                  <a:prstClr val="black"/>
                </a:solidFill>
                <a:latin typeface="Calibri" panose="020F0502020204030204"/>
              </a:rPr>
              <a:t>(Fotos: GEUS, </a:t>
            </a:r>
            <a:r>
              <a:rPr lang="da-DK" sz="900" err="1">
                <a:solidFill>
                  <a:prstClr val="black"/>
                </a:solidFill>
                <a:latin typeface="Calibri" panose="020F0502020204030204"/>
              </a:rPr>
              <a:t>Febr</a:t>
            </a:r>
            <a:r>
              <a:rPr lang="da-DK" sz="900">
                <a:solidFill>
                  <a:prstClr val="black"/>
                </a:solidFill>
                <a:latin typeface="Calibri" panose="020F0502020204030204"/>
              </a:rPr>
              <a:t>. 2022)</a:t>
            </a:r>
          </a:p>
        </p:txBody>
      </p:sp>
      <p:pic>
        <p:nvPicPr>
          <p:cNvPr id="14" name="Billede 13">
            <a:extLst>
              <a:ext uri="{FF2B5EF4-FFF2-40B4-BE49-F238E27FC236}">
                <a16:creationId xmlns:a16="http://schemas.microsoft.com/office/drawing/2014/main" id="{C2D7D870-33FA-436D-B7FE-54D69DF267D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8911" r="-1"/>
          <a:stretch/>
        </p:blipFill>
        <p:spPr>
          <a:xfrm>
            <a:off x="4229002" y="3801114"/>
            <a:ext cx="1790054" cy="1320621"/>
          </a:xfrm>
          <a:prstGeom prst="rect">
            <a:avLst/>
          </a:prstGeom>
        </p:spPr>
      </p:pic>
      <p:pic>
        <p:nvPicPr>
          <p:cNvPr id="15" name="Billede 14">
            <a:extLst>
              <a:ext uri="{FF2B5EF4-FFF2-40B4-BE49-F238E27FC236}">
                <a16:creationId xmlns:a16="http://schemas.microsoft.com/office/drawing/2014/main" id="{497CD99A-5963-40CB-9113-066677E712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894" y="3003699"/>
            <a:ext cx="4087247" cy="2131277"/>
          </a:xfrm>
          <a:prstGeom prst="rect">
            <a:avLst/>
          </a:prstGeom>
        </p:spPr>
      </p:pic>
      <p:sp>
        <p:nvSpPr>
          <p:cNvPr id="16" name="Tekstfelt 15">
            <a:extLst>
              <a:ext uri="{FF2B5EF4-FFF2-40B4-BE49-F238E27FC236}">
                <a16:creationId xmlns:a16="http://schemas.microsoft.com/office/drawing/2014/main" id="{340E8771-2299-454F-A1AD-EBF6A08D0CF5}"/>
              </a:ext>
            </a:extLst>
          </p:cNvPr>
          <p:cNvSpPr txBox="1"/>
          <p:nvPr/>
        </p:nvSpPr>
        <p:spPr>
          <a:xfrm>
            <a:off x="4270428" y="3389630"/>
            <a:ext cx="570734" cy="276999"/>
          </a:xfrm>
          <a:prstGeom prst="rect">
            <a:avLst/>
          </a:prstGeom>
          <a:noFill/>
        </p:spPr>
        <p:txBody>
          <a:bodyPr wrap="none" rtlCol="0">
            <a:spAutoFit/>
          </a:bodyPr>
          <a:lstStyle/>
          <a:p>
            <a:pPr defTabSz="685800"/>
            <a:r>
              <a:rPr lang="da-DK" sz="1200" b="1" dirty="0">
                <a:solidFill>
                  <a:prstClr val="black"/>
                </a:solidFill>
                <a:latin typeface="Calibri" panose="020F0502020204030204"/>
              </a:rPr>
              <a:t>Skilte </a:t>
            </a:r>
          </a:p>
        </p:txBody>
      </p:sp>
      <p:pic>
        <p:nvPicPr>
          <p:cNvPr id="17" name="Billede 16">
            <a:extLst>
              <a:ext uri="{FF2B5EF4-FFF2-40B4-BE49-F238E27FC236}">
                <a16:creationId xmlns:a16="http://schemas.microsoft.com/office/drawing/2014/main" id="{1AD4FD46-53B9-BF76-C1C8-57942CACFFF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21254" y="2963884"/>
            <a:ext cx="2944344" cy="2148292"/>
          </a:xfrm>
          <a:prstGeom prst="rect">
            <a:avLst/>
          </a:prstGeom>
        </p:spPr>
      </p:pic>
      <p:sp>
        <p:nvSpPr>
          <p:cNvPr id="18" name="Tekstfelt 17">
            <a:extLst>
              <a:ext uri="{FF2B5EF4-FFF2-40B4-BE49-F238E27FC236}">
                <a16:creationId xmlns:a16="http://schemas.microsoft.com/office/drawing/2014/main" id="{0F27B855-37B1-6752-38AD-3D30A4A5886F}"/>
              </a:ext>
            </a:extLst>
          </p:cNvPr>
          <p:cNvSpPr txBox="1"/>
          <p:nvPr/>
        </p:nvSpPr>
        <p:spPr>
          <a:xfrm>
            <a:off x="5942067" y="2663360"/>
            <a:ext cx="3264358" cy="253916"/>
          </a:xfrm>
          <a:prstGeom prst="rect">
            <a:avLst/>
          </a:prstGeom>
          <a:solidFill>
            <a:schemeClr val="bg1"/>
          </a:solidFill>
        </p:spPr>
        <p:txBody>
          <a:bodyPr wrap="square" lIns="68580" tIns="34290" rIns="68580" bIns="34290" rtlCol="0" anchor="t">
            <a:spAutoFit/>
          </a:bodyPr>
          <a:lstStyle/>
          <a:p>
            <a:pPr defTabSz="685800"/>
            <a:r>
              <a:rPr lang="da-DK" sz="1200" b="1" dirty="0">
                <a:solidFill>
                  <a:prstClr val="black"/>
                </a:solidFill>
                <a:latin typeface="Calibri" panose="020F0502020204030204"/>
              </a:rPr>
              <a:t>Nye seismiske </a:t>
            </a:r>
            <a:r>
              <a:rPr lang="da-DK" sz="1200" b="1" dirty="0" err="1">
                <a:solidFill>
                  <a:prstClr val="black"/>
                </a:solidFill>
                <a:latin typeface="Calibri" panose="020F0502020204030204"/>
              </a:rPr>
              <a:t>linier</a:t>
            </a:r>
            <a:r>
              <a:rPr lang="da-DK" sz="1200" b="1" dirty="0">
                <a:solidFill>
                  <a:prstClr val="black"/>
                </a:solidFill>
                <a:latin typeface="Calibri" panose="020F0502020204030204"/>
              </a:rPr>
              <a:t> </a:t>
            </a:r>
            <a:r>
              <a:rPr lang="da-DK" sz="1200" b="1" dirty="0" err="1">
                <a:solidFill>
                  <a:prstClr val="black"/>
                </a:solidFill>
                <a:latin typeface="Calibri" panose="020F0502020204030204"/>
              </a:rPr>
              <a:t>ca</a:t>
            </a:r>
            <a:r>
              <a:rPr lang="da-DK" sz="1200" b="1" dirty="0">
                <a:solidFill>
                  <a:prstClr val="black"/>
                </a:solidFill>
                <a:latin typeface="Calibri" panose="020F0502020204030204"/>
              </a:rPr>
              <a:t> 13 km, NØ for Stenlille</a:t>
            </a:r>
          </a:p>
        </p:txBody>
      </p:sp>
      <p:sp>
        <p:nvSpPr>
          <p:cNvPr id="19" name="Tekstfelt 18">
            <a:extLst>
              <a:ext uri="{FF2B5EF4-FFF2-40B4-BE49-F238E27FC236}">
                <a16:creationId xmlns:a16="http://schemas.microsoft.com/office/drawing/2014/main" id="{99458557-63AD-CF23-90C1-8C20992F3082}"/>
              </a:ext>
            </a:extLst>
          </p:cNvPr>
          <p:cNvSpPr txBox="1"/>
          <p:nvPr/>
        </p:nvSpPr>
        <p:spPr>
          <a:xfrm>
            <a:off x="7006969" y="4672871"/>
            <a:ext cx="586457" cy="276999"/>
          </a:xfrm>
          <a:prstGeom prst="rect">
            <a:avLst/>
          </a:prstGeom>
          <a:noFill/>
        </p:spPr>
        <p:txBody>
          <a:bodyPr wrap="square" rtlCol="0">
            <a:spAutoFit/>
          </a:bodyPr>
          <a:lstStyle/>
          <a:p>
            <a:pPr defTabSz="685800"/>
            <a:r>
              <a:rPr lang="da-DK" sz="1200" dirty="0">
                <a:solidFill>
                  <a:prstClr val="black"/>
                </a:solidFill>
                <a:latin typeface="Calibri" panose="020F0502020204030204"/>
              </a:rPr>
              <a:t>Nyrup</a:t>
            </a:r>
          </a:p>
        </p:txBody>
      </p:sp>
      <p:sp>
        <p:nvSpPr>
          <p:cNvPr id="20" name="Tekstfelt 19">
            <a:extLst>
              <a:ext uri="{FF2B5EF4-FFF2-40B4-BE49-F238E27FC236}">
                <a16:creationId xmlns:a16="http://schemas.microsoft.com/office/drawing/2014/main" id="{5D27D7C0-1E78-73A4-8857-3490F22D83AF}"/>
              </a:ext>
            </a:extLst>
          </p:cNvPr>
          <p:cNvSpPr txBox="1"/>
          <p:nvPr/>
        </p:nvSpPr>
        <p:spPr>
          <a:xfrm>
            <a:off x="8023379" y="4196989"/>
            <a:ext cx="783544" cy="461665"/>
          </a:xfrm>
          <a:prstGeom prst="rect">
            <a:avLst/>
          </a:prstGeom>
          <a:noFill/>
        </p:spPr>
        <p:txBody>
          <a:bodyPr wrap="square" rtlCol="0">
            <a:spAutoFit/>
          </a:bodyPr>
          <a:lstStyle/>
          <a:p>
            <a:pPr defTabSz="685800"/>
            <a:r>
              <a:rPr lang="da-DK" sz="1200" dirty="0">
                <a:solidFill>
                  <a:prstClr val="black"/>
                </a:solidFill>
                <a:latin typeface="Calibri" panose="020F0502020204030204"/>
              </a:rPr>
              <a:t>Store Merløse </a:t>
            </a:r>
          </a:p>
        </p:txBody>
      </p:sp>
    </p:spTree>
    <p:extLst>
      <p:ext uri="{BB962C8B-B14F-4D97-AF65-F5344CB8AC3E}">
        <p14:creationId xmlns:p14="http://schemas.microsoft.com/office/powerpoint/2010/main" val="11924657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dertitel 1">
            <a:extLst>
              <a:ext uri="{FF2B5EF4-FFF2-40B4-BE49-F238E27FC236}">
                <a16:creationId xmlns:a16="http://schemas.microsoft.com/office/drawing/2014/main" id="{35FA06F9-88AC-4E83-B736-49475CFB3003}"/>
              </a:ext>
            </a:extLst>
          </p:cNvPr>
          <p:cNvSpPr txBox="1">
            <a:spLocks/>
          </p:cNvSpPr>
          <p:nvPr/>
        </p:nvSpPr>
        <p:spPr>
          <a:xfrm>
            <a:off x="414632" y="4514546"/>
            <a:ext cx="2130828" cy="58244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9pPr>
          </a:lstStyle>
          <a:p>
            <a:pPr marL="0" indent="0" defTabSz="685800">
              <a:spcBef>
                <a:spcPts val="750"/>
              </a:spcBef>
              <a:buNone/>
              <a:defRPr/>
            </a:pPr>
            <a:r>
              <a:rPr lang="da-DK" sz="1350" b="1" dirty="0">
                <a:solidFill>
                  <a:srgbClr val="FFFFFF"/>
                </a:solidFill>
                <a:latin typeface="Helvetica" panose="020B0604020202020204" pitchFamily="34" charset="0"/>
                <a:cs typeface="Helvetica" panose="020B0604020202020204" pitchFamily="34" charset="0"/>
              </a:rPr>
              <a:t>(&lt;-flere km lang -&gt;)</a:t>
            </a:r>
          </a:p>
        </p:txBody>
      </p:sp>
      <p:sp>
        <p:nvSpPr>
          <p:cNvPr id="37" name="Kombinationstegning: figur 36">
            <a:extLst>
              <a:ext uri="{FF2B5EF4-FFF2-40B4-BE49-F238E27FC236}">
                <a16:creationId xmlns:a16="http://schemas.microsoft.com/office/drawing/2014/main" id="{3CF81D90-4621-4707-872D-18366FD4E898}"/>
              </a:ext>
            </a:extLst>
          </p:cNvPr>
          <p:cNvSpPr/>
          <p:nvPr/>
        </p:nvSpPr>
        <p:spPr>
          <a:xfrm>
            <a:off x="2685724" y="1016000"/>
            <a:ext cx="55850" cy="2778125"/>
          </a:xfrm>
          <a:custGeom>
            <a:avLst/>
            <a:gdLst>
              <a:gd name="connsiteX0" fmla="*/ 71966 w 77261"/>
              <a:gd name="connsiteY0" fmla="*/ 0 h 3704166"/>
              <a:gd name="connsiteX1" fmla="*/ 71966 w 77261"/>
              <a:gd name="connsiteY1" fmla="*/ 1350433 h 3704166"/>
              <a:gd name="connsiteX2" fmla="*/ 16933 w 77261"/>
              <a:gd name="connsiteY2" fmla="*/ 1799166 h 3704166"/>
              <a:gd name="connsiteX3" fmla="*/ 0 w 77261"/>
              <a:gd name="connsiteY3" fmla="*/ 3704166 h 3704166"/>
              <a:gd name="connsiteX0" fmla="*/ 71966 w 77150"/>
              <a:gd name="connsiteY0" fmla="*/ 0 h 3704166"/>
              <a:gd name="connsiteX1" fmla="*/ 71966 w 77150"/>
              <a:gd name="connsiteY1" fmla="*/ 1350433 h 3704166"/>
              <a:gd name="connsiteX2" fmla="*/ 18520 w 77150"/>
              <a:gd name="connsiteY2" fmla="*/ 1832503 h 3704166"/>
              <a:gd name="connsiteX3" fmla="*/ 0 w 77150"/>
              <a:gd name="connsiteY3" fmla="*/ 3704166 h 3704166"/>
              <a:gd name="connsiteX0" fmla="*/ 71966 w 77150"/>
              <a:gd name="connsiteY0" fmla="*/ 0 h 3704166"/>
              <a:gd name="connsiteX1" fmla="*/ 71966 w 77150"/>
              <a:gd name="connsiteY1" fmla="*/ 1350433 h 3704166"/>
              <a:gd name="connsiteX2" fmla="*/ 18520 w 77150"/>
              <a:gd name="connsiteY2" fmla="*/ 1832503 h 3704166"/>
              <a:gd name="connsiteX3" fmla="*/ 0 w 77150"/>
              <a:gd name="connsiteY3" fmla="*/ 3704166 h 3704166"/>
              <a:gd name="connsiteX0" fmla="*/ 71966 w 74339"/>
              <a:gd name="connsiteY0" fmla="*/ 0 h 3704166"/>
              <a:gd name="connsiteX1" fmla="*/ 65616 w 74339"/>
              <a:gd name="connsiteY1" fmla="*/ 1332970 h 3704166"/>
              <a:gd name="connsiteX2" fmla="*/ 18520 w 74339"/>
              <a:gd name="connsiteY2" fmla="*/ 1832503 h 3704166"/>
              <a:gd name="connsiteX3" fmla="*/ 0 w 74339"/>
              <a:gd name="connsiteY3" fmla="*/ 3704166 h 3704166"/>
              <a:gd name="connsiteX0" fmla="*/ 71966 w 74000"/>
              <a:gd name="connsiteY0" fmla="*/ 0 h 3704166"/>
              <a:gd name="connsiteX1" fmla="*/ 65616 w 74000"/>
              <a:gd name="connsiteY1" fmla="*/ 1332970 h 3704166"/>
              <a:gd name="connsiteX2" fmla="*/ 18520 w 74000"/>
              <a:gd name="connsiteY2" fmla="*/ 1832503 h 3704166"/>
              <a:gd name="connsiteX3" fmla="*/ 0 w 74000"/>
              <a:gd name="connsiteY3" fmla="*/ 3704166 h 3704166"/>
              <a:gd name="connsiteX0" fmla="*/ 71966 w 74000"/>
              <a:gd name="connsiteY0" fmla="*/ 0 h 3704166"/>
              <a:gd name="connsiteX1" fmla="*/ 65616 w 74000"/>
              <a:gd name="connsiteY1" fmla="*/ 1332970 h 3704166"/>
              <a:gd name="connsiteX2" fmla="*/ 18520 w 74000"/>
              <a:gd name="connsiteY2" fmla="*/ 1832503 h 3704166"/>
              <a:gd name="connsiteX3" fmla="*/ 0 w 74000"/>
              <a:gd name="connsiteY3" fmla="*/ 3704166 h 3704166"/>
              <a:gd name="connsiteX0" fmla="*/ 71966 w 74466"/>
              <a:gd name="connsiteY0" fmla="*/ 0 h 3704166"/>
              <a:gd name="connsiteX1" fmla="*/ 65616 w 74466"/>
              <a:gd name="connsiteY1" fmla="*/ 1332970 h 3704166"/>
              <a:gd name="connsiteX2" fmla="*/ 15345 w 74466"/>
              <a:gd name="connsiteY2" fmla="*/ 1956328 h 3704166"/>
              <a:gd name="connsiteX3" fmla="*/ 0 w 74466"/>
              <a:gd name="connsiteY3" fmla="*/ 3704166 h 3704166"/>
            </a:gdLst>
            <a:ahLst/>
            <a:cxnLst>
              <a:cxn ang="0">
                <a:pos x="connsiteX0" y="connsiteY0"/>
              </a:cxn>
              <a:cxn ang="0">
                <a:pos x="connsiteX1" y="connsiteY1"/>
              </a:cxn>
              <a:cxn ang="0">
                <a:pos x="connsiteX2" y="connsiteY2"/>
              </a:cxn>
              <a:cxn ang="0">
                <a:pos x="connsiteX3" y="connsiteY3"/>
              </a:cxn>
            </a:cxnLst>
            <a:rect l="l" t="t" r="r" b="b"/>
            <a:pathLst>
              <a:path w="74466" h="3704166">
                <a:moveTo>
                  <a:pt x="71966" y="0"/>
                </a:moveTo>
                <a:cubicBezTo>
                  <a:pt x="76552" y="525286"/>
                  <a:pt x="75053" y="1006915"/>
                  <a:pt x="65616" y="1332970"/>
                </a:cubicBezTo>
                <a:cubicBezTo>
                  <a:pt x="56179" y="1659025"/>
                  <a:pt x="26281" y="1643679"/>
                  <a:pt x="15345" y="1956328"/>
                </a:cubicBezTo>
                <a:cubicBezTo>
                  <a:pt x="4409" y="2268977"/>
                  <a:pt x="2469" y="2947810"/>
                  <a:pt x="0" y="3704166"/>
                </a:cubicBezTo>
              </a:path>
            </a:pathLst>
          </a:custGeom>
          <a:ln w="19050">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GB" sz="1350">
              <a:solidFill>
                <a:prstClr val="black"/>
              </a:solidFill>
              <a:latin typeface="Calibri" panose="020F0502020204030204"/>
            </a:endParaRPr>
          </a:p>
        </p:txBody>
      </p:sp>
      <p:sp>
        <p:nvSpPr>
          <p:cNvPr id="58" name="TextBox 13">
            <a:extLst>
              <a:ext uri="{FF2B5EF4-FFF2-40B4-BE49-F238E27FC236}">
                <a16:creationId xmlns:a16="http://schemas.microsoft.com/office/drawing/2014/main" id="{3150C291-976E-48DA-9540-B567EA3618CF}"/>
              </a:ext>
            </a:extLst>
          </p:cNvPr>
          <p:cNvSpPr txBox="1"/>
          <p:nvPr/>
        </p:nvSpPr>
        <p:spPr>
          <a:xfrm rot="16200000">
            <a:off x="634513" y="1492786"/>
            <a:ext cx="1075443" cy="161583"/>
          </a:xfrm>
          <a:prstGeom prst="rect">
            <a:avLst/>
          </a:prstGeom>
          <a:noFill/>
        </p:spPr>
        <p:txBody>
          <a:bodyPr wrap="square" lIns="0" tIns="0" rIns="0" bIns="0" rtlCol="0">
            <a:spAutoFit/>
          </a:bodyPr>
          <a:lstStyle/>
          <a:p>
            <a:pPr algn="ctr" defTabSz="685800">
              <a:defRPr/>
            </a:pPr>
            <a:r>
              <a:rPr lang="da-DK" sz="1050" b="1" dirty="0">
                <a:solidFill>
                  <a:prstClr val="white"/>
                </a:solidFill>
                <a:latin typeface="Calibri" panose="020F0502020204030204"/>
              </a:rPr>
              <a:t>ca. 1 km</a:t>
            </a:r>
          </a:p>
        </p:txBody>
      </p:sp>
      <p:sp>
        <p:nvSpPr>
          <p:cNvPr id="29" name="Titel 1">
            <a:extLst>
              <a:ext uri="{FF2B5EF4-FFF2-40B4-BE49-F238E27FC236}">
                <a16:creationId xmlns:a16="http://schemas.microsoft.com/office/drawing/2014/main" id="{B10C62DE-3004-4130-B50F-4E5CE7952416}"/>
              </a:ext>
            </a:extLst>
          </p:cNvPr>
          <p:cNvSpPr txBox="1">
            <a:spLocks/>
          </p:cNvSpPr>
          <p:nvPr/>
        </p:nvSpPr>
        <p:spPr>
          <a:xfrm>
            <a:off x="270000" y="161925"/>
            <a:ext cx="8379271"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Stenlille-strukturen</a:t>
            </a:r>
          </a:p>
        </p:txBody>
      </p:sp>
      <p:pic>
        <p:nvPicPr>
          <p:cNvPr id="30" name="Picture 4" descr="Icon&#10;&#10;Description automatically generated">
            <a:extLst>
              <a:ext uri="{FF2B5EF4-FFF2-40B4-BE49-F238E27FC236}">
                <a16:creationId xmlns:a16="http://schemas.microsoft.com/office/drawing/2014/main" id="{83B251EB-F05B-424D-9052-AC5450D0E328}"/>
              </a:ext>
            </a:extLst>
          </p:cNvPr>
          <p:cNvPicPr>
            <a:picLocks noChangeAspect="1"/>
          </p:cNvPicPr>
          <p:nvPr/>
        </p:nvPicPr>
        <p:blipFill>
          <a:blip r:embed="rId3"/>
          <a:stretch>
            <a:fillRect/>
          </a:stretch>
        </p:blipFill>
        <p:spPr>
          <a:xfrm>
            <a:off x="107505" y="4527666"/>
            <a:ext cx="403095" cy="544057"/>
          </a:xfrm>
          <a:prstGeom prst="rect">
            <a:avLst/>
          </a:prstGeom>
        </p:spPr>
      </p:pic>
      <p:grpSp>
        <p:nvGrpSpPr>
          <p:cNvPr id="8" name="Group 7">
            <a:extLst>
              <a:ext uri="{FF2B5EF4-FFF2-40B4-BE49-F238E27FC236}">
                <a16:creationId xmlns:a16="http://schemas.microsoft.com/office/drawing/2014/main" id="{D2423AF0-6E93-4E32-BF50-AC7C006A719E}"/>
              </a:ext>
            </a:extLst>
          </p:cNvPr>
          <p:cNvGrpSpPr/>
          <p:nvPr/>
        </p:nvGrpSpPr>
        <p:grpSpPr>
          <a:xfrm>
            <a:off x="1066451" y="803008"/>
            <a:ext cx="3748634" cy="4041494"/>
            <a:chOff x="1324655" y="1070676"/>
            <a:chExt cx="4998178" cy="5388659"/>
          </a:xfrm>
        </p:grpSpPr>
        <p:pic>
          <p:nvPicPr>
            <p:cNvPr id="3" name="Billede 2">
              <a:extLst>
                <a:ext uri="{FF2B5EF4-FFF2-40B4-BE49-F238E27FC236}">
                  <a16:creationId xmlns:a16="http://schemas.microsoft.com/office/drawing/2014/main" id="{79EAFCC8-1064-4975-87E4-F8CA519B6003}"/>
                </a:ext>
              </a:extLst>
            </p:cNvPr>
            <p:cNvPicPr>
              <a:picLocks noChangeAspect="1"/>
            </p:cNvPicPr>
            <p:nvPr/>
          </p:nvPicPr>
          <p:blipFill>
            <a:blip r:embed="rId4"/>
            <a:stretch>
              <a:fillRect/>
            </a:stretch>
          </p:blipFill>
          <p:spPr>
            <a:xfrm>
              <a:off x="1388767" y="1339124"/>
              <a:ext cx="4812084" cy="5120211"/>
            </a:xfrm>
            <a:prstGeom prst="rect">
              <a:avLst/>
            </a:prstGeom>
          </p:spPr>
        </p:pic>
        <p:sp>
          <p:nvSpPr>
            <p:cNvPr id="21" name="Tekstfelt 20">
              <a:extLst>
                <a:ext uri="{FF2B5EF4-FFF2-40B4-BE49-F238E27FC236}">
                  <a16:creationId xmlns:a16="http://schemas.microsoft.com/office/drawing/2014/main" id="{2B3CAFFB-370A-43D4-837F-37995CB3E9E5}"/>
                </a:ext>
              </a:extLst>
            </p:cNvPr>
            <p:cNvSpPr txBox="1"/>
            <p:nvPr/>
          </p:nvSpPr>
          <p:spPr>
            <a:xfrm>
              <a:off x="1324655" y="1070676"/>
              <a:ext cx="402248" cy="307776"/>
            </a:xfrm>
            <a:prstGeom prst="rect">
              <a:avLst/>
            </a:prstGeom>
            <a:noFill/>
          </p:spPr>
          <p:txBody>
            <a:bodyPr wrap="none" rtlCol="0">
              <a:spAutoFit/>
            </a:bodyPr>
            <a:lstStyle/>
            <a:p>
              <a:pPr defTabSz="685800">
                <a:defRPr/>
              </a:pPr>
              <a:r>
                <a:rPr lang="da-DK" sz="900" dirty="0">
                  <a:solidFill>
                    <a:srgbClr val="000000"/>
                  </a:solidFill>
                  <a:latin typeface="Calibri Light" panose="020F0302020204030204"/>
                  <a:cs typeface="Helvetica" panose="020B0604020202020204" pitchFamily="34" charset="0"/>
                </a:rPr>
                <a:t>SV</a:t>
              </a:r>
            </a:p>
          </p:txBody>
        </p:sp>
        <p:sp>
          <p:nvSpPr>
            <p:cNvPr id="22" name="Tekstfelt 21">
              <a:extLst>
                <a:ext uri="{FF2B5EF4-FFF2-40B4-BE49-F238E27FC236}">
                  <a16:creationId xmlns:a16="http://schemas.microsoft.com/office/drawing/2014/main" id="{8A3D6880-D9D7-496F-9359-E2327CF5C254}"/>
                </a:ext>
              </a:extLst>
            </p:cNvPr>
            <p:cNvSpPr txBox="1"/>
            <p:nvPr/>
          </p:nvSpPr>
          <p:spPr>
            <a:xfrm>
              <a:off x="5877838" y="1070676"/>
              <a:ext cx="444995" cy="307776"/>
            </a:xfrm>
            <a:prstGeom prst="rect">
              <a:avLst/>
            </a:prstGeom>
            <a:noFill/>
          </p:spPr>
          <p:txBody>
            <a:bodyPr wrap="none" rtlCol="0">
              <a:spAutoFit/>
            </a:bodyPr>
            <a:lstStyle/>
            <a:p>
              <a:pPr defTabSz="685800">
                <a:defRPr/>
              </a:pPr>
              <a:r>
                <a:rPr lang="da-DK" sz="900" dirty="0">
                  <a:solidFill>
                    <a:srgbClr val="000000"/>
                  </a:solidFill>
                  <a:latin typeface="Calibri Light" panose="020F0302020204030204"/>
                  <a:cs typeface="Helvetica" panose="020B0604020202020204" pitchFamily="34" charset="0"/>
                </a:rPr>
                <a:t>NØ</a:t>
              </a:r>
            </a:p>
          </p:txBody>
        </p:sp>
        <p:pic>
          <p:nvPicPr>
            <p:cNvPr id="26" name="Billede 25">
              <a:extLst>
                <a:ext uri="{FF2B5EF4-FFF2-40B4-BE49-F238E27FC236}">
                  <a16:creationId xmlns:a16="http://schemas.microsoft.com/office/drawing/2014/main" id="{BDB72E2D-C419-4495-A61B-2AAA121B814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537" b="40940" l="26019" r="72179">
                          <a14:foregroundMark x1="39969" y1="35570" x2="32445" y2="35570"/>
                          <a14:foregroundMark x1="38558" y1="34899" x2="35345" y2="35302"/>
                          <a14:foregroundMark x1="35972" y1="34899" x2="35972" y2="34899"/>
                          <a14:foregroundMark x1="34013" y1="36644" x2="34013" y2="36644"/>
                          <a14:foregroundMark x1="45611" y1="40000" x2="26019" y2="40537"/>
                          <a14:foregroundMark x1="45925" y1="40537" x2="48824" y2="39329"/>
                          <a14:foregroundMark x1="54075" y1="39329" x2="54702" y2="40268"/>
                          <a14:foregroundMark x1="68495" y1="40537" x2="68495" y2="40537"/>
                          <a14:foregroundMark x1="60502" y1="40940" x2="63166" y2="40671"/>
                          <a14:foregroundMark x1="72179" y1="28591" x2="72179" y2="35973"/>
                        </a14:backgroundRemoval>
                      </a14:imgEffect>
                    </a14:imgLayer>
                  </a14:imgProps>
                </a:ext>
              </a:extLst>
            </a:blip>
            <a:srcRect l="48730" t="18607" r="22787" b="58149"/>
            <a:stretch/>
          </p:blipFill>
          <p:spPr>
            <a:xfrm>
              <a:off x="5096029" y="1150587"/>
              <a:ext cx="387609" cy="196736"/>
            </a:xfrm>
            <a:prstGeom prst="rect">
              <a:avLst/>
            </a:prstGeom>
          </p:spPr>
        </p:pic>
        <p:grpSp>
          <p:nvGrpSpPr>
            <p:cNvPr id="46" name="Gruppe 45">
              <a:extLst>
                <a:ext uri="{FF2B5EF4-FFF2-40B4-BE49-F238E27FC236}">
                  <a16:creationId xmlns:a16="http://schemas.microsoft.com/office/drawing/2014/main" id="{228F7219-B52B-4A14-BD41-77CB479A37B6}"/>
                </a:ext>
              </a:extLst>
            </p:cNvPr>
            <p:cNvGrpSpPr/>
            <p:nvPr/>
          </p:nvGrpSpPr>
          <p:grpSpPr>
            <a:xfrm>
              <a:off x="3591224" y="1110371"/>
              <a:ext cx="125810" cy="241121"/>
              <a:chOff x="3111103" y="60472"/>
              <a:chExt cx="541961" cy="1258808"/>
            </a:xfrm>
          </p:grpSpPr>
          <p:sp>
            <p:nvSpPr>
              <p:cNvPr id="40" name="Kombinationstegning: figur 39">
                <a:extLst>
                  <a:ext uri="{FF2B5EF4-FFF2-40B4-BE49-F238E27FC236}">
                    <a16:creationId xmlns:a16="http://schemas.microsoft.com/office/drawing/2014/main" id="{7D8F353F-5154-40AF-A2C6-A46B1926C514}"/>
                  </a:ext>
                </a:extLst>
              </p:cNvPr>
              <p:cNvSpPr/>
              <p:nvPr/>
            </p:nvSpPr>
            <p:spPr>
              <a:xfrm>
                <a:off x="3111103" y="68960"/>
                <a:ext cx="270000" cy="1250320"/>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1" name="Kombinationstegning: figur 40">
                <a:extLst>
                  <a:ext uri="{FF2B5EF4-FFF2-40B4-BE49-F238E27FC236}">
                    <a16:creationId xmlns:a16="http://schemas.microsoft.com/office/drawing/2014/main" id="{02AC16BE-FBBC-40F9-837D-C1146A07A7DF}"/>
                  </a:ext>
                </a:extLst>
              </p:cNvPr>
              <p:cNvSpPr/>
              <p:nvPr/>
            </p:nvSpPr>
            <p:spPr>
              <a:xfrm flipH="1">
                <a:off x="3383064" y="60472"/>
                <a:ext cx="270000" cy="1258807"/>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2" name="Kombinationstegning: figur 41">
                <a:extLst>
                  <a:ext uri="{FF2B5EF4-FFF2-40B4-BE49-F238E27FC236}">
                    <a16:creationId xmlns:a16="http://schemas.microsoft.com/office/drawing/2014/main" id="{B2A27A8D-2C30-4D08-A0DB-F6381AFB096D}"/>
                  </a:ext>
                </a:extLst>
              </p:cNvPr>
              <p:cNvSpPr/>
              <p:nvPr/>
            </p:nvSpPr>
            <p:spPr>
              <a:xfrm flipH="1">
                <a:off x="3251200" y="685630"/>
                <a:ext cx="319082" cy="254776"/>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3" name="Kombinationstegning: figur 42">
                <a:extLst>
                  <a:ext uri="{FF2B5EF4-FFF2-40B4-BE49-F238E27FC236}">
                    <a16:creationId xmlns:a16="http://schemas.microsoft.com/office/drawing/2014/main" id="{9257470B-5AEF-4FC7-BAE1-D597082993C8}"/>
                  </a:ext>
                </a:extLst>
              </p:cNvPr>
              <p:cNvSpPr/>
              <p:nvPr/>
            </p:nvSpPr>
            <p:spPr>
              <a:xfrm>
                <a:off x="3190760" y="685630"/>
                <a:ext cx="330440" cy="254776"/>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4" name="Kombinationstegning: figur 43">
                <a:extLst>
                  <a:ext uri="{FF2B5EF4-FFF2-40B4-BE49-F238E27FC236}">
                    <a16:creationId xmlns:a16="http://schemas.microsoft.com/office/drawing/2014/main" id="{4A19CDE8-2E52-4932-A3CF-856CE3BDB485}"/>
                  </a:ext>
                </a:extLst>
              </p:cNvPr>
              <p:cNvSpPr/>
              <p:nvPr/>
            </p:nvSpPr>
            <p:spPr>
              <a:xfrm flipH="1">
                <a:off x="3383392" y="104347"/>
                <a:ext cx="0" cy="1214933"/>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pSp>
        <p:sp>
          <p:nvSpPr>
            <p:cNvPr id="23" name="Tekstfelt 22">
              <a:extLst>
                <a:ext uri="{FF2B5EF4-FFF2-40B4-BE49-F238E27FC236}">
                  <a16:creationId xmlns:a16="http://schemas.microsoft.com/office/drawing/2014/main" id="{D64F27E3-6151-479A-ABF3-FCACABCF2599}"/>
                </a:ext>
              </a:extLst>
            </p:cNvPr>
            <p:cNvSpPr txBox="1"/>
            <p:nvPr/>
          </p:nvSpPr>
          <p:spPr>
            <a:xfrm>
              <a:off x="2909541" y="4965148"/>
              <a:ext cx="838264" cy="338555"/>
            </a:xfrm>
            <a:prstGeom prst="rect">
              <a:avLst/>
            </a:prstGeom>
            <a:noFill/>
          </p:spPr>
          <p:txBody>
            <a:bodyPr wrap="none" rtlCol="0">
              <a:spAutoFit/>
            </a:bodyPr>
            <a:lstStyle/>
            <a:p>
              <a:pPr defTabSz="685800">
                <a:defRPr/>
              </a:pPr>
              <a:r>
                <a:rPr lang="da-DK" sz="1050" b="1" dirty="0">
                  <a:solidFill>
                    <a:prstClr val="white"/>
                  </a:solidFill>
                  <a:latin typeface="Calibri" panose="020F0502020204030204"/>
                  <a:cs typeface="Helvetica" panose="020B0604020202020204" pitchFamily="34" charset="0"/>
                </a:rPr>
                <a:t>~2,5 km</a:t>
              </a:r>
            </a:p>
          </p:txBody>
        </p:sp>
        <p:cxnSp>
          <p:nvCxnSpPr>
            <p:cNvPr id="59" name="Straight Connector 8">
              <a:extLst>
                <a:ext uri="{FF2B5EF4-FFF2-40B4-BE49-F238E27FC236}">
                  <a16:creationId xmlns:a16="http://schemas.microsoft.com/office/drawing/2014/main" id="{9CD79D3B-539B-4A1B-B04F-E766CE83CBE8}"/>
                </a:ext>
              </a:extLst>
            </p:cNvPr>
            <p:cNvCxnSpPr>
              <a:cxnSpLocks/>
            </p:cNvCxnSpPr>
            <p:nvPr/>
          </p:nvCxnSpPr>
          <p:spPr>
            <a:xfrm>
              <a:off x="1682657" y="1375065"/>
              <a:ext cx="0" cy="144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kstfelt 57">
              <a:extLst>
                <a:ext uri="{FF2B5EF4-FFF2-40B4-BE49-F238E27FC236}">
                  <a16:creationId xmlns:a16="http://schemas.microsoft.com/office/drawing/2014/main" id="{CDD593CB-7C82-45FC-A51A-5A77AD447BEB}"/>
                </a:ext>
              </a:extLst>
            </p:cNvPr>
            <p:cNvSpPr txBox="1"/>
            <p:nvPr/>
          </p:nvSpPr>
          <p:spPr>
            <a:xfrm>
              <a:off x="3032781" y="1096617"/>
              <a:ext cx="650179" cy="307776"/>
            </a:xfrm>
            <a:prstGeom prst="rect">
              <a:avLst/>
            </a:prstGeom>
            <a:noFill/>
          </p:spPr>
          <p:txBody>
            <a:bodyPr wrap="none" rtlCol="0">
              <a:spAutoFit/>
            </a:bodyPr>
            <a:lstStyle/>
            <a:p>
              <a:pPr defTabSz="685800">
                <a:defRPr/>
              </a:pPr>
              <a:r>
                <a:rPr lang="da-DK" sz="900" dirty="0">
                  <a:solidFill>
                    <a:prstClr val="black"/>
                  </a:solidFill>
                  <a:latin typeface="Calibri Light" panose="020F0302020204030204"/>
                </a:rPr>
                <a:t>Boring</a:t>
              </a:r>
            </a:p>
          </p:txBody>
        </p:sp>
      </p:grpSp>
      <p:sp>
        <p:nvSpPr>
          <p:cNvPr id="36" name="Pladsholder til indhold 9">
            <a:extLst>
              <a:ext uri="{FF2B5EF4-FFF2-40B4-BE49-F238E27FC236}">
                <a16:creationId xmlns:a16="http://schemas.microsoft.com/office/drawing/2014/main" id="{DD568AFB-B3E3-41AE-9FF5-DB74D8011255}"/>
              </a:ext>
            </a:extLst>
          </p:cNvPr>
          <p:cNvSpPr txBox="1">
            <a:spLocks/>
          </p:cNvSpPr>
          <p:nvPr/>
        </p:nvSpPr>
        <p:spPr>
          <a:xfrm>
            <a:off x="5904161" y="1240304"/>
            <a:ext cx="2897198" cy="235649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defTabSz="685800">
              <a:spcBef>
                <a:spcPts val="750"/>
              </a:spcBef>
              <a:buNone/>
            </a:pPr>
            <a:r>
              <a:rPr lang="da-DK" sz="1800" dirty="0">
                <a:solidFill>
                  <a:prstClr val="black"/>
                </a:solidFill>
                <a:latin typeface="Calibri Light" panose="020F0302020204030204"/>
              </a:rPr>
              <a:t>Seismisk profil</a:t>
            </a:r>
          </a:p>
          <a:p>
            <a:pPr marL="171450" indent="-171450" defTabSz="685800">
              <a:spcBef>
                <a:spcPts val="750"/>
              </a:spcBef>
            </a:pPr>
            <a:r>
              <a:rPr lang="da-DK" sz="1500" dirty="0">
                <a:solidFill>
                  <a:prstClr val="black"/>
                </a:solidFill>
                <a:latin typeface="Calibri Light" panose="020F0302020204030204"/>
              </a:rPr>
              <a:t>Viser refleksioner fra laggrænser</a:t>
            </a:r>
          </a:p>
          <a:p>
            <a:pPr marL="171450" indent="-171450" defTabSz="685800">
              <a:spcBef>
                <a:spcPts val="750"/>
              </a:spcBef>
            </a:pPr>
            <a:r>
              <a:rPr lang="da-DK" sz="1500" dirty="0">
                <a:solidFill>
                  <a:prstClr val="black"/>
                </a:solidFill>
                <a:latin typeface="Calibri Light" panose="020F0302020204030204"/>
              </a:rPr>
              <a:t>Lagenes geometri kan kortlægges</a:t>
            </a:r>
          </a:p>
          <a:p>
            <a:pPr marL="171450" indent="-171450" defTabSz="685800">
              <a:spcBef>
                <a:spcPts val="750"/>
              </a:spcBef>
            </a:pPr>
            <a:r>
              <a:rPr lang="da-DK" sz="1500" dirty="0">
                <a:solidFill>
                  <a:prstClr val="white"/>
                </a:solidFill>
                <a:latin typeface="Calibri Light" panose="020F0302020204030204"/>
              </a:rPr>
              <a:t>og seglbjergarter</a:t>
            </a:r>
          </a:p>
        </p:txBody>
      </p:sp>
      <p:sp>
        <p:nvSpPr>
          <p:cNvPr id="27" name="TextBox 13">
            <a:extLst>
              <a:ext uri="{FF2B5EF4-FFF2-40B4-BE49-F238E27FC236}">
                <a16:creationId xmlns:a16="http://schemas.microsoft.com/office/drawing/2014/main" id="{F0075090-F756-43B9-87AC-EB740E1A64B0}"/>
              </a:ext>
            </a:extLst>
          </p:cNvPr>
          <p:cNvSpPr txBox="1"/>
          <p:nvPr/>
        </p:nvSpPr>
        <p:spPr>
          <a:xfrm rot="16200000">
            <a:off x="707473" y="1492786"/>
            <a:ext cx="1075443" cy="161583"/>
          </a:xfrm>
          <a:prstGeom prst="rect">
            <a:avLst/>
          </a:prstGeom>
          <a:noFill/>
        </p:spPr>
        <p:txBody>
          <a:bodyPr wrap="square" lIns="0" tIns="0" rIns="0" bIns="0" rtlCol="0">
            <a:spAutoFit/>
          </a:bodyPr>
          <a:lstStyle/>
          <a:p>
            <a:pPr algn="ctr" defTabSz="685800">
              <a:defRPr/>
            </a:pPr>
            <a:r>
              <a:rPr lang="da-DK" sz="1050" b="1" dirty="0">
                <a:solidFill>
                  <a:prstClr val="white"/>
                </a:solidFill>
                <a:latin typeface="Calibri" panose="020F0502020204030204"/>
              </a:rPr>
              <a:t>ca. 1 km</a:t>
            </a:r>
          </a:p>
        </p:txBody>
      </p:sp>
    </p:spTree>
    <p:extLst>
      <p:ext uri="{BB962C8B-B14F-4D97-AF65-F5344CB8AC3E}">
        <p14:creationId xmlns:p14="http://schemas.microsoft.com/office/powerpoint/2010/main" val="1817761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el 1">
            <a:extLst>
              <a:ext uri="{FF2B5EF4-FFF2-40B4-BE49-F238E27FC236}">
                <a16:creationId xmlns:a16="http://schemas.microsoft.com/office/drawing/2014/main" id="{9BEB38E8-51A8-466A-AE87-533E42F9F6A3}"/>
              </a:ext>
            </a:extLst>
          </p:cNvPr>
          <p:cNvSpPr txBox="1">
            <a:spLocks/>
          </p:cNvSpPr>
          <p:nvPr/>
        </p:nvSpPr>
        <p:spPr>
          <a:xfrm>
            <a:off x="270000" y="161925"/>
            <a:ext cx="8379271"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dirty="0">
                <a:solidFill>
                  <a:prstClr val="black"/>
                </a:solidFill>
                <a:latin typeface="Calibri Light" panose="020F0302020204030204"/>
                <a:cs typeface="Calibri Light" panose="020F0302020204030204" pitchFamily="34" charset="0"/>
              </a:rPr>
              <a:t>Stenlille-strukturen</a:t>
            </a:r>
          </a:p>
        </p:txBody>
      </p:sp>
      <p:grpSp>
        <p:nvGrpSpPr>
          <p:cNvPr id="9" name="Group 8">
            <a:extLst>
              <a:ext uri="{FF2B5EF4-FFF2-40B4-BE49-F238E27FC236}">
                <a16:creationId xmlns:a16="http://schemas.microsoft.com/office/drawing/2014/main" id="{C439C5C6-1773-408C-9EC1-49990FE2A5A1}"/>
              </a:ext>
            </a:extLst>
          </p:cNvPr>
          <p:cNvGrpSpPr/>
          <p:nvPr/>
        </p:nvGrpSpPr>
        <p:grpSpPr>
          <a:xfrm>
            <a:off x="454110" y="824217"/>
            <a:ext cx="5260211" cy="4293985"/>
            <a:chOff x="508200" y="1070676"/>
            <a:chExt cx="7013614" cy="5725313"/>
          </a:xfrm>
        </p:grpSpPr>
        <p:grpSp>
          <p:nvGrpSpPr>
            <p:cNvPr id="8" name="Group 7">
              <a:extLst>
                <a:ext uri="{FF2B5EF4-FFF2-40B4-BE49-F238E27FC236}">
                  <a16:creationId xmlns:a16="http://schemas.microsoft.com/office/drawing/2014/main" id="{8D047C80-241F-4969-84DB-DD652844C582}"/>
                </a:ext>
              </a:extLst>
            </p:cNvPr>
            <p:cNvGrpSpPr/>
            <p:nvPr/>
          </p:nvGrpSpPr>
          <p:grpSpPr>
            <a:xfrm>
              <a:off x="508200" y="1096618"/>
              <a:ext cx="7013614" cy="5699371"/>
              <a:chOff x="508200" y="1096618"/>
              <a:chExt cx="7013614" cy="5699371"/>
            </a:xfrm>
          </p:grpSpPr>
          <p:grpSp>
            <p:nvGrpSpPr>
              <p:cNvPr id="2" name="Group 1">
                <a:extLst>
                  <a:ext uri="{FF2B5EF4-FFF2-40B4-BE49-F238E27FC236}">
                    <a16:creationId xmlns:a16="http://schemas.microsoft.com/office/drawing/2014/main" id="{41D8DF88-E3BE-4AA8-9ED6-6F2ECC0EAE35}"/>
                  </a:ext>
                </a:extLst>
              </p:cNvPr>
              <p:cNvGrpSpPr/>
              <p:nvPr/>
            </p:nvGrpSpPr>
            <p:grpSpPr>
              <a:xfrm>
                <a:off x="508200" y="1096618"/>
                <a:ext cx="7013614" cy="5699371"/>
                <a:chOff x="21800" y="1096618"/>
                <a:chExt cx="7013614" cy="5699371"/>
              </a:xfrm>
            </p:grpSpPr>
            <p:sp>
              <p:nvSpPr>
                <p:cNvPr id="12" name="Undertitel 1">
                  <a:extLst>
                    <a:ext uri="{FF2B5EF4-FFF2-40B4-BE49-F238E27FC236}">
                      <a16:creationId xmlns:a16="http://schemas.microsoft.com/office/drawing/2014/main" id="{35FA06F9-88AC-4E83-B736-49475CFB3003}"/>
                    </a:ext>
                  </a:extLst>
                </p:cNvPr>
                <p:cNvSpPr txBox="1">
                  <a:spLocks/>
                </p:cNvSpPr>
                <p:nvPr/>
              </p:nvSpPr>
              <p:spPr>
                <a:xfrm>
                  <a:off x="552842" y="6019395"/>
                  <a:ext cx="2841104" cy="77659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9pPr>
                </a:lstStyle>
                <a:p>
                  <a:pPr marL="0" indent="0" defTabSz="685800">
                    <a:spcBef>
                      <a:spcPts val="750"/>
                    </a:spcBef>
                    <a:buNone/>
                    <a:defRPr/>
                  </a:pPr>
                  <a:r>
                    <a:rPr lang="da-DK" sz="1350" b="1" dirty="0">
                      <a:solidFill>
                        <a:srgbClr val="FFFFFF"/>
                      </a:solidFill>
                      <a:latin typeface="Helvetica" panose="020B0604020202020204" pitchFamily="34" charset="0"/>
                      <a:cs typeface="Helvetica" panose="020B0604020202020204" pitchFamily="34" charset="0"/>
                    </a:rPr>
                    <a:t>(&lt;-flere km lang -&gt;)</a:t>
                  </a:r>
                </a:p>
              </p:txBody>
            </p:sp>
            <p:pic>
              <p:nvPicPr>
                <p:cNvPr id="3" name="Billede 2">
                  <a:extLst>
                    <a:ext uri="{FF2B5EF4-FFF2-40B4-BE49-F238E27FC236}">
                      <a16:creationId xmlns:a16="http://schemas.microsoft.com/office/drawing/2014/main" id="{79EAFCC8-1064-4975-87E4-F8CA519B6003}"/>
                    </a:ext>
                  </a:extLst>
                </p:cNvPr>
                <p:cNvPicPr>
                  <a:picLocks noChangeAspect="1"/>
                </p:cNvPicPr>
                <p:nvPr/>
              </p:nvPicPr>
              <p:blipFill>
                <a:blip r:embed="rId3"/>
                <a:stretch>
                  <a:fillRect/>
                </a:stretch>
              </p:blipFill>
              <p:spPr>
                <a:xfrm>
                  <a:off x="902367" y="1339124"/>
                  <a:ext cx="4812084" cy="5120211"/>
                </a:xfrm>
                <a:prstGeom prst="rect">
                  <a:avLst/>
                </a:prstGeom>
              </p:spPr>
            </p:pic>
            <p:sp>
              <p:nvSpPr>
                <p:cNvPr id="15" name="Kombinationstegning: figur 14">
                  <a:extLst>
                    <a:ext uri="{FF2B5EF4-FFF2-40B4-BE49-F238E27FC236}">
                      <a16:creationId xmlns:a16="http://schemas.microsoft.com/office/drawing/2014/main" id="{099A2BE9-379C-4049-99C4-4F395E9F6A9A}"/>
                    </a:ext>
                  </a:extLst>
                </p:cNvPr>
                <p:cNvSpPr/>
                <p:nvPr/>
              </p:nvSpPr>
              <p:spPr>
                <a:xfrm>
                  <a:off x="948267" y="6104468"/>
                  <a:ext cx="4762500" cy="361780"/>
                </a:xfrm>
                <a:custGeom>
                  <a:avLst/>
                  <a:gdLst>
                    <a:gd name="connsiteX0" fmla="*/ 16933 w 5256870"/>
                    <a:gd name="connsiteY0" fmla="*/ 224909 h 370789"/>
                    <a:gd name="connsiteX1" fmla="*/ 1570566 w 5256870"/>
                    <a:gd name="connsiteY1" fmla="*/ 216442 h 370789"/>
                    <a:gd name="connsiteX2" fmla="*/ 1706033 w 5256870"/>
                    <a:gd name="connsiteY2" fmla="*/ 542 h 370789"/>
                    <a:gd name="connsiteX3" fmla="*/ 4762500 w 5256870"/>
                    <a:gd name="connsiteY3" fmla="*/ 288409 h 370789"/>
                    <a:gd name="connsiteX4" fmla="*/ 4762500 w 5256870"/>
                    <a:gd name="connsiteY4" fmla="*/ 360375 h 370789"/>
                    <a:gd name="connsiteX5" fmla="*/ 0 w 5256870"/>
                    <a:gd name="connsiteY5" fmla="*/ 368842 h 370789"/>
                    <a:gd name="connsiteX0" fmla="*/ 16933 w 5256870"/>
                    <a:gd name="connsiteY0" fmla="*/ 224909 h 370789"/>
                    <a:gd name="connsiteX1" fmla="*/ 1570566 w 5256870"/>
                    <a:gd name="connsiteY1" fmla="*/ 216442 h 370789"/>
                    <a:gd name="connsiteX2" fmla="*/ 1706033 w 5256870"/>
                    <a:gd name="connsiteY2" fmla="*/ 542 h 370789"/>
                    <a:gd name="connsiteX3" fmla="*/ 4762500 w 5256870"/>
                    <a:gd name="connsiteY3" fmla="*/ 288409 h 370789"/>
                    <a:gd name="connsiteX4" fmla="*/ 4762500 w 5256870"/>
                    <a:gd name="connsiteY4" fmla="*/ 360375 h 370789"/>
                    <a:gd name="connsiteX5" fmla="*/ 0 w 5256870"/>
                    <a:gd name="connsiteY5" fmla="*/ 368842 h 370789"/>
                    <a:gd name="connsiteX0" fmla="*/ 16933 w 5256870"/>
                    <a:gd name="connsiteY0" fmla="*/ 224909 h 370789"/>
                    <a:gd name="connsiteX1" fmla="*/ 1570566 w 5256870"/>
                    <a:gd name="connsiteY1" fmla="*/ 216442 h 370789"/>
                    <a:gd name="connsiteX2" fmla="*/ 1706033 w 5256870"/>
                    <a:gd name="connsiteY2" fmla="*/ 542 h 370789"/>
                    <a:gd name="connsiteX3" fmla="*/ 4762500 w 5256870"/>
                    <a:gd name="connsiteY3" fmla="*/ 288409 h 370789"/>
                    <a:gd name="connsiteX4" fmla="*/ 4762500 w 5256870"/>
                    <a:gd name="connsiteY4" fmla="*/ 360375 h 370789"/>
                    <a:gd name="connsiteX5" fmla="*/ 0 w 5256870"/>
                    <a:gd name="connsiteY5" fmla="*/ 368842 h 370789"/>
                    <a:gd name="connsiteX0" fmla="*/ 16933 w 5256870"/>
                    <a:gd name="connsiteY0" fmla="*/ 224909 h 370789"/>
                    <a:gd name="connsiteX1" fmla="*/ 1570566 w 5256870"/>
                    <a:gd name="connsiteY1" fmla="*/ 216442 h 370789"/>
                    <a:gd name="connsiteX2" fmla="*/ 1706033 w 5256870"/>
                    <a:gd name="connsiteY2" fmla="*/ 542 h 370789"/>
                    <a:gd name="connsiteX3" fmla="*/ 4762500 w 5256870"/>
                    <a:gd name="connsiteY3" fmla="*/ 288409 h 370789"/>
                    <a:gd name="connsiteX4" fmla="*/ 4762500 w 5256870"/>
                    <a:gd name="connsiteY4" fmla="*/ 360375 h 370789"/>
                    <a:gd name="connsiteX5" fmla="*/ 0 w 5256870"/>
                    <a:gd name="connsiteY5" fmla="*/ 368842 h 370789"/>
                    <a:gd name="connsiteX0" fmla="*/ 16933 w 5256870"/>
                    <a:gd name="connsiteY0" fmla="*/ 224909 h 370789"/>
                    <a:gd name="connsiteX1" fmla="*/ 1570566 w 5256870"/>
                    <a:gd name="connsiteY1" fmla="*/ 216442 h 370789"/>
                    <a:gd name="connsiteX2" fmla="*/ 1706033 w 5256870"/>
                    <a:gd name="connsiteY2" fmla="*/ 542 h 370789"/>
                    <a:gd name="connsiteX3" fmla="*/ 4762500 w 5256870"/>
                    <a:gd name="connsiteY3" fmla="*/ 288409 h 370789"/>
                    <a:gd name="connsiteX4" fmla="*/ 4762500 w 5256870"/>
                    <a:gd name="connsiteY4" fmla="*/ 360375 h 370789"/>
                    <a:gd name="connsiteX5" fmla="*/ 0 w 5256870"/>
                    <a:gd name="connsiteY5" fmla="*/ 368842 h 370789"/>
                    <a:gd name="connsiteX0" fmla="*/ 16933 w 4762500"/>
                    <a:gd name="connsiteY0" fmla="*/ 224909 h 370789"/>
                    <a:gd name="connsiteX1" fmla="*/ 1570566 w 4762500"/>
                    <a:gd name="connsiteY1" fmla="*/ 216442 h 370789"/>
                    <a:gd name="connsiteX2" fmla="*/ 1706033 w 4762500"/>
                    <a:gd name="connsiteY2" fmla="*/ 542 h 370789"/>
                    <a:gd name="connsiteX3" fmla="*/ 4762500 w 4762500"/>
                    <a:gd name="connsiteY3" fmla="*/ 288409 h 370789"/>
                    <a:gd name="connsiteX4" fmla="*/ 4762500 w 4762500"/>
                    <a:gd name="connsiteY4" fmla="*/ 360375 h 370789"/>
                    <a:gd name="connsiteX5" fmla="*/ 0 w 4762500"/>
                    <a:gd name="connsiteY5" fmla="*/ 368842 h 370789"/>
                    <a:gd name="connsiteX0" fmla="*/ 16933 w 4762500"/>
                    <a:gd name="connsiteY0" fmla="*/ 224367 h 370247"/>
                    <a:gd name="connsiteX1" fmla="*/ 1570566 w 4762500"/>
                    <a:gd name="connsiteY1" fmla="*/ 215900 h 370247"/>
                    <a:gd name="connsiteX2" fmla="*/ 1706033 w 4762500"/>
                    <a:gd name="connsiteY2" fmla="*/ 0 h 370247"/>
                    <a:gd name="connsiteX3" fmla="*/ 4762500 w 4762500"/>
                    <a:gd name="connsiteY3" fmla="*/ 287867 h 370247"/>
                    <a:gd name="connsiteX4" fmla="*/ 4762500 w 4762500"/>
                    <a:gd name="connsiteY4" fmla="*/ 359833 h 370247"/>
                    <a:gd name="connsiteX5" fmla="*/ 0 w 4762500"/>
                    <a:gd name="connsiteY5" fmla="*/ 368300 h 370247"/>
                    <a:gd name="connsiteX0" fmla="*/ 16933 w 4762500"/>
                    <a:gd name="connsiteY0" fmla="*/ 215900 h 361780"/>
                    <a:gd name="connsiteX1" fmla="*/ 1570566 w 4762500"/>
                    <a:gd name="connsiteY1" fmla="*/ 207433 h 361780"/>
                    <a:gd name="connsiteX2" fmla="*/ 1879599 w 4762500"/>
                    <a:gd name="connsiteY2" fmla="*/ 0 h 361780"/>
                    <a:gd name="connsiteX3" fmla="*/ 4762500 w 4762500"/>
                    <a:gd name="connsiteY3" fmla="*/ 279400 h 361780"/>
                    <a:gd name="connsiteX4" fmla="*/ 4762500 w 4762500"/>
                    <a:gd name="connsiteY4" fmla="*/ 351366 h 361780"/>
                    <a:gd name="connsiteX5" fmla="*/ 0 w 4762500"/>
                    <a:gd name="connsiteY5" fmla="*/ 359833 h 361780"/>
                    <a:gd name="connsiteX0" fmla="*/ 16933 w 4762500"/>
                    <a:gd name="connsiteY0" fmla="*/ 215900 h 361780"/>
                    <a:gd name="connsiteX1" fmla="*/ 1570566 w 4762500"/>
                    <a:gd name="connsiteY1" fmla="*/ 207433 h 361780"/>
                    <a:gd name="connsiteX2" fmla="*/ 1879599 w 4762500"/>
                    <a:gd name="connsiteY2" fmla="*/ 0 h 361780"/>
                    <a:gd name="connsiteX3" fmla="*/ 4762500 w 4762500"/>
                    <a:gd name="connsiteY3" fmla="*/ 279400 h 361780"/>
                    <a:gd name="connsiteX4" fmla="*/ 4762500 w 4762500"/>
                    <a:gd name="connsiteY4" fmla="*/ 351366 h 361780"/>
                    <a:gd name="connsiteX5" fmla="*/ 0 w 4762500"/>
                    <a:gd name="connsiteY5" fmla="*/ 359833 h 361780"/>
                    <a:gd name="connsiteX0" fmla="*/ 16933 w 4762500"/>
                    <a:gd name="connsiteY0" fmla="*/ 215900 h 361780"/>
                    <a:gd name="connsiteX1" fmla="*/ 1828799 w 4762500"/>
                    <a:gd name="connsiteY1" fmla="*/ 194733 h 361780"/>
                    <a:gd name="connsiteX2" fmla="*/ 1879599 w 4762500"/>
                    <a:gd name="connsiteY2" fmla="*/ 0 h 361780"/>
                    <a:gd name="connsiteX3" fmla="*/ 4762500 w 4762500"/>
                    <a:gd name="connsiteY3" fmla="*/ 279400 h 361780"/>
                    <a:gd name="connsiteX4" fmla="*/ 4762500 w 4762500"/>
                    <a:gd name="connsiteY4" fmla="*/ 351366 h 361780"/>
                    <a:gd name="connsiteX5" fmla="*/ 0 w 4762500"/>
                    <a:gd name="connsiteY5" fmla="*/ 359833 h 361780"/>
                    <a:gd name="connsiteX0" fmla="*/ 16933 w 4762500"/>
                    <a:gd name="connsiteY0" fmla="*/ 215900 h 361780"/>
                    <a:gd name="connsiteX1" fmla="*/ 1828799 w 4762500"/>
                    <a:gd name="connsiteY1" fmla="*/ 194733 h 361780"/>
                    <a:gd name="connsiteX2" fmla="*/ 1879599 w 4762500"/>
                    <a:gd name="connsiteY2" fmla="*/ 0 h 361780"/>
                    <a:gd name="connsiteX3" fmla="*/ 4762500 w 4762500"/>
                    <a:gd name="connsiteY3" fmla="*/ 279400 h 361780"/>
                    <a:gd name="connsiteX4" fmla="*/ 4762500 w 4762500"/>
                    <a:gd name="connsiteY4" fmla="*/ 351366 h 361780"/>
                    <a:gd name="connsiteX5" fmla="*/ 0 w 4762500"/>
                    <a:gd name="connsiteY5" fmla="*/ 359833 h 36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0" h="361780">
                      <a:moveTo>
                        <a:pt x="16933" y="215900"/>
                      </a:moveTo>
                      <a:cubicBezTo>
                        <a:pt x="652991" y="230363"/>
                        <a:pt x="1547282" y="215194"/>
                        <a:pt x="1828799" y="194733"/>
                      </a:cubicBezTo>
                      <a:lnTo>
                        <a:pt x="1879599" y="0"/>
                      </a:lnTo>
                      <a:cubicBezTo>
                        <a:pt x="2424288" y="33160"/>
                        <a:pt x="4253089" y="219428"/>
                        <a:pt x="4762500" y="279400"/>
                      </a:cubicBezTo>
                      <a:lnTo>
                        <a:pt x="4762500" y="351366"/>
                      </a:lnTo>
                      <a:cubicBezTo>
                        <a:pt x="3968750" y="364771"/>
                        <a:pt x="1984375" y="362302"/>
                        <a:pt x="0" y="359833"/>
                      </a:cubicBezTo>
                    </a:path>
                  </a:pathLst>
                </a:custGeom>
                <a:solidFill>
                  <a:schemeClr val="tx1">
                    <a:lumMod val="50000"/>
                    <a:lumOff val="50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6" name="Kombinationstegning: figur 15">
                  <a:extLst>
                    <a:ext uri="{FF2B5EF4-FFF2-40B4-BE49-F238E27FC236}">
                      <a16:creationId xmlns:a16="http://schemas.microsoft.com/office/drawing/2014/main" id="{670FE56A-49F9-426D-B470-E04A2022330A}"/>
                    </a:ext>
                  </a:extLst>
                </p:cNvPr>
                <p:cNvSpPr/>
                <p:nvPr/>
              </p:nvSpPr>
              <p:spPr>
                <a:xfrm>
                  <a:off x="935566" y="5644858"/>
                  <a:ext cx="4779433" cy="723554"/>
                </a:xfrm>
                <a:custGeom>
                  <a:avLst/>
                  <a:gdLst>
                    <a:gd name="connsiteX0" fmla="*/ 0 w 5004254"/>
                    <a:gd name="connsiteY0" fmla="*/ 277204 h 723136"/>
                    <a:gd name="connsiteX1" fmla="*/ 364066 w 5004254"/>
                    <a:gd name="connsiteY1" fmla="*/ 302604 h 723136"/>
                    <a:gd name="connsiteX2" fmla="*/ 850900 w 5004254"/>
                    <a:gd name="connsiteY2" fmla="*/ 256038 h 723136"/>
                    <a:gd name="connsiteX3" fmla="*/ 1811866 w 5004254"/>
                    <a:gd name="connsiteY3" fmla="*/ 95171 h 723136"/>
                    <a:gd name="connsiteX4" fmla="*/ 2040466 w 5004254"/>
                    <a:gd name="connsiteY4" fmla="*/ 35904 h 723136"/>
                    <a:gd name="connsiteX5" fmla="*/ 2103966 w 5004254"/>
                    <a:gd name="connsiteY5" fmla="*/ 6271 h 723136"/>
                    <a:gd name="connsiteX6" fmla="*/ 2624666 w 5004254"/>
                    <a:gd name="connsiteY6" fmla="*/ 2038 h 723136"/>
                    <a:gd name="connsiteX7" fmla="*/ 3200400 w 5004254"/>
                    <a:gd name="connsiteY7" fmla="*/ 31671 h 723136"/>
                    <a:gd name="connsiteX8" fmla="*/ 3860800 w 5004254"/>
                    <a:gd name="connsiteY8" fmla="*/ 145971 h 723136"/>
                    <a:gd name="connsiteX9" fmla="*/ 4440766 w 5004254"/>
                    <a:gd name="connsiteY9" fmla="*/ 234871 h 723136"/>
                    <a:gd name="connsiteX10" fmla="*/ 4775200 w 5004254"/>
                    <a:gd name="connsiteY10" fmla="*/ 302604 h 723136"/>
                    <a:gd name="connsiteX11" fmla="*/ 4779433 w 5004254"/>
                    <a:gd name="connsiteY11" fmla="*/ 721704 h 723136"/>
                    <a:gd name="connsiteX12" fmla="*/ 1900766 w 5004254"/>
                    <a:gd name="connsiteY12" fmla="*/ 446538 h 723136"/>
                    <a:gd name="connsiteX13" fmla="*/ 1833033 w 5004254"/>
                    <a:gd name="connsiteY13" fmla="*/ 637038 h 723136"/>
                    <a:gd name="connsiteX14" fmla="*/ 8466 w 5004254"/>
                    <a:gd name="connsiteY14" fmla="*/ 662438 h 723136"/>
                    <a:gd name="connsiteX0" fmla="*/ 0 w 5004254"/>
                    <a:gd name="connsiteY0" fmla="*/ 277204 h 723136"/>
                    <a:gd name="connsiteX1" fmla="*/ 364066 w 5004254"/>
                    <a:gd name="connsiteY1" fmla="*/ 302604 h 723136"/>
                    <a:gd name="connsiteX2" fmla="*/ 850900 w 5004254"/>
                    <a:gd name="connsiteY2" fmla="*/ 256038 h 723136"/>
                    <a:gd name="connsiteX3" fmla="*/ 1811866 w 5004254"/>
                    <a:gd name="connsiteY3" fmla="*/ 95171 h 723136"/>
                    <a:gd name="connsiteX4" fmla="*/ 2040466 w 5004254"/>
                    <a:gd name="connsiteY4" fmla="*/ 35904 h 723136"/>
                    <a:gd name="connsiteX5" fmla="*/ 2103966 w 5004254"/>
                    <a:gd name="connsiteY5" fmla="*/ 6271 h 723136"/>
                    <a:gd name="connsiteX6" fmla="*/ 2624666 w 5004254"/>
                    <a:gd name="connsiteY6" fmla="*/ 2038 h 723136"/>
                    <a:gd name="connsiteX7" fmla="*/ 3200400 w 5004254"/>
                    <a:gd name="connsiteY7" fmla="*/ 31671 h 723136"/>
                    <a:gd name="connsiteX8" fmla="*/ 3860800 w 5004254"/>
                    <a:gd name="connsiteY8" fmla="*/ 145971 h 723136"/>
                    <a:gd name="connsiteX9" fmla="*/ 4440766 w 5004254"/>
                    <a:gd name="connsiteY9" fmla="*/ 234871 h 723136"/>
                    <a:gd name="connsiteX10" fmla="*/ 4775200 w 5004254"/>
                    <a:gd name="connsiteY10" fmla="*/ 302604 h 723136"/>
                    <a:gd name="connsiteX11" fmla="*/ 4779433 w 5004254"/>
                    <a:gd name="connsiteY11" fmla="*/ 721704 h 723136"/>
                    <a:gd name="connsiteX12" fmla="*/ 1900766 w 5004254"/>
                    <a:gd name="connsiteY12" fmla="*/ 446538 h 723136"/>
                    <a:gd name="connsiteX13" fmla="*/ 1833033 w 5004254"/>
                    <a:gd name="connsiteY13" fmla="*/ 637038 h 723136"/>
                    <a:gd name="connsiteX14" fmla="*/ 8466 w 5004254"/>
                    <a:gd name="connsiteY14" fmla="*/ 662438 h 723136"/>
                    <a:gd name="connsiteX0" fmla="*/ 0 w 5004254"/>
                    <a:gd name="connsiteY0" fmla="*/ 277204 h 723136"/>
                    <a:gd name="connsiteX1" fmla="*/ 364066 w 5004254"/>
                    <a:gd name="connsiteY1" fmla="*/ 302604 h 723136"/>
                    <a:gd name="connsiteX2" fmla="*/ 850900 w 5004254"/>
                    <a:gd name="connsiteY2" fmla="*/ 256038 h 723136"/>
                    <a:gd name="connsiteX3" fmla="*/ 1811866 w 5004254"/>
                    <a:gd name="connsiteY3" fmla="*/ 95171 h 723136"/>
                    <a:gd name="connsiteX4" fmla="*/ 2040466 w 5004254"/>
                    <a:gd name="connsiteY4" fmla="*/ 35904 h 723136"/>
                    <a:gd name="connsiteX5" fmla="*/ 2103966 w 5004254"/>
                    <a:gd name="connsiteY5" fmla="*/ 6271 h 723136"/>
                    <a:gd name="connsiteX6" fmla="*/ 2624666 w 5004254"/>
                    <a:gd name="connsiteY6" fmla="*/ 2038 h 723136"/>
                    <a:gd name="connsiteX7" fmla="*/ 3200400 w 5004254"/>
                    <a:gd name="connsiteY7" fmla="*/ 31671 h 723136"/>
                    <a:gd name="connsiteX8" fmla="*/ 3860800 w 5004254"/>
                    <a:gd name="connsiteY8" fmla="*/ 145971 h 723136"/>
                    <a:gd name="connsiteX9" fmla="*/ 4440766 w 5004254"/>
                    <a:gd name="connsiteY9" fmla="*/ 234871 h 723136"/>
                    <a:gd name="connsiteX10" fmla="*/ 4775200 w 5004254"/>
                    <a:gd name="connsiteY10" fmla="*/ 302604 h 723136"/>
                    <a:gd name="connsiteX11" fmla="*/ 4779433 w 5004254"/>
                    <a:gd name="connsiteY11" fmla="*/ 721704 h 723136"/>
                    <a:gd name="connsiteX12" fmla="*/ 1900766 w 5004254"/>
                    <a:gd name="connsiteY12" fmla="*/ 446538 h 723136"/>
                    <a:gd name="connsiteX13" fmla="*/ 1833033 w 5004254"/>
                    <a:gd name="connsiteY13" fmla="*/ 637038 h 723136"/>
                    <a:gd name="connsiteX14" fmla="*/ 8466 w 5004254"/>
                    <a:gd name="connsiteY14" fmla="*/ 662438 h 723136"/>
                    <a:gd name="connsiteX0" fmla="*/ 0 w 5004254"/>
                    <a:gd name="connsiteY0" fmla="*/ 277204 h 723136"/>
                    <a:gd name="connsiteX1" fmla="*/ 364066 w 5004254"/>
                    <a:gd name="connsiteY1" fmla="*/ 302604 h 723136"/>
                    <a:gd name="connsiteX2" fmla="*/ 850900 w 5004254"/>
                    <a:gd name="connsiteY2" fmla="*/ 256038 h 723136"/>
                    <a:gd name="connsiteX3" fmla="*/ 1811866 w 5004254"/>
                    <a:gd name="connsiteY3" fmla="*/ 95171 h 723136"/>
                    <a:gd name="connsiteX4" fmla="*/ 2040466 w 5004254"/>
                    <a:gd name="connsiteY4" fmla="*/ 35904 h 723136"/>
                    <a:gd name="connsiteX5" fmla="*/ 2103966 w 5004254"/>
                    <a:gd name="connsiteY5" fmla="*/ 6271 h 723136"/>
                    <a:gd name="connsiteX6" fmla="*/ 2624666 w 5004254"/>
                    <a:gd name="connsiteY6" fmla="*/ 2038 h 723136"/>
                    <a:gd name="connsiteX7" fmla="*/ 3200400 w 5004254"/>
                    <a:gd name="connsiteY7" fmla="*/ 31671 h 723136"/>
                    <a:gd name="connsiteX8" fmla="*/ 3860800 w 5004254"/>
                    <a:gd name="connsiteY8" fmla="*/ 145971 h 723136"/>
                    <a:gd name="connsiteX9" fmla="*/ 4440766 w 5004254"/>
                    <a:gd name="connsiteY9" fmla="*/ 234871 h 723136"/>
                    <a:gd name="connsiteX10" fmla="*/ 4775200 w 5004254"/>
                    <a:gd name="connsiteY10" fmla="*/ 302604 h 723136"/>
                    <a:gd name="connsiteX11" fmla="*/ 4779433 w 5004254"/>
                    <a:gd name="connsiteY11" fmla="*/ 721704 h 723136"/>
                    <a:gd name="connsiteX12" fmla="*/ 1900766 w 5004254"/>
                    <a:gd name="connsiteY12" fmla="*/ 446538 h 723136"/>
                    <a:gd name="connsiteX13" fmla="*/ 1833033 w 5004254"/>
                    <a:gd name="connsiteY13" fmla="*/ 637038 h 723136"/>
                    <a:gd name="connsiteX14" fmla="*/ 8466 w 5004254"/>
                    <a:gd name="connsiteY14" fmla="*/ 662438 h 723136"/>
                    <a:gd name="connsiteX0" fmla="*/ 0 w 5004254"/>
                    <a:gd name="connsiteY0" fmla="*/ 277204 h 723136"/>
                    <a:gd name="connsiteX1" fmla="*/ 364066 w 5004254"/>
                    <a:gd name="connsiteY1" fmla="*/ 302604 h 723136"/>
                    <a:gd name="connsiteX2" fmla="*/ 850900 w 5004254"/>
                    <a:gd name="connsiteY2" fmla="*/ 256038 h 723136"/>
                    <a:gd name="connsiteX3" fmla="*/ 1811866 w 5004254"/>
                    <a:gd name="connsiteY3" fmla="*/ 95171 h 723136"/>
                    <a:gd name="connsiteX4" fmla="*/ 2040466 w 5004254"/>
                    <a:gd name="connsiteY4" fmla="*/ 35904 h 723136"/>
                    <a:gd name="connsiteX5" fmla="*/ 2103966 w 5004254"/>
                    <a:gd name="connsiteY5" fmla="*/ 6271 h 723136"/>
                    <a:gd name="connsiteX6" fmla="*/ 2624666 w 5004254"/>
                    <a:gd name="connsiteY6" fmla="*/ 2038 h 723136"/>
                    <a:gd name="connsiteX7" fmla="*/ 3200400 w 5004254"/>
                    <a:gd name="connsiteY7" fmla="*/ 31671 h 723136"/>
                    <a:gd name="connsiteX8" fmla="*/ 3860800 w 5004254"/>
                    <a:gd name="connsiteY8" fmla="*/ 145971 h 723136"/>
                    <a:gd name="connsiteX9" fmla="*/ 4440766 w 5004254"/>
                    <a:gd name="connsiteY9" fmla="*/ 234871 h 723136"/>
                    <a:gd name="connsiteX10" fmla="*/ 4775200 w 5004254"/>
                    <a:gd name="connsiteY10" fmla="*/ 302604 h 723136"/>
                    <a:gd name="connsiteX11" fmla="*/ 4779433 w 5004254"/>
                    <a:gd name="connsiteY11" fmla="*/ 721704 h 723136"/>
                    <a:gd name="connsiteX12" fmla="*/ 1900766 w 5004254"/>
                    <a:gd name="connsiteY12" fmla="*/ 446538 h 723136"/>
                    <a:gd name="connsiteX13" fmla="*/ 1833033 w 5004254"/>
                    <a:gd name="connsiteY13" fmla="*/ 637038 h 723136"/>
                    <a:gd name="connsiteX14" fmla="*/ 8466 w 5004254"/>
                    <a:gd name="connsiteY14" fmla="*/ 662438 h 723136"/>
                    <a:gd name="connsiteX0" fmla="*/ 0 w 5004254"/>
                    <a:gd name="connsiteY0" fmla="*/ 277204 h 723136"/>
                    <a:gd name="connsiteX1" fmla="*/ 364066 w 5004254"/>
                    <a:gd name="connsiteY1" fmla="*/ 302604 h 723136"/>
                    <a:gd name="connsiteX2" fmla="*/ 850900 w 5004254"/>
                    <a:gd name="connsiteY2" fmla="*/ 256038 h 723136"/>
                    <a:gd name="connsiteX3" fmla="*/ 1811866 w 5004254"/>
                    <a:gd name="connsiteY3" fmla="*/ 95171 h 723136"/>
                    <a:gd name="connsiteX4" fmla="*/ 2040466 w 5004254"/>
                    <a:gd name="connsiteY4" fmla="*/ 35904 h 723136"/>
                    <a:gd name="connsiteX5" fmla="*/ 2103966 w 5004254"/>
                    <a:gd name="connsiteY5" fmla="*/ 6271 h 723136"/>
                    <a:gd name="connsiteX6" fmla="*/ 2624666 w 5004254"/>
                    <a:gd name="connsiteY6" fmla="*/ 2038 h 723136"/>
                    <a:gd name="connsiteX7" fmla="*/ 3200400 w 5004254"/>
                    <a:gd name="connsiteY7" fmla="*/ 31671 h 723136"/>
                    <a:gd name="connsiteX8" fmla="*/ 3860800 w 5004254"/>
                    <a:gd name="connsiteY8" fmla="*/ 145971 h 723136"/>
                    <a:gd name="connsiteX9" fmla="*/ 4440766 w 5004254"/>
                    <a:gd name="connsiteY9" fmla="*/ 234871 h 723136"/>
                    <a:gd name="connsiteX10" fmla="*/ 4775200 w 5004254"/>
                    <a:gd name="connsiteY10" fmla="*/ 302604 h 723136"/>
                    <a:gd name="connsiteX11" fmla="*/ 4779433 w 5004254"/>
                    <a:gd name="connsiteY11" fmla="*/ 721704 h 723136"/>
                    <a:gd name="connsiteX12" fmla="*/ 1900766 w 5004254"/>
                    <a:gd name="connsiteY12" fmla="*/ 446538 h 723136"/>
                    <a:gd name="connsiteX13" fmla="*/ 1833033 w 5004254"/>
                    <a:gd name="connsiteY13" fmla="*/ 637038 h 723136"/>
                    <a:gd name="connsiteX14" fmla="*/ 8466 w 5004254"/>
                    <a:gd name="connsiteY14" fmla="*/ 662438 h 723136"/>
                    <a:gd name="connsiteX0" fmla="*/ 0 w 5004254"/>
                    <a:gd name="connsiteY0" fmla="*/ 277204 h 723136"/>
                    <a:gd name="connsiteX1" fmla="*/ 364066 w 5004254"/>
                    <a:gd name="connsiteY1" fmla="*/ 302604 h 723136"/>
                    <a:gd name="connsiteX2" fmla="*/ 850900 w 5004254"/>
                    <a:gd name="connsiteY2" fmla="*/ 256038 h 723136"/>
                    <a:gd name="connsiteX3" fmla="*/ 1811866 w 5004254"/>
                    <a:gd name="connsiteY3" fmla="*/ 95171 h 723136"/>
                    <a:gd name="connsiteX4" fmla="*/ 2040466 w 5004254"/>
                    <a:gd name="connsiteY4" fmla="*/ 35904 h 723136"/>
                    <a:gd name="connsiteX5" fmla="*/ 2103966 w 5004254"/>
                    <a:gd name="connsiteY5" fmla="*/ 6271 h 723136"/>
                    <a:gd name="connsiteX6" fmla="*/ 2624666 w 5004254"/>
                    <a:gd name="connsiteY6" fmla="*/ 2038 h 723136"/>
                    <a:gd name="connsiteX7" fmla="*/ 3200400 w 5004254"/>
                    <a:gd name="connsiteY7" fmla="*/ 31671 h 723136"/>
                    <a:gd name="connsiteX8" fmla="*/ 3860800 w 5004254"/>
                    <a:gd name="connsiteY8" fmla="*/ 145971 h 723136"/>
                    <a:gd name="connsiteX9" fmla="*/ 4440766 w 5004254"/>
                    <a:gd name="connsiteY9" fmla="*/ 234871 h 723136"/>
                    <a:gd name="connsiteX10" fmla="*/ 4775200 w 5004254"/>
                    <a:gd name="connsiteY10" fmla="*/ 302604 h 723136"/>
                    <a:gd name="connsiteX11" fmla="*/ 4779433 w 5004254"/>
                    <a:gd name="connsiteY11" fmla="*/ 721704 h 723136"/>
                    <a:gd name="connsiteX12" fmla="*/ 1900766 w 5004254"/>
                    <a:gd name="connsiteY12" fmla="*/ 446538 h 723136"/>
                    <a:gd name="connsiteX13" fmla="*/ 1833033 w 5004254"/>
                    <a:gd name="connsiteY13" fmla="*/ 637038 h 723136"/>
                    <a:gd name="connsiteX14" fmla="*/ 8466 w 5004254"/>
                    <a:gd name="connsiteY14" fmla="*/ 662438 h 723136"/>
                    <a:gd name="connsiteX0" fmla="*/ 0 w 4779433"/>
                    <a:gd name="connsiteY0" fmla="*/ 277204 h 723136"/>
                    <a:gd name="connsiteX1" fmla="*/ 364066 w 4779433"/>
                    <a:gd name="connsiteY1" fmla="*/ 302604 h 723136"/>
                    <a:gd name="connsiteX2" fmla="*/ 850900 w 4779433"/>
                    <a:gd name="connsiteY2" fmla="*/ 256038 h 723136"/>
                    <a:gd name="connsiteX3" fmla="*/ 1811866 w 4779433"/>
                    <a:gd name="connsiteY3" fmla="*/ 95171 h 723136"/>
                    <a:gd name="connsiteX4" fmla="*/ 2040466 w 4779433"/>
                    <a:gd name="connsiteY4" fmla="*/ 35904 h 723136"/>
                    <a:gd name="connsiteX5" fmla="*/ 2103966 w 4779433"/>
                    <a:gd name="connsiteY5" fmla="*/ 6271 h 723136"/>
                    <a:gd name="connsiteX6" fmla="*/ 2624666 w 4779433"/>
                    <a:gd name="connsiteY6" fmla="*/ 2038 h 723136"/>
                    <a:gd name="connsiteX7" fmla="*/ 3200400 w 4779433"/>
                    <a:gd name="connsiteY7" fmla="*/ 31671 h 723136"/>
                    <a:gd name="connsiteX8" fmla="*/ 3860800 w 4779433"/>
                    <a:gd name="connsiteY8" fmla="*/ 145971 h 723136"/>
                    <a:gd name="connsiteX9" fmla="*/ 4440766 w 4779433"/>
                    <a:gd name="connsiteY9" fmla="*/ 234871 h 723136"/>
                    <a:gd name="connsiteX10" fmla="*/ 4775200 w 4779433"/>
                    <a:gd name="connsiteY10" fmla="*/ 302604 h 723136"/>
                    <a:gd name="connsiteX11" fmla="*/ 4779433 w 4779433"/>
                    <a:gd name="connsiteY11" fmla="*/ 721704 h 723136"/>
                    <a:gd name="connsiteX12" fmla="*/ 1900766 w 4779433"/>
                    <a:gd name="connsiteY12" fmla="*/ 446538 h 723136"/>
                    <a:gd name="connsiteX13" fmla="*/ 1833033 w 4779433"/>
                    <a:gd name="connsiteY13" fmla="*/ 637038 h 723136"/>
                    <a:gd name="connsiteX14" fmla="*/ 8466 w 4779433"/>
                    <a:gd name="connsiteY14" fmla="*/ 662438 h 723136"/>
                    <a:gd name="connsiteX0" fmla="*/ 0 w 4779433"/>
                    <a:gd name="connsiteY0" fmla="*/ 277204 h 723167"/>
                    <a:gd name="connsiteX1" fmla="*/ 364066 w 4779433"/>
                    <a:gd name="connsiteY1" fmla="*/ 302604 h 723167"/>
                    <a:gd name="connsiteX2" fmla="*/ 850900 w 4779433"/>
                    <a:gd name="connsiteY2" fmla="*/ 256038 h 723167"/>
                    <a:gd name="connsiteX3" fmla="*/ 1811866 w 4779433"/>
                    <a:gd name="connsiteY3" fmla="*/ 95171 h 723167"/>
                    <a:gd name="connsiteX4" fmla="*/ 2040466 w 4779433"/>
                    <a:gd name="connsiteY4" fmla="*/ 35904 h 723167"/>
                    <a:gd name="connsiteX5" fmla="*/ 2103966 w 4779433"/>
                    <a:gd name="connsiteY5" fmla="*/ 6271 h 723167"/>
                    <a:gd name="connsiteX6" fmla="*/ 2624666 w 4779433"/>
                    <a:gd name="connsiteY6" fmla="*/ 2038 h 723167"/>
                    <a:gd name="connsiteX7" fmla="*/ 3200400 w 4779433"/>
                    <a:gd name="connsiteY7" fmla="*/ 31671 h 723167"/>
                    <a:gd name="connsiteX8" fmla="*/ 3860800 w 4779433"/>
                    <a:gd name="connsiteY8" fmla="*/ 145971 h 723167"/>
                    <a:gd name="connsiteX9" fmla="*/ 4440766 w 4779433"/>
                    <a:gd name="connsiteY9" fmla="*/ 234871 h 723167"/>
                    <a:gd name="connsiteX10" fmla="*/ 4775200 w 4779433"/>
                    <a:gd name="connsiteY10" fmla="*/ 302604 h 723167"/>
                    <a:gd name="connsiteX11" fmla="*/ 4779433 w 4779433"/>
                    <a:gd name="connsiteY11" fmla="*/ 721704 h 723167"/>
                    <a:gd name="connsiteX12" fmla="*/ 1894416 w 4779433"/>
                    <a:gd name="connsiteY12" fmla="*/ 452888 h 723167"/>
                    <a:gd name="connsiteX13" fmla="*/ 1833033 w 4779433"/>
                    <a:gd name="connsiteY13" fmla="*/ 637038 h 723167"/>
                    <a:gd name="connsiteX14" fmla="*/ 8466 w 4779433"/>
                    <a:gd name="connsiteY14" fmla="*/ 662438 h 723167"/>
                    <a:gd name="connsiteX0" fmla="*/ 0 w 4779433"/>
                    <a:gd name="connsiteY0" fmla="*/ 277204 h 723183"/>
                    <a:gd name="connsiteX1" fmla="*/ 364066 w 4779433"/>
                    <a:gd name="connsiteY1" fmla="*/ 302604 h 723183"/>
                    <a:gd name="connsiteX2" fmla="*/ 850900 w 4779433"/>
                    <a:gd name="connsiteY2" fmla="*/ 256038 h 723183"/>
                    <a:gd name="connsiteX3" fmla="*/ 1811866 w 4779433"/>
                    <a:gd name="connsiteY3" fmla="*/ 95171 h 723183"/>
                    <a:gd name="connsiteX4" fmla="*/ 2040466 w 4779433"/>
                    <a:gd name="connsiteY4" fmla="*/ 35904 h 723183"/>
                    <a:gd name="connsiteX5" fmla="*/ 2103966 w 4779433"/>
                    <a:gd name="connsiteY5" fmla="*/ 6271 h 723183"/>
                    <a:gd name="connsiteX6" fmla="*/ 2624666 w 4779433"/>
                    <a:gd name="connsiteY6" fmla="*/ 2038 h 723183"/>
                    <a:gd name="connsiteX7" fmla="*/ 3200400 w 4779433"/>
                    <a:gd name="connsiteY7" fmla="*/ 31671 h 723183"/>
                    <a:gd name="connsiteX8" fmla="*/ 3860800 w 4779433"/>
                    <a:gd name="connsiteY8" fmla="*/ 145971 h 723183"/>
                    <a:gd name="connsiteX9" fmla="*/ 4440766 w 4779433"/>
                    <a:gd name="connsiteY9" fmla="*/ 234871 h 723183"/>
                    <a:gd name="connsiteX10" fmla="*/ 4775200 w 4779433"/>
                    <a:gd name="connsiteY10" fmla="*/ 302604 h 723183"/>
                    <a:gd name="connsiteX11" fmla="*/ 4779433 w 4779433"/>
                    <a:gd name="connsiteY11" fmla="*/ 721704 h 723183"/>
                    <a:gd name="connsiteX12" fmla="*/ 1894416 w 4779433"/>
                    <a:gd name="connsiteY12" fmla="*/ 452888 h 723183"/>
                    <a:gd name="connsiteX13" fmla="*/ 1833033 w 4779433"/>
                    <a:gd name="connsiteY13" fmla="*/ 637038 h 723183"/>
                    <a:gd name="connsiteX14" fmla="*/ 8466 w 4779433"/>
                    <a:gd name="connsiteY14" fmla="*/ 662438 h 723183"/>
                    <a:gd name="connsiteX0" fmla="*/ 0 w 4779433"/>
                    <a:gd name="connsiteY0" fmla="*/ 277204 h 723183"/>
                    <a:gd name="connsiteX1" fmla="*/ 364066 w 4779433"/>
                    <a:gd name="connsiteY1" fmla="*/ 302604 h 723183"/>
                    <a:gd name="connsiteX2" fmla="*/ 850900 w 4779433"/>
                    <a:gd name="connsiteY2" fmla="*/ 256038 h 723183"/>
                    <a:gd name="connsiteX3" fmla="*/ 1811866 w 4779433"/>
                    <a:gd name="connsiteY3" fmla="*/ 95171 h 723183"/>
                    <a:gd name="connsiteX4" fmla="*/ 2040466 w 4779433"/>
                    <a:gd name="connsiteY4" fmla="*/ 35904 h 723183"/>
                    <a:gd name="connsiteX5" fmla="*/ 2103966 w 4779433"/>
                    <a:gd name="connsiteY5" fmla="*/ 6271 h 723183"/>
                    <a:gd name="connsiteX6" fmla="*/ 2624666 w 4779433"/>
                    <a:gd name="connsiteY6" fmla="*/ 2038 h 723183"/>
                    <a:gd name="connsiteX7" fmla="*/ 3200400 w 4779433"/>
                    <a:gd name="connsiteY7" fmla="*/ 31671 h 723183"/>
                    <a:gd name="connsiteX8" fmla="*/ 3860800 w 4779433"/>
                    <a:gd name="connsiteY8" fmla="*/ 145971 h 723183"/>
                    <a:gd name="connsiteX9" fmla="*/ 4440766 w 4779433"/>
                    <a:gd name="connsiteY9" fmla="*/ 234871 h 723183"/>
                    <a:gd name="connsiteX10" fmla="*/ 4775200 w 4779433"/>
                    <a:gd name="connsiteY10" fmla="*/ 302604 h 723183"/>
                    <a:gd name="connsiteX11" fmla="*/ 4779433 w 4779433"/>
                    <a:gd name="connsiteY11" fmla="*/ 721704 h 723183"/>
                    <a:gd name="connsiteX12" fmla="*/ 1894416 w 4779433"/>
                    <a:gd name="connsiteY12" fmla="*/ 452888 h 723183"/>
                    <a:gd name="connsiteX13" fmla="*/ 1842558 w 4779433"/>
                    <a:gd name="connsiteY13" fmla="*/ 652913 h 723183"/>
                    <a:gd name="connsiteX14" fmla="*/ 8466 w 4779433"/>
                    <a:gd name="connsiteY14" fmla="*/ 662438 h 723183"/>
                    <a:gd name="connsiteX0" fmla="*/ 0 w 4779433"/>
                    <a:gd name="connsiteY0" fmla="*/ 277204 h 723183"/>
                    <a:gd name="connsiteX1" fmla="*/ 364066 w 4779433"/>
                    <a:gd name="connsiteY1" fmla="*/ 302604 h 723183"/>
                    <a:gd name="connsiteX2" fmla="*/ 850900 w 4779433"/>
                    <a:gd name="connsiteY2" fmla="*/ 256038 h 723183"/>
                    <a:gd name="connsiteX3" fmla="*/ 1811866 w 4779433"/>
                    <a:gd name="connsiteY3" fmla="*/ 95171 h 723183"/>
                    <a:gd name="connsiteX4" fmla="*/ 2040466 w 4779433"/>
                    <a:gd name="connsiteY4" fmla="*/ 35904 h 723183"/>
                    <a:gd name="connsiteX5" fmla="*/ 2103966 w 4779433"/>
                    <a:gd name="connsiteY5" fmla="*/ 6271 h 723183"/>
                    <a:gd name="connsiteX6" fmla="*/ 2624666 w 4779433"/>
                    <a:gd name="connsiteY6" fmla="*/ 2038 h 723183"/>
                    <a:gd name="connsiteX7" fmla="*/ 3200400 w 4779433"/>
                    <a:gd name="connsiteY7" fmla="*/ 31671 h 723183"/>
                    <a:gd name="connsiteX8" fmla="*/ 3860800 w 4779433"/>
                    <a:gd name="connsiteY8" fmla="*/ 145971 h 723183"/>
                    <a:gd name="connsiteX9" fmla="*/ 4440766 w 4779433"/>
                    <a:gd name="connsiteY9" fmla="*/ 234871 h 723183"/>
                    <a:gd name="connsiteX10" fmla="*/ 4775200 w 4779433"/>
                    <a:gd name="connsiteY10" fmla="*/ 302604 h 723183"/>
                    <a:gd name="connsiteX11" fmla="*/ 4779433 w 4779433"/>
                    <a:gd name="connsiteY11" fmla="*/ 721704 h 723183"/>
                    <a:gd name="connsiteX12" fmla="*/ 1894416 w 4779433"/>
                    <a:gd name="connsiteY12" fmla="*/ 452888 h 723183"/>
                    <a:gd name="connsiteX13" fmla="*/ 1842558 w 4779433"/>
                    <a:gd name="connsiteY13" fmla="*/ 652913 h 723183"/>
                    <a:gd name="connsiteX14" fmla="*/ 8466 w 4779433"/>
                    <a:gd name="connsiteY14" fmla="*/ 662438 h 723183"/>
                    <a:gd name="connsiteX0" fmla="*/ 0 w 4779433"/>
                    <a:gd name="connsiteY0" fmla="*/ 276638 h 722617"/>
                    <a:gd name="connsiteX1" fmla="*/ 364066 w 4779433"/>
                    <a:gd name="connsiteY1" fmla="*/ 302038 h 722617"/>
                    <a:gd name="connsiteX2" fmla="*/ 850900 w 4779433"/>
                    <a:gd name="connsiteY2" fmla="*/ 255472 h 722617"/>
                    <a:gd name="connsiteX3" fmla="*/ 1811866 w 4779433"/>
                    <a:gd name="connsiteY3" fmla="*/ 94605 h 722617"/>
                    <a:gd name="connsiteX4" fmla="*/ 2040466 w 4779433"/>
                    <a:gd name="connsiteY4" fmla="*/ 35338 h 722617"/>
                    <a:gd name="connsiteX5" fmla="*/ 2103966 w 4779433"/>
                    <a:gd name="connsiteY5" fmla="*/ 5705 h 722617"/>
                    <a:gd name="connsiteX6" fmla="*/ 2624666 w 4779433"/>
                    <a:gd name="connsiteY6" fmla="*/ 1472 h 722617"/>
                    <a:gd name="connsiteX7" fmla="*/ 3200400 w 4779433"/>
                    <a:gd name="connsiteY7" fmla="*/ 31105 h 722617"/>
                    <a:gd name="connsiteX8" fmla="*/ 3860800 w 4779433"/>
                    <a:gd name="connsiteY8" fmla="*/ 145405 h 722617"/>
                    <a:gd name="connsiteX9" fmla="*/ 4440766 w 4779433"/>
                    <a:gd name="connsiteY9" fmla="*/ 234305 h 722617"/>
                    <a:gd name="connsiteX10" fmla="*/ 4775200 w 4779433"/>
                    <a:gd name="connsiteY10" fmla="*/ 302038 h 722617"/>
                    <a:gd name="connsiteX11" fmla="*/ 4779433 w 4779433"/>
                    <a:gd name="connsiteY11" fmla="*/ 721138 h 722617"/>
                    <a:gd name="connsiteX12" fmla="*/ 1894416 w 4779433"/>
                    <a:gd name="connsiteY12" fmla="*/ 452322 h 722617"/>
                    <a:gd name="connsiteX13" fmla="*/ 1842558 w 4779433"/>
                    <a:gd name="connsiteY13" fmla="*/ 652347 h 722617"/>
                    <a:gd name="connsiteX14" fmla="*/ 8466 w 4779433"/>
                    <a:gd name="connsiteY14" fmla="*/ 661872 h 722617"/>
                    <a:gd name="connsiteX0" fmla="*/ 0 w 4779433"/>
                    <a:gd name="connsiteY0" fmla="*/ 277575 h 723554"/>
                    <a:gd name="connsiteX1" fmla="*/ 364066 w 4779433"/>
                    <a:gd name="connsiteY1" fmla="*/ 302975 h 723554"/>
                    <a:gd name="connsiteX2" fmla="*/ 850900 w 4779433"/>
                    <a:gd name="connsiteY2" fmla="*/ 256409 h 723554"/>
                    <a:gd name="connsiteX3" fmla="*/ 1811866 w 4779433"/>
                    <a:gd name="connsiteY3" fmla="*/ 95542 h 723554"/>
                    <a:gd name="connsiteX4" fmla="*/ 2040466 w 4779433"/>
                    <a:gd name="connsiteY4" fmla="*/ 36275 h 723554"/>
                    <a:gd name="connsiteX5" fmla="*/ 2140478 w 4779433"/>
                    <a:gd name="connsiteY5" fmla="*/ 3467 h 723554"/>
                    <a:gd name="connsiteX6" fmla="*/ 2624666 w 4779433"/>
                    <a:gd name="connsiteY6" fmla="*/ 2409 h 723554"/>
                    <a:gd name="connsiteX7" fmla="*/ 3200400 w 4779433"/>
                    <a:gd name="connsiteY7" fmla="*/ 32042 h 723554"/>
                    <a:gd name="connsiteX8" fmla="*/ 3860800 w 4779433"/>
                    <a:gd name="connsiteY8" fmla="*/ 146342 h 723554"/>
                    <a:gd name="connsiteX9" fmla="*/ 4440766 w 4779433"/>
                    <a:gd name="connsiteY9" fmla="*/ 235242 h 723554"/>
                    <a:gd name="connsiteX10" fmla="*/ 4775200 w 4779433"/>
                    <a:gd name="connsiteY10" fmla="*/ 302975 h 723554"/>
                    <a:gd name="connsiteX11" fmla="*/ 4779433 w 4779433"/>
                    <a:gd name="connsiteY11" fmla="*/ 722075 h 723554"/>
                    <a:gd name="connsiteX12" fmla="*/ 1894416 w 4779433"/>
                    <a:gd name="connsiteY12" fmla="*/ 453259 h 723554"/>
                    <a:gd name="connsiteX13" fmla="*/ 1842558 w 4779433"/>
                    <a:gd name="connsiteY13" fmla="*/ 653284 h 723554"/>
                    <a:gd name="connsiteX14" fmla="*/ 8466 w 4779433"/>
                    <a:gd name="connsiteY14" fmla="*/ 662809 h 723554"/>
                    <a:gd name="connsiteX0" fmla="*/ 0 w 4779433"/>
                    <a:gd name="connsiteY0" fmla="*/ 277575 h 723554"/>
                    <a:gd name="connsiteX1" fmla="*/ 364066 w 4779433"/>
                    <a:gd name="connsiteY1" fmla="*/ 302975 h 723554"/>
                    <a:gd name="connsiteX2" fmla="*/ 854075 w 4779433"/>
                    <a:gd name="connsiteY2" fmla="*/ 265934 h 723554"/>
                    <a:gd name="connsiteX3" fmla="*/ 1811866 w 4779433"/>
                    <a:gd name="connsiteY3" fmla="*/ 95542 h 723554"/>
                    <a:gd name="connsiteX4" fmla="*/ 2040466 w 4779433"/>
                    <a:gd name="connsiteY4" fmla="*/ 36275 h 723554"/>
                    <a:gd name="connsiteX5" fmla="*/ 2140478 w 4779433"/>
                    <a:gd name="connsiteY5" fmla="*/ 3467 h 723554"/>
                    <a:gd name="connsiteX6" fmla="*/ 2624666 w 4779433"/>
                    <a:gd name="connsiteY6" fmla="*/ 2409 h 723554"/>
                    <a:gd name="connsiteX7" fmla="*/ 3200400 w 4779433"/>
                    <a:gd name="connsiteY7" fmla="*/ 32042 h 723554"/>
                    <a:gd name="connsiteX8" fmla="*/ 3860800 w 4779433"/>
                    <a:gd name="connsiteY8" fmla="*/ 146342 h 723554"/>
                    <a:gd name="connsiteX9" fmla="*/ 4440766 w 4779433"/>
                    <a:gd name="connsiteY9" fmla="*/ 235242 h 723554"/>
                    <a:gd name="connsiteX10" fmla="*/ 4775200 w 4779433"/>
                    <a:gd name="connsiteY10" fmla="*/ 302975 h 723554"/>
                    <a:gd name="connsiteX11" fmla="*/ 4779433 w 4779433"/>
                    <a:gd name="connsiteY11" fmla="*/ 722075 h 723554"/>
                    <a:gd name="connsiteX12" fmla="*/ 1894416 w 4779433"/>
                    <a:gd name="connsiteY12" fmla="*/ 453259 h 723554"/>
                    <a:gd name="connsiteX13" fmla="*/ 1842558 w 4779433"/>
                    <a:gd name="connsiteY13" fmla="*/ 653284 h 723554"/>
                    <a:gd name="connsiteX14" fmla="*/ 8466 w 4779433"/>
                    <a:gd name="connsiteY14" fmla="*/ 662809 h 723554"/>
                    <a:gd name="connsiteX0" fmla="*/ 0 w 4779433"/>
                    <a:gd name="connsiteY0" fmla="*/ 277575 h 723554"/>
                    <a:gd name="connsiteX1" fmla="*/ 364066 w 4779433"/>
                    <a:gd name="connsiteY1" fmla="*/ 302975 h 723554"/>
                    <a:gd name="connsiteX2" fmla="*/ 854075 w 4779433"/>
                    <a:gd name="connsiteY2" fmla="*/ 265934 h 723554"/>
                    <a:gd name="connsiteX3" fmla="*/ 1811866 w 4779433"/>
                    <a:gd name="connsiteY3" fmla="*/ 95542 h 723554"/>
                    <a:gd name="connsiteX4" fmla="*/ 2040466 w 4779433"/>
                    <a:gd name="connsiteY4" fmla="*/ 36275 h 723554"/>
                    <a:gd name="connsiteX5" fmla="*/ 2140478 w 4779433"/>
                    <a:gd name="connsiteY5" fmla="*/ 3467 h 723554"/>
                    <a:gd name="connsiteX6" fmla="*/ 2624666 w 4779433"/>
                    <a:gd name="connsiteY6" fmla="*/ 2409 h 723554"/>
                    <a:gd name="connsiteX7" fmla="*/ 3200400 w 4779433"/>
                    <a:gd name="connsiteY7" fmla="*/ 32042 h 723554"/>
                    <a:gd name="connsiteX8" fmla="*/ 3860800 w 4779433"/>
                    <a:gd name="connsiteY8" fmla="*/ 146342 h 723554"/>
                    <a:gd name="connsiteX9" fmla="*/ 4440766 w 4779433"/>
                    <a:gd name="connsiteY9" fmla="*/ 235242 h 723554"/>
                    <a:gd name="connsiteX10" fmla="*/ 4775200 w 4779433"/>
                    <a:gd name="connsiteY10" fmla="*/ 302975 h 723554"/>
                    <a:gd name="connsiteX11" fmla="*/ 4779433 w 4779433"/>
                    <a:gd name="connsiteY11" fmla="*/ 722075 h 723554"/>
                    <a:gd name="connsiteX12" fmla="*/ 1894416 w 4779433"/>
                    <a:gd name="connsiteY12" fmla="*/ 453259 h 723554"/>
                    <a:gd name="connsiteX13" fmla="*/ 1842558 w 4779433"/>
                    <a:gd name="connsiteY13" fmla="*/ 653284 h 723554"/>
                    <a:gd name="connsiteX14" fmla="*/ 8466 w 4779433"/>
                    <a:gd name="connsiteY14" fmla="*/ 662809 h 72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9433" h="723554">
                      <a:moveTo>
                        <a:pt x="0" y="277575"/>
                      </a:moveTo>
                      <a:cubicBezTo>
                        <a:pt x="111124" y="292039"/>
                        <a:pt x="221720" y="304915"/>
                        <a:pt x="364066" y="302975"/>
                      </a:cubicBezTo>
                      <a:cubicBezTo>
                        <a:pt x="506412" y="301035"/>
                        <a:pt x="606425" y="290981"/>
                        <a:pt x="854075" y="265934"/>
                      </a:cubicBezTo>
                      <a:cubicBezTo>
                        <a:pt x="1101725" y="240887"/>
                        <a:pt x="1614134" y="133818"/>
                        <a:pt x="1811866" y="95542"/>
                      </a:cubicBezTo>
                      <a:cubicBezTo>
                        <a:pt x="2009598" y="57266"/>
                        <a:pt x="1985697" y="51621"/>
                        <a:pt x="2040466" y="36275"/>
                      </a:cubicBezTo>
                      <a:cubicBezTo>
                        <a:pt x="2095235" y="20929"/>
                        <a:pt x="2071686" y="5936"/>
                        <a:pt x="2140478" y="3467"/>
                      </a:cubicBezTo>
                      <a:cubicBezTo>
                        <a:pt x="2209270" y="998"/>
                        <a:pt x="2448012" y="-2353"/>
                        <a:pt x="2624666" y="2409"/>
                      </a:cubicBezTo>
                      <a:cubicBezTo>
                        <a:pt x="2801320" y="7171"/>
                        <a:pt x="2994378" y="8053"/>
                        <a:pt x="3200400" y="32042"/>
                      </a:cubicBezTo>
                      <a:cubicBezTo>
                        <a:pt x="3406422" y="56031"/>
                        <a:pt x="3654072" y="112475"/>
                        <a:pt x="3860800" y="146342"/>
                      </a:cubicBezTo>
                      <a:cubicBezTo>
                        <a:pt x="4067528" y="180209"/>
                        <a:pt x="4288366" y="209137"/>
                        <a:pt x="4440766" y="235242"/>
                      </a:cubicBezTo>
                      <a:cubicBezTo>
                        <a:pt x="4593166" y="261347"/>
                        <a:pt x="4638322" y="276870"/>
                        <a:pt x="4775200" y="302975"/>
                      </a:cubicBezTo>
                      <a:lnTo>
                        <a:pt x="4779433" y="722075"/>
                      </a:lnTo>
                      <a:cubicBezTo>
                        <a:pt x="4300361" y="746064"/>
                        <a:pt x="2379133" y="470545"/>
                        <a:pt x="1894416" y="453259"/>
                      </a:cubicBezTo>
                      <a:lnTo>
                        <a:pt x="1842558" y="653284"/>
                      </a:lnTo>
                      <a:cubicBezTo>
                        <a:pt x="1371600" y="686092"/>
                        <a:pt x="763058" y="668100"/>
                        <a:pt x="8466" y="662809"/>
                      </a:cubicBezTo>
                    </a:path>
                  </a:pathLst>
                </a:custGeom>
                <a:solidFill>
                  <a:srgbClr val="F4AFB1">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7" name="Kombinationstegning: figur 26">
                  <a:extLst>
                    <a:ext uri="{FF2B5EF4-FFF2-40B4-BE49-F238E27FC236}">
                      <a16:creationId xmlns:a16="http://schemas.microsoft.com/office/drawing/2014/main" id="{034B25CB-7A28-4DA8-A7C0-3F256B66F5EF}"/>
                    </a:ext>
                  </a:extLst>
                </p:cNvPr>
                <p:cNvSpPr/>
                <p:nvPr/>
              </p:nvSpPr>
              <p:spPr>
                <a:xfrm>
                  <a:off x="952500" y="3959193"/>
                  <a:ext cx="4759325" cy="1978682"/>
                </a:xfrm>
                <a:custGeom>
                  <a:avLst/>
                  <a:gdLst>
                    <a:gd name="connsiteX0" fmla="*/ 0 w 4962015"/>
                    <a:gd name="connsiteY0" fmla="*/ 178398 h 2084262"/>
                    <a:gd name="connsiteX1" fmla="*/ 130175 w 4962015"/>
                    <a:gd name="connsiteY1" fmla="*/ 184748 h 2084262"/>
                    <a:gd name="connsiteX2" fmla="*/ 228600 w 4962015"/>
                    <a:gd name="connsiteY2" fmla="*/ 226023 h 2084262"/>
                    <a:gd name="connsiteX3" fmla="*/ 336550 w 4962015"/>
                    <a:gd name="connsiteY3" fmla="*/ 226023 h 2084262"/>
                    <a:gd name="connsiteX4" fmla="*/ 403225 w 4962015"/>
                    <a:gd name="connsiteY4" fmla="*/ 203798 h 2084262"/>
                    <a:gd name="connsiteX5" fmla="*/ 479425 w 4962015"/>
                    <a:gd name="connsiteY5" fmla="*/ 184748 h 2084262"/>
                    <a:gd name="connsiteX6" fmla="*/ 1035050 w 4962015"/>
                    <a:gd name="connsiteY6" fmla="*/ 152998 h 2084262"/>
                    <a:gd name="connsiteX7" fmla="*/ 1416050 w 4962015"/>
                    <a:gd name="connsiteY7" fmla="*/ 130773 h 2084262"/>
                    <a:gd name="connsiteX8" fmla="*/ 1704975 w 4962015"/>
                    <a:gd name="connsiteY8" fmla="*/ 99023 h 2084262"/>
                    <a:gd name="connsiteX9" fmla="*/ 1914525 w 4962015"/>
                    <a:gd name="connsiteY9" fmla="*/ 76798 h 2084262"/>
                    <a:gd name="connsiteX10" fmla="*/ 2057400 w 4962015"/>
                    <a:gd name="connsiteY10" fmla="*/ 79973 h 2084262"/>
                    <a:gd name="connsiteX11" fmla="*/ 2193925 w 4962015"/>
                    <a:gd name="connsiteY11" fmla="*/ 54573 h 2084262"/>
                    <a:gd name="connsiteX12" fmla="*/ 2466975 w 4962015"/>
                    <a:gd name="connsiteY12" fmla="*/ 64098 h 2084262"/>
                    <a:gd name="connsiteX13" fmla="*/ 2590800 w 4962015"/>
                    <a:gd name="connsiteY13" fmla="*/ 70448 h 2084262"/>
                    <a:gd name="connsiteX14" fmla="*/ 2619375 w 4962015"/>
                    <a:gd name="connsiteY14" fmla="*/ 41873 h 2084262"/>
                    <a:gd name="connsiteX15" fmla="*/ 2835275 w 4962015"/>
                    <a:gd name="connsiteY15" fmla="*/ 32348 h 2084262"/>
                    <a:gd name="connsiteX16" fmla="*/ 3117850 w 4962015"/>
                    <a:gd name="connsiteY16" fmla="*/ 45048 h 2084262"/>
                    <a:gd name="connsiteX17" fmla="*/ 3511550 w 4962015"/>
                    <a:gd name="connsiteY17" fmla="*/ 70448 h 2084262"/>
                    <a:gd name="connsiteX18" fmla="*/ 3825875 w 4962015"/>
                    <a:gd name="connsiteY18" fmla="*/ 92673 h 2084262"/>
                    <a:gd name="connsiteX19" fmla="*/ 4111625 w 4962015"/>
                    <a:gd name="connsiteY19" fmla="*/ 95848 h 2084262"/>
                    <a:gd name="connsiteX20" fmla="*/ 4232275 w 4962015"/>
                    <a:gd name="connsiteY20" fmla="*/ 102198 h 2084262"/>
                    <a:gd name="connsiteX21" fmla="*/ 4559300 w 4962015"/>
                    <a:gd name="connsiteY21" fmla="*/ 130773 h 2084262"/>
                    <a:gd name="connsiteX22" fmla="*/ 4759325 w 4962015"/>
                    <a:gd name="connsiteY22" fmla="*/ 140298 h 2084262"/>
                    <a:gd name="connsiteX23" fmla="*/ 4752975 w 4962015"/>
                    <a:gd name="connsiteY23" fmla="*/ 2010373 h 2084262"/>
                    <a:gd name="connsiteX24" fmla="*/ 2060575 w 4962015"/>
                    <a:gd name="connsiteY24" fmla="*/ 1715098 h 2084262"/>
                    <a:gd name="connsiteX25" fmla="*/ 1924050 w 4962015"/>
                    <a:gd name="connsiteY25" fmla="*/ 1772248 h 2084262"/>
                    <a:gd name="connsiteX26" fmla="*/ 1003300 w 4962015"/>
                    <a:gd name="connsiteY26" fmla="*/ 1953223 h 2084262"/>
                    <a:gd name="connsiteX27" fmla="*/ 371475 w 4962015"/>
                    <a:gd name="connsiteY27" fmla="*/ 2010373 h 2084262"/>
                    <a:gd name="connsiteX28" fmla="*/ 0 w 4962015"/>
                    <a:gd name="connsiteY28" fmla="*/ 1978623 h 2084262"/>
                    <a:gd name="connsiteX0" fmla="*/ 0 w 4962015"/>
                    <a:gd name="connsiteY0" fmla="*/ 146100 h 2051964"/>
                    <a:gd name="connsiteX1" fmla="*/ 130175 w 4962015"/>
                    <a:gd name="connsiteY1" fmla="*/ 152450 h 2051964"/>
                    <a:gd name="connsiteX2" fmla="*/ 228600 w 4962015"/>
                    <a:gd name="connsiteY2" fmla="*/ 193725 h 2051964"/>
                    <a:gd name="connsiteX3" fmla="*/ 336550 w 4962015"/>
                    <a:gd name="connsiteY3" fmla="*/ 193725 h 2051964"/>
                    <a:gd name="connsiteX4" fmla="*/ 403225 w 4962015"/>
                    <a:gd name="connsiteY4" fmla="*/ 171500 h 2051964"/>
                    <a:gd name="connsiteX5" fmla="*/ 479425 w 4962015"/>
                    <a:gd name="connsiteY5" fmla="*/ 152450 h 2051964"/>
                    <a:gd name="connsiteX6" fmla="*/ 1035050 w 4962015"/>
                    <a:gd name="connsiteY6" fmla="*/ 120700 h 2051964"/>
                    <a:gd name="connsiteX7" fmla="*/ 1416050 w 4962015"/>
                    <a:gd name="connsiteY7" fmla="*/ 98475 h 2051964"/>
                    <a:gd name="connsiteX8" fmla="*/ 1704975 w 4962015"/>
                    <a:gd name="connsiteY8" fmla="*/ 66725 h 2051964"/>
                    <a:gd name="connsiteX9" fmla="*/ 1914525 w 4962015"/>
                    <a:gd name="connsiteY9" fmla="*/ 44500 h 2051964"/>
                    <a:gd name="connsiteX10" fmla="*/ 2057400 w 4962015"/>
                    <a:gd name="connsiteY10" fmla="*/ 47675 h 2051964"/>
                    <a:gd name="connsiteX11" fmla="*/ 2193925 w 4962015"/>
                    <a:gd name="connsiteY11" fmla="*/ 22275 h 2051964"/>
                    <a:gd name="connsiteX12" fmla="*/ 2466975 w 4962015"/>
                    <a:gd name="connsiteY12" fmla="*/ 31800 h 2051964"/>
                    <a:gd name="connsiteX13" fmla="*/ 2590800 w 4962015"/>
                    <a:gd name="connsiteY13" fmla="*/ 38150 h 2051964"/>
                    <a:gd name="connsiteX14" fmla="*/ 2619375 w 4962015"/>
                    <a:gd name="connsiteY14" fmla="*/ 9575 h 2051964"/>
                    <a:gd name="connsiteX15" fmla="*/ 2835275 w 4962015"/>
                    <a:gd name="connsiteY15" fmla="*/ 50 h 2051964"/>
                    <a:gd name="connsiteX16" fmla="*/ 3117850 w 4962015"/>
                    <a:gd name="connsiteY16" fmla="*/ 12750 h 2051964"/>
                    <a:gd name="connsiteX17" fmla="*/ 3511550 w 4962015"/>
                    <a:gd name="connsiteY17" fmla="*/ 38150 h 2051964"/>
                    <a:gd name="connsiteX18" fmla="*/ 3825875 w 4962015"/>
                    <a:gd name="connsiteY18" fmla="*/ 60375 h 2051964"/>
                    <a:gd name="connsiteX19" fmla="*/ 4111625 w 4962015"/>
                    <a:gd name="connsiteY19" fmla="*/ 63550 h 2051964"/>
                    <a:gd name="connsiteX20" fmla="*/ 4232275 w 4962015"/>
                    <a:gd name="connsiteY20" fmla="*/ 69900 h 2051964"/>
                    <a:gd name="connsiteX21" fmla="*/ 4559300 w 4962015"/>
                    <a:gd name="connsiteY21" fmla="*/ 98475 h 2051964"/>
                    <a:gd name="connsiteX22" fmla="*/ 4759325 w 4962015"/>
                    <a:gd name="connsiteY22" fmla="*/ 108000 h 2051964"/>
                    <a:gd name="connsiteX23" fmla="*/ 4752975 w 4962015"/>
                    <a:gd name="connsiteY23" fmla="*/ 1978075 h 2051964"/>
                    <a:gd name="connsiteX24" fmla="*/ 2060575 w 4962015"/>
                    <a:gd name="connsiteY24" fmla="*/ 1682800 h 2051964"/>
                    <a:gd name="connsiteX25" fmla="*/ 1924050 w 4962015"/>
                    <a:gd name="connsiteY25" fmla="*/ 1739950 h 2051964"/>
                    <a:gd name="connsiteX26" fmla="*/ 1003300 w 4962015"/>
                    <a:gd name="connsiteY26" fmla="*/ 1920925 h 2051964"/>
                    <a:gd name="connsiteX27" fmla="*/ 371475 w 4962015"/>
                    <a:gd name="connsiteY27" fmla="*/ 1978075 h 2051964"/>
                    <a:gd name="connsiteX28" fmla="*/ 0 w 4962015"/>
                    <a:gd name="connsiteY28" fmla="*/ 1946325 h 2051964"/>
                    <a:gd name="connsiteX0" fmla="*/ 0 w 4962015"/>
                    <a:gd name="connsiteY0" fmla="*/ 146100 h 2051964"/>
                    <a:gd name="connsiteX1" fmla="*/ 130175 w 4962015"/>
                    <a:gd name="connsiteY1" fmla="*/ 152450 h 2051964"/>
                    <a:gd name="connsiteX2" fmla="*/ 228600 w 4962015"/>
                    <a:gd name="connsiteY2" fmla="*/ 193725 h 2051964"/>
                    <a:gd name="connsiteX3" fmla="*/ 336550 w 4962015"/>
                    <a:gd name="connsiteY3" fmla="*/ 193725 h 2051964"/>
                    <a:gd name="connsiteX4" fmla="*/ 403225 w 4962015"/>
                    <a:gd name="connsiteY4" fmla="*/ 171500 h 2051964"/>
                    <a:gd name="connsiteX5" fmla="*/ 479425 w 4962015"/>
                    <a:gd name="connsiteY5" fmla="*/ 152450 h 2051964"/>
                    <a:gd name="connsiteX6" fmla="*/ 1035050 w 4962015"/>
                    <a:gd name="connsiteY6" fmla="*/ 120700 h 2051964"/>
                    <a:gd name="connsiteX7" fmla="*/ 1416050 w 4962015"/>
                    <a:gd name="connsiteY7" fmla="*/ 98475 h 2051964"/>
                    <a:gd name="connsiteX8" fmla="*/ 1704975 w 4962015"/>
                    <a:gd name="connsiteY8" fmla="*/ 66725 h 2051964"/>
                    <a:gd name="connsiteX9" fmla="*/ 1914525 w 4962015"/>
                    <a:gd name="connsiteY9" fmla="*/ 44500 h 2051964"/>
                    <a:gd name="connsiteX10" fmla="*/ 2057400 w 4962015"/>
                    <a:gd name="connsiteY10" fmla="*/ 47675 h 2051964"/>
                    <a:gd name="connsiteX11" fmla="*/ 2193925 w 4962015"/>
                    <a:gd name="connsiteY11" fmla="*/ 22275 h 2051964"/>
                    <a:gd name="connsiteX12" fmla="*/ 2466975 w 4962015"/>
                    <a:gd name="connsiteY12" fmla="*/ 31800 h 2051964"/>
                    <a:gd name="connsiteX13" fmla="*/ 2590800 w 4962015"/>
                    <a:gd name="connsiteY13" fmla="*/ 38150 h 2051964"/>
                    <a:gd name="connsiteX14" fmla="*/ 2619375 w 4962015"/>
                    <a:gd name="connsiteY14" fmla="*/ 9575 h 2051964"/>
                    <a:gd name="connsiteX15" fmla="*/ 2835275 w 4962015"/>
                    <a:gd name="connsiteY15" fmla="*/ 50 h 2051964"/>
                    <a:gd name="connsiteX16" fmla="*/ 3117850 w 4962015"/>
                    <a:gd name="connsiteY16" fmla="*/ 12750 h 2051964"/>
                    <a:gd name="connsiteX17" fmla="*/ 3511550 w 4962015"/>
                    <a:gd name="connsiteY17" fmla="*/ 38150 h 2051964"/>
                    <a:gd name="connsiteX18" fmla="*/ 3825875 w 4962015"/>
                    <a:gd name="connsiteY18" fmla="*/ 60375 h 2051964"/>
                    <a:gd name="connsiteX19" fmla="*/ 4111625 w 4962015"/>
                    <a:gd name="connsiteY19" fmla="*/ 63550 h 2051964"/>
                    <a:gd name="connsiteX20" fmla="*/ 4232275 w 4962015"/>
                    <a:gd name="connsiteY20" fmla="*/ 69900 h 2051964"/>
                    <a:gd name="connsiteX21" fmla="*/ 4559300 w 4962015"/>
                    <a:gd name="connsiteY21" fmla="*/ 98475 h 2051964"/>
                    <a:gd name="connsiteX22" fmla="*/ 4759325 w 4962015"/>
                    <a:gd name="connsiteY22" fmla="*/ 108000 h 2051964"/>
                    <a:gd name="connsiteX23" fmla="*/ 4752975 w 4962015"/>
                    <a:gd name="connsiteY23" fmla="*/ 1978075 h 2051964"/>
                    <a:gd name="connsiteX24" fmla="*/ 2060575 w 4962015"/>
                    <a:gd name="connsiteY24" fmla="*/ 1682800 h 2051964"/>
                    <a:gd name="connsiteX25" fmla="*/ 1924050 w 4962015"/>
                    <a:gd name="connsiteY25" fmla="*/ 1739950 h 2051964"/>
                    <a:gd name="connsiteX26" fmla="*/ 1003300 w 4962015"/>
                    <a:gd name="connsiteY26" fmla="*/ 1920925 h 2051964"/>
                    <a:gd name="connsiteX27" fmla="*/ 371475 w 4962015"/>
                    <a:gd name="connsiteY27" fmla="*/ 1978075 h 2051964"/>
                    <a:gd name="connsiteX28" fmla="*/ 0 w 4962015"/>
                    <a:gd name="connsiteY28" fmla="*/ 1946325 h 2051964"/>
                    <a:gd name="connsiteX0" fmla="*/ 0 w 4759325"/>
                    <a:gd name="connsiteY0" fmla="*/ 146100 h 2051964"/>
                    <a:gd name="connsiteX1" fmla="*/ 130175 w 4759325"/>
                    <a:gd name="connsiteY1" fmla="*/ 152450 h 2051964"/>
                    <a:gd name="connsiteX2" fmla="*/ 228600 w 4759325"/>
                    <a:gd name="connsiteY2" fmla="*/ 193725 h 2051964"/>
                    <a:gd name="connsiteX3" fmla="*/ 336550 w 4759325"/>
                    <a:gd name="connsiteY3" fmla="*/ 193725 h 2051964"/>
                    <a:gd name="connsiteX4" fmla="*/ 403225 w 4759325"/>
                    <a:gd name="connsiteY4" fmla="*/ 171500 h 2051964"/>
                    <a:gd name="connsiteX5" fmla="*/ 479425 w 4759325"/>
                    <a:gd name="connsiteY5" fmla="*/ 152450 h 2051964"/>
                    <a:gd name="connsiteX6" fmla="*/ 1035050 w 4759325"/>
                    <a:gd name="connsiteY6" fmla="*/ 120700 h 2051964"/>
                    <a:gd name="connsiteX7" fmla="*/ 1416050 w 4759325"/>
                    <a:gd name="connsiteY7" fmla="*/ 98475 h 2051964"/>
                    <a:gd name="connsiteX8" fmla="*/ 1704975 w 4759325"/>
                    <a:gd name="connsiteY8" fmla="*/ 66725 h 2051964"/>
                    <a:gd name="connsiteX9" fmla="*/ 1914525 w 4759325"/>
                    <a:gd name="connsiteY9" fmla="*/ 44500 h 2051964"/>
                    <a:gd name="connsiteX10" fmla="*/ 2057400 w 4759325"/>
                    <a:gd name="connsiteY10" fmla="*/ 47675 h 2051964"/>
                    <a:gd name="connsiteX11" fmla="*/ 2193925 w 4759325"/>
                    <a:gd name="connsiteY11" fmla="*/ 22275 h 2051964"/>
                    <a:gd name="connsiteX12" fmla="*/ 2466975 w 4759325"/>
                    <a:gd name="connsiteY12" fmla="*/ 31800 h 2051964"/>
                    <a:gd name="connsiteX13" fmla="*/ 2590800 w 4759325"/>
                    <a:gd name="connsiteY13" fmla="*/ 38150 h 2051964"/>
                    <a:gd name="connsiteX14" fmla="*/ 2619375 w 4759325"/>
                    <a:gd name="connsiteY14" fmla="*/ 9575 h 2051964"/>
                    <a:gd name="connsiteX15" fmla="*/ 2835275 w 4759325"/>
                    <a:gd name="connsiteY15" fmla="*/ 50 h 2051964"/>
                    <a:gd name="connsiteX16" fmla="*/ 3117850 w 4759325"/>
                    <a:gd name="connsiteY16" fmla="*/ 12750 h 2051964"/>
                    <a:gd name="connsiteX17" fmla="*/ 3511550 w 4759325"/>
                    <a:gd name="connsiteY17" fmla="*/ 38150 h 2051964"/>
                    <a:gd name="connsiteX18" fmla="*/ 3825875 w 4759325"/>
                    <a:gd name="connsiteY18" fmla="*/ 60375 h 2051964"/>
                    <a:gd name="connsiteX19" fmla="*/ 4111625 w 4759325"/>
                    <a:gd name="connsiteY19" fmla="*/ 63550 h 2051964"/>
                    <a:gd name="connsiteX20" fmla="*/ 4232275 w 4759325"/>
                    <a:gd name="connsiteY20" fmla="*/ 69900 h 2051964"/>
                    <a:gd name="connsiteX21" fmla="*/ 4559300 w 4759325"/>
                    <a:gd name="connsiteY21" fmla="*/ 98475 h 2051964"/>
                    <a:gd name="connsiteX22" fmla="*/ 4759325 w 4759325"/>
                    <a:gd name="connsiteY22" fmla="*/ 108000 h 2051964"/>
                    <a:gd name="connsiteX23" fmla="*/ 4752975 w 4759325"/>
                    <a:gd name="connsiteY23" fmla="*/ 1978075 h 2051964"/>
                    <a:gd name="connsiteX24" fmla="*/ 2060575 w 4759325"/>
                    <a:gd name="connsiteY24" fmla="*/ 1682800 h 2051964"/>
                    <a:gd name="connsiteX25" fmla="*/ 1924050 w 4759325"/>
                    <a:gd name="connsiteY25" fmla="*/ 1739950 h 2051964"/>
                    <a:gd name="connsiteX26" fmla="*/ 1003300 w 4759325"/>
                    <a:gd name="connsiteY26" fmla="*/ 1920925 h 2051964"/>
                    <a:gd name="connsiteX27" fmla="*/ 371475 w 4759325"/>
                    <a:gd name="connsiteY27" fmla="*/ 1978075 h 2051964"/>
                    <a:gd name="connsiteX28" fmla="*/ 0 w 4759325"/>
                    <a:gd name="connsiteY28" fmla="*/ 1946325 h 2051964"/>
                    <a:gd name="connsiteX0" fmla="*/ 0 w 4759325"/>
                    <a:gd name="connsiteY0" fmla="*/ 146100 h 2051306"/>
                    <a:gd name="connsiteX1" fmla="*/ 130175 w 4759325"/>
                    <a:gd name="connsiteY1" fmla="*/ 152450 h 2051306"/>
                    <a:gd name="connsiteX2" fmla="*/ 228600 w 4759325"/>
                    <a:gd name="connsiteY2" fmla="*/ 193725 h 2051306"/>
                    <a:gd name="connsiteX3" fmla="*/ 336550 w 4759325"/>
                    <a:gd name="connsiteY3" fmla="*/ 193725 h 2051306"/>
                    <a:gd name="connsiteX4" fmla="*/ 403225 w 4759325"/>
                    <a:gd name="connsiteY4" fmla="*/ 171500 h 2051306"/>
                    <a:gd name="connsiteX5" fmla="*/ 479425 w 4759325"/>
                    <a:gd name="connsiteY5" fmla="*/ 152450 h 2051306"/>
                    <a:gd name="connsiteX6" fmla="*/ 1035050 w 4759325"/>
                    <a:gd name="connsiteY6" fmla="*/ 120700 h 2051306"/>
                    <a:gd name="connsiteX7" fmla="*/ 1416050 w 4759325"/>
                    <a:gd name="connsiteY7" fmla="*/ 98475 h 2051306"/>
                    <a:gd name="connsiteX8" fmla="*/ 1704975 w 4759325"/>
                    <a:gd name="connsiteY8" fmla="*/ 66725 h 2051306"/>
                    <a:gd name="connsiteX9" fmla="*/ 1914525 w 4759325"/>
                    <a:gd name="connsiteY9" fmla="*/ 44500 h 2051306"/>
                    <a:gd name="connsiteX10" fmla="*/ 2057400 w 4759325"/>
                    <a:gd name="connsiteY10" fmla="*/ 47675 h 2051306"/>
                    <a:gd name="connsiteX11" fmla="*/ 2193925 w 4759325"/>
                    <a:gd name="connsiteY11" fmla="*/ 22275 h 2051306"/>
                    <a:gd name="connsiteX12" fmla="*/ 2466975 w 4759325"/>
                    <a:gd name="connsiteY12" fmla="*/ 31800 h 2051306"/>
                    <a:gd name="connsiteX13" fmla="*/ 2590800 w 4759325"/>
                    <a:gd name="connsiteY13" fmla="*/ 38150 h 2051306"/>
                    <a:gd name="connsiteX14" fmla="*/ 2619375 w 4759325"/>
                    <a:gd name="connsiteY14" fmla="*/ 9575 h 2051306"/>
                    <a:gd name="connsiteX15" fmla="*/ 2835275 w 4759325"/>
                    <a:gd name="connsiteY15" fmla="*/ 50 h 2051306"/>
                    <a:gd name="connsiteX16" fmla="*/ 3117850 w 4759325"/>
                    <a:gd name="connsiteY16" fmla="*/ 12750 h 2051306"/>
                    <a:gd name="connsiteX17" fmla="*/ 3511550 w 4759325"/>
                    <a:gd name="connsiteY17" fmla="*/ 38150 h 2051306"/>
                    <a:gd name="connsiteX18" fmla="*/ 3825875 w 4759325"/>
                    <a:gd name="connsiteY18" fmla="*/ 60375 h 2051306"/>
                    <a:gd name="connsiteX19" fmla="*/ 4111625 w 4759325"/>
                    <a:gd name="connsiteY19" fmla="*/ 63550 h 2051306"/>
                    <a:gd name="connsiteX20" fmla="*/ 4232275 w 4759325"/>
                    <a:gd name="connsiteY20" fmla="*/ 69900 h 2051306"/>
                    <a:gd name="connsiteX21" fmla="*/ 4559300 w 4759325"/>
                    <a:gd name="connsiteY21" fmla="*/ 98475 h 2051306"/>
                    <a:gd name="connsiteX22" fmla="*/ 4759325 w 4759325"/>
                    <a:gd name="connsiteY22" fmla="*/ 108000 h 2051306"/>
                    <a:gd name="connsiteX23" fmla="*/ 4752975 w 4759325"/>
                    <a:gd name="connsiteY23" fmla="*/ 1978075 h 2051306"/>
                    <a:gd name="connsiteX24" fmla="*/ 2292350 w 4759325"/>
                    <a:gd name="connsiteY24" fmla="*/ 1676450 h 2051306"/>
                    <a:gd name="connsiteX25" fmla="*/ 1924050 w 4759325"/>
                    <a:gd name="connsiteY25" fmla="*/ 1739950 h 2051306"/>
                    <a:gd name="connsiteX26" fmla="*/ 1003300 w 4759325"/>
                    <a:gd name="connsiteY26" fmla="*/ 1920925 h 2051306"/>
                    <a:gd name="connsiteX27" fmla="*/ 371475 w 4759325"/>
                    <a:gd name="connsiteY27" fmla="*/ 1978075 h 2051306"/>
                    <a:gd name="connsiteX28" fmla="*/ 0 w 4759325"/>
                    <a:gd name="connsiteY28" fmla="*/ 1946325 h 2051306"/>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193925 w 4759325"/>
                    <a:gd name="connsiteY11" fmla="*/ 2227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292350 w 4759325"/>
                    <a:gd name="connsiteY24" fmla="*/ 1676450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193925 w 4759325"/>
                    <a:gd name="connsiteY11" fmla="*/ 2227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292350 w 4759325"/>
                    <a:gd name="connsiteY24" fmla="*/ 1676450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193925 w 4759325"/>
                    <a:gd name="connsiteY11" fmla="*/ 2227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292350 w 4759325"/>
                    <a:gd name="connsiteY24" fmla="*/ 1676450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193925 w 4759325"/>
                    <a:gd name="connsiteY11" fmla="*/ 2227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327275 w 4759325"/>
                    <a:gd name="connsiteY24" fmla="*/ 1666925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193925 w 4759325"/>
                    <a:gd name="connsiteY11" fmla="*/ 2227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327275 w 4759325"/>
                    <a:gd name="connsiteY24" fmla="*/ 1666925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193925 w 4759325"/>
                    <a:gd name="connsiteY11" fmla="*/ 2227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327275 w 4759325"/>
                    <a:gd name="connsiteY24" fmla="*/ 1666925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193925 w 4759325"/>
                    <a:gd name="connsiteY11" fmla="*/ 2227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327275 w 4759325"/>
                    <a:gd name="connsiteY24" fmla="*/ 1666925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100 h 1978700"/>
                    <a:gd name="connsiteX1" fmla="*/ 130175 w 4759325"/>
                    <a:gd name="connsiteY1" fmla="*/ 152450 h 1978700"/>
                    <a:gd name="connsiteX2" fmla="*/ 228600 w 4759325"/>
                    <a:gd name="connsiteY2" fmla="*/ 193725 h 1978700"/>
                    <a:gd name="connsiteX3" fmla="*/ 336550 w 4759325"/>
                    <a:gd name="connsiteY3" fmla="*/ 193725 h 1978700"/>
                    <a:gd name="connsiteX4" fmla="*/ 403225 w 4759325"/>
                    <a:gd name="connsiteY4" fmla="*/ 171500 h 1978700"/>
                    <a:gd name="connsiteX5" fmla="*/ 479425 w 4759325"/>
                    <a:gd name="connsiteY5" fmla="*/ 152450 h 1978700"/>
                    <a:gd name="connsiteX6" fmla="*/ 1035050 w 4759325"/>
                    <a:gd name="connsiteY6" fmla="*/ 120700 h 1978700"/>
                    <a:gd name="connsiteX7" fmla="*/ 1416050 w 4759325"/>
                    <a:gd name="connsiteY7" fmla="*/ 98475 h 1978700"/>
                    <a:gd name="connsiteX8" fmla="*/ 1704975 w 4759325"/>
                    <a:gd name="connsiteY8" fmla="*/ 66725 h 1978700"/>
                    <a:gd name="connsiteX9" fmla="*/ 1914525 w 4759325"/>
                    <a:gd name="connsiteY9" fmla="*/ 44500 h 1978700"/>
                    <a:gd name="connsiteX10" fmla="*/ 2057400 w 4759325"/>
                    <a:gd name="connsiteY10" fmla="*/ 47675 h 1978700"/>
                    <a:gd name="connsiteX11" fmla="*/ 2216150 w 4759325"/>
                    <a:gd name="connsiteY11" fmla="*/ 28625 h 1978700"/>
                    <a:gd name="connsiteX12" fmla="*/ 2466975 w 4759325"/>
                    <a:gd name="connsiteY12" fmla="*/ 31800 h 1978700"/>
                    <a:gd name="connsiteX13" fmla="*/ 2590800 w 4759325"/>
                    <a:gd name="connsiteY13" fmla="*/ 38150 h 1978700"/>
                    <a:gd name="connsiteX14" fmla="*/ 2619375 w 4759325"/>
                    <a:gd name="connsiteY14" fmla="*/ 9575 h 1978700"/>
                    <a:gd name="connsiteX15" fmla="*/ 2835275 w 4759325"/>
                    <a:gd name="connsiteY15" fmla="*/ 50 h 1978700"/>
                    <a:gd name="connsiteX16" fmla="*/ 3117850 w 4759325"/>
                    <a:gd name="connsiteY16" fmla="*/ 12750 h 1978700"/>
                    <a:gd name="connsiteX17" fmla="*/ 3511550 w 4759325"/>
                    <a:gd name="connsiteY17" fmla="*/ 38150 h 1978700"/>
                    <a:gd name="connsiteX18" fmla="*/ 3825875 w 4759325"/>
                    <a:gd name="connsiteY18" fmla="*/ 60375 h 1978700"/>
                    <a:gd name="connsiteX19" fmla="*/ 4111625 w 4759325"/>
                    <a:gd name="connsiteY19" fmla="*/ 63550 h 1978700"/>
                    <a:gd name="connsiteX20" fmla="*/ 4232275 w 4759325"/>
                    <a:gd name="connsiteY20" fmla="*/ 69900 h 1978700"/>
                    <a:gd name="connsiteX21" fmla="*/ 4559300 w 4759325"/>
                    <a:gd name="connsiteY21" fmla="*/ 98475 h 1978700"/>
                    <a:gd name="connsiteX22" fmla="*/ 4759325 w 4759325"/>
                    <a:gd name="connsiteY22" fmla="*/ 108000 h 1978700"/>
                    <a:gd name="connsiteX23" fmla="*/ 4752975 w 4759325"/>
                    <a:gd name="connsiteY23" fmla="*/ 1978075 h 1978700"/>
                    <a:gd name="connsiteX24" fmla="*/ 2327275 w 4759325"/>
                    <a:gd name="connsiteY24" fmla="*/ 1666925 h 1978700"/>
                    <a:gd name="connsiteX25" fmla="*/ 1924050 w 4759325"/>
                    <a:gd name="connsiteY25" fmla="*/ 1739950 h 1978700"/>
                    <a:gd name="connsiteX26" fmla="*/ 1003300 w 4759325"/>
                    <a:gd name="connsiteY26" fmla="*/ 1920925 h 1978700"/>
                    <a:gd name="connsiteX27" fmla="*/ 371475 w 4759325"/>
                    <a:gd name="connsiteY27" fmla="*/ 1978075 h 1978700"/>
                    <a:gd name="connsiteX28" fmla="*/ 0 w 4759325"/>
                    <a:gd name="connsiteY28" fmla="*/ 1946325 h 1978700"/>
                    <a:gd name="connsiteX0" fmla="*/ 0 w 4759325"/>
                    <a:gd name="connsiteY0" fmla="*/ 146082 h 1978682"/>
                    <a:gd name="connsiteX1" fmla="*/ 130175 w 4759325"/>
                    <a:gd name="connsiteY1" fmla="*/ 152432 h 1978682"/>
                    <a:gd name="connsiteX2" fmla="*/ 228600 w 4759325"/>
                    <a:gd name="connsiteY2" fmla="*/ 193707 h 1978682"/>
                    <a:gd name="connsiteX3" fmla="*/ 336550 w 4759325"/>
                    <a:gd name="connsiteY3" fmla="*/ 193707 h 1978682"/>
                    <a:gd name="connsiteX4" fmla="*/ 403225 w 4759325"/>
                    <a:gd name="connsiteY4" fmla="*/ 171482 h 1978682"/>
                    <a:gd name="connsiteX5" fmla="*/ 479425 w 4759325"/>
                    <a:gd name="connsiteY5" fmla="*/ 152432 h 1978682"/>
                    <a:gd name="connsiteX6" fmla="*/ 1035050 w 4759325"/>
                    <a:gd name="connsiteY6" fmla="*/ 120682 h 1978682"/>
                    <a:gd name="connsiteX7" fmla="*/ 1416050 w 4759325"/>
                    <a:gd name="connsiteY7" fmla="*/ 98457 h 1978682"/>
                    <a:gd name="connsiteX8" fmla="*/ 1704975 w 4759325"/>
                    <a:gd name="connsiteY8" fmla="*/ 66707 h 1978682"/>
                    <a:gd name="connsiteX9" fmla="*/ 1914525 w 4759325"/>
                    <a:gd name="connsiteY9" fmla="*/ 44482 h 1978682"/>
                    <a:gd name="connsiteX10" fmla="*/ 2057400 w 4759325"/>
                    <a:gd name="connsiteY10" fmla="*/ 47657 h 1978682"/>
                    <a:gd name="connsiteX11" fmla="*/ 2216150 w 4759325"/>
                    <a:gd name="connsiteY11" fmla="*/ 28607 h 1978682"/>
                    <a:gd name="connsiteX12" fmla="*/ 2466975 w 4759325"/>
                    <a:gd name="connsiteY12" fmla="*/ 31782 h 1978682"/>
                    <a:gd name="connsiteX13" fmla="*/ 2571750 w 4759325"/>
                    <a:gd name="connsiteY13" fmla="*/ 22257 h 1978682"/>
                    <a:gd name="connsiteX14" fmla="*/ 2619375 w 4759325"/>
                    <a:gd name="connsiteY14" fmla="*/ 9557 h 1978682"/>
                    <a:gd name="connsiteX15" fmla="*/ 2835275 w 4759325"/>
                    <a:gd name="connsiteY15" fmla="*/ 32 h 1978682"/>
                    <a:gd name="connsiteX16" fmla="*/ 3117850 w 4759325"/>
                    <a:gd name="connsiteY16" fmla="*/ 12732 h 1978682"/>
                    <a:gd name="connsiteX17" fmla="*/ 3511550 w 4759325"/>
                    <a:gd name="connsiteY17" fmla="*/ 38132 h 1978682"/>
                    <a:gd name="connsiteX18" fmla="*/ 3825875 w 4759325"/>
                    <a:gd name="connsiteY18" fmla="*/ 60357 h 1978682"/>
                    <a:gd name="connsiteX19" fmla="*/ 4111625 w 4759325"/>
                    <a:gd name="connsiteY19" fmla="*/ 63532 h 1978682"/>
                    <a:gd name="connsiteX20" fmla="*/ 4232275 w 4759325"/>
                    <a:gd name="connsiteY20" fmla="*/ 69882 h 1978682"/>
                    <a:gd name="connsiteX21" fmla="*/ 4559300 w 4759325"/>
                    <a:gd name="connsiteY21" fmla="*/ 98457 h 1978682"/>
                    <a:gd name="connsiteX22" fmla="*/ 4759325 w 4759325"/>
                    <a:gd name="connsiteY22" fmla="*/ 107982 h 1978682"/>
                    <a:gd name="connsiteX23" fmla="*/ 4752975 w 4759325"/>
                    <a:gd name="connsiteY23" fmla="*/ 1978057 h 1978682"/>
                    <a:gd name="connsiteX24" fmla="*/ 2327275 w 4759325"/>
                    <a:gd name="connsiteY24" fmla="*/ 1666907 h 1978682"/>
                    <a:gd name="connsiteX25" fmla="*/ 1924050 w 4759325"/>
                    <a:gd name="connsiteY25" fmla="*/ 1739932 h 1978682"/>
                    <a:gd name="connsiteX26" fmla="*/ 1003300 w 4759325"/>
                    <a:gd name="connsiteY26" fmla="*/ 1920907 h 1978682"/>
                    <a:gd name="connsiteX27" fmla="*/ 371475 w 4759325"/>
                    <a:gd name="connsiteY27" fmla="*/ 1978057 h 1978682"/>
                    <a:gd name="connsiteX28" fmla="*/ 0 w 4759325"/>
                    <a:gd name="connsiteY28" fmla="*/ 1946307 h 197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9325" h="1978682">
                      <a:moveTo>
                        <a:pt x="0" y="146082"/>
                      </a:moveTo>
                      <a:cubicBezTo>
                        <a:pt x="46037" y="145288"/>
                        <a:pt x="92075" y="144495"/>
                        <a:pt x="130175" y="152432"/>
                      </a:cubicBezTo>
                      <a:cubicBezTo>
                        <a:pt x="168275" y="160369"/>
                        <a:pt x="194204" y="186828"/>
                        <a:pt x="228600" y="193707"/>
                      </a:cubicBezTo>
                      <a:cubicBezTo>
                        <a:pt x="262996" y="200586"/>
                        <a:pt x="307446" y="197411"/>
                        <a:pt x="336550" y="193707"/>
                      </a:cubicBezTo>
                      <a:cubicBezTo>
                        <a:pt x="365654" y="190003"/>
                        <a:pt x="379413" y="178361"/>
                        <a:pt x="403225" y="171482"/>
                      </a:cubicBezTo>
                      <a:cubicBezTo>
                        <a:pt x="427037" y="164603"/>
                        <a:pt x="374121" y="160899"/>
                        <a:pt x="479425" y="152432"/>
                      </a:cubicBezTo>
                      <a:cubicBezTo>
                        <a:pt x="584729" y="143965"/>
                        <a:pt x="1035050" y="120682"/>
                        <a:pt x="1035050" y="120682"/>
                      </a:cubicBezTo>
                      <a:lnTo>
                        <a:pt x="1416050" y="98457"/>
                      </a:lnTo>
                      <a:cubicBezTo>
                        <a:pt x="1527704" y="89461"/>
                        <a:pt x="1704975" y="66707"/>
                        <a:pt x="1704975" y="66707"/>
                      </a:cubicBezTo>
                      <a:cubicBezTo>
                        <a:pt x="1788054" y="57711"/>
                        <a:pt x="1855788" y="47657"/>
                        <a:pt x="1914525" y="44482"/>
                      </a:cubicBezTo>
                      <a:cubicBezTo>
                        <a:pt x="1973263" y="41307"/>
                        <a:pt x="2007129" y="50303"/>
                        <a:pt x="2057400" y="47657"/>
                      </a:cubicBezTo>
                      <a:cubicBezTo>
                        <a:pt x="2107671" y="45011"/>
                        <a:pt x="2147888" y="31253"/>
                        <a:pt x="2216150" y="28607"/>
                      </a:cubicBezTo>
                      <a:lnTo>
                        <a:pt x="2466975" y="31782"/>
                      </a:lnTo>
                      <a:cubicBezTo>
                        <a:pt x="2526242" y="30724"/>
                        <a:pt x="2546350" y="25961"/>
                        <a:pt x="2571750" y="22257"/>
                      </a:cubicBezTo>
                      <a:cubicBezTo>
                        <a:pt x="2597150" y="18553"/>
                        <a:pt x="2575454" y="13261"/>
                        <a:pt x="2619375" y="9557"/>
                      </a:cubicBezTo>
                      <a:cubicBezTo>
                        <a:pt x="2663296" y="5853"/>
                        <a:pt x="2752196" y="-497"/>
                        <a:pt x="2835275" y="32"/>
                      </a:cubicBezTo>
                      <a:cubicBezTo>
                        <a:pt x="2918354" y="561"/>
                        <a:pt x="3117850" y="12732"/>
                        <a:pt x="3117850" y="12732"/>
                      </a:cubicBezTo>
                      <a:lnTo>
                        <a:pt x="3511550" y="38132"/>
                      </a:lnTo>
                      <a:cubicBezTo>
                        <a:pt x="3629554" y="46069"/>
                        <a:pt x="3725863" y="56124"/>
                        <a:pt x="3825875" y="60357"/>
                      </a:cubicBezTo>
                      <a:cubicBezTo>
                        <a:pt x="3925887" y="64590"/>
                        <a:pt x="4043892" y="61945"/>
                        <a:pt x="4111625" y="63532"/>
                      </a:cubicBezTo>
                      <a:cubicBezTo>
                        <a:pt x="4179358" y="65119"/>
                        <a:pt x="4232275" y="69882"/>
                        <a:pt x="4232275" y="69882"/>
                      </a:cubicBezTo>
                      <a:lnTo>
                        <a:pt x="4559300" y="98457"/>
                      </a:lnTo>
                      <a:cubicBezTo>
                        <a:pt x="4647142" y="104807"/>
                        <a:pt x="4659312" y="103219"/>
                        <a:pt x="4759325" y="107982"/>
                      </a:cubicBezTo>
                      <a:cubicBezTo>
                        <a:pt x="4757208" y="731340"/>
                        <a:pt x="4755092" y="1354699"/>
                        <a:pt x="4752975" y="1978057"/>
                      </a:cubicBezTo>
                      <a:cubicBezTo>
                        <a:pt x="3788833" y="1780149"/>
                        <a:pt x="2605087" y="1652619"/>
                        <a:pt x="2327275" y="1666907"/>
                      </a:cubicBezTo>
                      <a:cubicBezTo>
                        <a:pt x="2049463" y="1681195"/>
                        <a:pt x="2144713" y="1697599"/>
                        <a:pt x="1924050" y="1739932"/>
                      </a:cubicBezTo>
                      <a:cubicBezTo>
                        <a:pt x="1703388" y="1782265"/>
                        <a:pt x="1262062" y="1881220"/>
                        <a:pt x="1003300" y="1920907"/>
                      </a:cubicBezTo>
                      <a:cubicBezTo>
                        <a:pt x="744538" y="1960594"/>
                        <a:pt x="538692" y="1973824"/>
                        <a:pt x="371475" y="1978057"/>
                      </a:cubicBezTo>
                      <a:cubicBezTo>
                        <a:pt x="204258" y="1982290"/>
                        <a:pt x="102129" y="1964298"/>
                        <a:pt x="0" y="1946307"/>
                      </a:cubicBezTo>
                    </a:path>
                  </a:pathLst>
                </a:custGeom>
                <a:solidFill>
                  <a:srgbClr val="99663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8" name="Kombinationstegning: figur 27">
                  <a:extLst>
                    <a:ext uri="{FF2B5EF4-FFF2-40B4-BE49-F238E27FC236}">
                      <a16:creationId xmlns:a16="http://schemas.microsoft.com/office/drawing/2014/main" id="{72123893-92E1-4096-AD35-139EBB4BC16C}"/>
                    </a:ext>
                  </a:extLst>
                </p:cNvPr>
                <p:cNvSpPr/>
                <p:nvPr/>
              </p:nvSpPr>
              <p:spPr>
                <a:xfrm>
                  <a:off x="949324" y="3682685"/>
                  <a:ext cx="4765675" cy="468285"/>
                </a:xfrm>
                <a:custGeom>
                  <a:avLst/>
                  <a:gdLst>
                    <a:gd name="connsiteX0" fmla="*/ 12700 w 4824426"/>
                    <a:gd name="connsiteY0" fmla="*/ 136840 h 468285"/>
                    <a:gd name="connsiteX1" fmla="*/ 152400 w 4824426"/>
                    <a:gd name="connsiteY1" fmla="*/ 136840 h 468285"/>
                    <a:gd name="connsiteX2" fmla="*/ 282575 w 4824426"/>
                    <a:gd name="connsiteY2" fmla="*/ 152715 h 468285"/>
                    <a:gd name="connsiteX3" fmla="*/ 768350 w 4824426"/>
                    <a:gd name="connsiteY3" fmla="*/ 111440 h 468285"/>
                    <a:gd name="connsiteX4" fmla="*/ 1108075 w 4824426"/>
                    <a:gd name="connsiteY4" fmla="*/ 95565 h 468285"/>
                    <a:gd name="connsiteX5" fmla="*/ 1625600 w 4824426"/>
                    <a:gd name="connsiteY5" fmla="*/ 51115 h 468285"/>
                    <a:gd name="connsiteX6" fmla="*/ 1939925 w 4824426"/>
                    <a:gd name="connsiteY6" fmla="*/ 32065 h 468285"/>
                    <a:gd name="connsiteX7" fmla="*/ 2146300 w 4824426"/>
                    <a:gd name="connsiteY7" fmla="*/ 19365 h 468285"/>
                    <a:gd name="connsiteX8" fmla="*/ 2457450 w 4824426"/>
                    <a:gd name="connsiteY8" fmla="*/ 19365 h 468285"/>
                    <a:gd name="connsiteX9" fmla="*/ 2663825 w 4824426"/>
                    <a:gd name="connsiteY9" fmla="*/ 6665 h 468285"/>
                    <a:gd name="connsiteX10" fmla="*/ 2889250 w 4824426"/>
                    <a:gd name="connsiteY10" fmla="*/ 315 h 468285"/>
                    <a:gd name="connsiteX11" fmla="*/ 3130550 w 4824426"/>
                    <a:gd name="connsiteY11" fmla="*/ 16190 h 468285"/>
                    <a:gd name="connsiteX12" fmla="*/ 3416300 w 4824426"/>
                    <a:gd name="connsiteY12" fmla="*/ 38415 h 468285"/>
                    <a:gd name="connsiteX13" fmla="*/ 3717925 w 4824426"/>
                    <a:gd name="connsiteY13" fmla="*/ 63815 h 468285"/>
                    <a:gd name="connsiteX14" fmla="*/ 4048125 w 4824426"/>
                    <a:gd name="connsiteY14" fmla="*/ 82865 h 468285"/>
                    <a:gd name="connsiteX15" fmla="*/ 4175125 w 4824426"/>
                    <a:gd name="connsiteY15" fmla="*/ 82865 h 468285"/>
                    <a:gd name="connsiteX16" fmla="*/ 4314825 w 4824426"/>
                    <a:gd name="connsiteY16" fmla="*/ 70165 h 468285"/>
                    <a:gd name="connsiteX17" fmla="*/ 4527550 w 4824426"/>
                    <a:gd name="connsiteY17" fmla="*/ 114615 h 468285"/>
                    <a:gd name="connsiteX18" fmla="*/ 4765675 w 4824426"/>
                    <a:gd name="connsiteY18" fmla="*/ 117790 h 468285"/>
                    <a:gd name="connsiteX19" fmla="*/ 4765675 w 4824426"/>
                    <a:gd name="connsiteY19" fmla="*/ 384490 h 468285"/>
                    <a:gd name="connsiteX20" fmla="*/ 4108450 w 4824426"/>
                    <a:gd name="connsiteY20" fmla="*/ 343215 h 468285"/>
                    <a:gd name="connsiteX21" fmla="*/ 3695700 w 4824426"/>
                    <a:gd name="connsiteY21" fmla="*/ 324165 h 468285"/>
                    <a:gd name="connsiteX22" fmla="*/ 3095625 w 4824426"/>
                    <a:gd name="connsiteY22" fmla="*/ 279715 h 468285"/>
                    <a:gd name="connsiteX23" fmla="*/ 2657475 w 4824426"/>
                    <a:gd name="connsiteY23" fmla="*/ 270190 h 468285"/>
                    <a:gd name="connsiteX24" fmla="*/ 2632075 w 4824426"/>
                    <a:gd name="connsiteY24" fmla="*/ 276540 h 468285"/>
                    <a:gd name="connsiteX25" fmla="*/ 2584450 w 4824426"/>
                    <a:gd name="connsiteY25" fmla="*/ 295590 h 468285"/>
                    <a:gd name="connsiteX26" fmla="*/ 2235200 w 4824426"/>
                    <a:gd name="connsiteY26" fmla="*/ 301940 h 468285"/>
                    <a:gd name="connsiteX27" fmla="*/ 2082800 w 4824426"/>
                    <a:gd name="connsiteY27" fmla="*/ 320990 h 468285"/>
                    <a:gd name="connsiteX28" fmla="*/ 1933575 w 4824426"/>
                    <a:gd name="connsiteY28" fmla="*/ 305115 h 468285"/>
                    <a:gd name="connsiteX29" fmla="*/ 1470025 w 4824426"/>
                    <a:gd name="connsiteY29" fmla="*/ 374965 h 468285"/>
                    <a:gd name="connsiteX30" fmla="*/ 1019175 w 4824426"/>
                    <a:gd name="connsiteY30" fmla="*/ 397190 h 468285"/>
                    <a:gd name="connsiteX31" fmla="*/ 803275 w 4824426"/>
                    <a:gd name="connsiteY31" fmla="*/ 413065 h 468285"/>
                    <a:gd name="connsiteX32" fmla="*/ 584200 w 4824426"/>
                    <a:gd name="connsiteY32" fmla="*/ 416240 h 468285"/>
                    <a:gd name="connsiteX33" fmla="*/ 463550 w 4824426"/>
                    <a:gd name="connsiteY33" fmla="*/ 432115 h 468285"/>
                    <a:gd name="connsiteX34" fmla="*/ 327025 w 4824426"/>
                    <a:gd name="connsiteY34" fmla="*/ 467040 h 468285"/>
                    <a:gd name="connsiteX35" fmla="*/ 200025 w 4824426"/>
                    <a:gd name="connsiteY35" fmla="*/ 457515 h 468285"/>
                    <a:gd name="connsiteX36" fmla="*/ 95250 w 4824426"/>
                    <a:gd name="connsiteY36" fmla="*/ 428940 h 468285"/>
                    <a:gd name="connsiteX37" fmla="*/ 0 w 4824426"/>
                    <a:gd name="connsiteY37" fmla="*/ 428940 h 468285"/>
                    <a:gd name="connsiteX0" fmla="*/ 12700 w 4765675"/>
                    <a:gd name="connsiteY0" fmla="*/ 136840 h 468285"/>
                    <a:gd name="connsiteX1" fmla="*/ 152400 w 4765675"/>
                    <a:gd name="connsiteY1" fmla="*/ 136840 h 468285"/>
                    <a:gd name="connsiteX2" fmla="*/ 282575 w 4765675"/>
                    <a:gd name="connsiteY2" fmla="*/ 152715 h 468285"/>
                    <a:gd name="connsiteX3" fmla="*/ 768350 w 4765675"/>
                    <a:gd name="connsiteY3" fmla="*/ 111440 h 468285"/>
                    <a:gd name="connsiteX4" fmla="*/ 1108075 w 4765675"/>
                    <a:gd name="connsiteY4" fmla="*/ 95565 h 468285"/>
                    <a:gd name="connsiteX5" fmla="*/ 1625600 w 4765675"/>
                    <a:gd name="connsiteY5" fmla="*/ 51115 h 468285"/>
                    <a:gd name="connsiteX6" fmla="*/ 1939925 w 4765675"/>
                    <a:gd name="connsiteY6" fmla="*/ 32065 h 468285"/>
                    <a:gd name="connsiteX7" fmla="*/ 2146300 w 4765675"/>
                    <a:gd name="connsiteY7" fmla="*/ 19365 h 468285"/>
                    <a:gd name="connsiteX8" fmla="*/ 2457450 w 4765675"/>
                    <a:gd name="connsiteY8" fmla="*/ 19365 h 468285"/>
                    <a:gd name="connsiteX9" fmla="*/ 2663825 w 4765675"/>
                    <a:gd name="connsiteY9" fmla="*/ 6665 h 468285"/>
                    <a:gd name="connsiteX10" fmla="*/ 2889250 w 4765675"/>
                    <a:gd name="connsiteY10" fmla="*/ 315 h 468285"/>
                    <a:gd name="connsiteX11" fmla="*/ 3130550 w 4765675"/>
                    <a:gd name="connsiteY11" fmla="*/ 16190 h 468285"/>
                    <a:gd name="connsiteX12" fmla="*/ 3416300 w 4765675"/>
                    <a:gd name="connsiteY12" fmla="*/ 38415 h 468285"/>
                    <a:gd name="connsiteX13" fmla="*/ 3717925 w 4765675"/>
                    <a:gd name="connsiteY13" fmla="*/ 63815 h 468285"/>
                    <a:gd name="connsiteX14" fmla="*/ 4048125 w 4765675"/>
                    <a:gd name="connsiteY14" fmla="*/ 82865 h 468285"/>
                    <a:gd name="connsiteX15" fmla="*/ 4175125 w 4765675"/>
                    <a:gd name="connsiteY15" fmla="*/ 82865 h 468285"/>
                    <a:gd name="connsiteX16" fmla="*/ 4314825 w 4765675"/>
                    <a:gd name="connsiteY16" fmla="*/ 70165 h 468285"/>
                    <a:gd name="connsiteX17" fmla="*/ 4527550 w 4765675"/>
                    <a:gd name="connsiteY17" fmla="*/ 114615 h 468285"/>
                    <a:gd name="connsiteX18" fmla="*/ 4765675 w 4765675"/>
                    <a:gd name="connsiteY18" fmla="*/ 117790 h 468285"/>
                    <a:gd name="connsiteX19" fmla="*/ 4765675 w 4765675"/>
                    <a:gd name="connsiteY19" fmla="*/ 384490 h 468285"/>
                    <a:gd name="connsiteX20" fmla="*/ 4108450 w 4765675"/>
                    <a:gd name="connsiteY20" fmla="*/ 343215 h 468285"/>
                    <a:gd name="connsiteX21" fmla="*/ 3695700 w 4765675"/>
                    <a:gd name="connsiteY21" fmla="*/ 324165 h 468285"/>
                    <a:gd name="connsiteX22" fmla="*/ 3095625 w 4765675"/>
                    <a:gd name="connsiteY22" fmla="*/ 279715 h 468285"/>
                    <a:gd name="connsiteX23" fmla="*/ 2657475 w 4765675"/>
                    <a:gd name="connsiteY23" fmla="*/ 270190 h 468285"/>
                    <a:gd name="connsiteX24" fmla="*/ 2632075 w 4765675"/>
                    <a:gd name="connsiteY24" fmla="*/ 276540 h 468285"/>
                    <a:gd name="connsiteX25" fmla="*/ 2584450 w 4765675"/>
                    <a:gd name="connsiteY25" fmla="*/ 295590 h 468285"/>
                    <a:gd name="connsiteX26" fmla="*/ 2235200 w 4765675"/>
                    <a:gd name="connsiteY26" fmla="*/ 301940 h 468285"/>
                    <a:gd name="connsiteX27" fmla="*/ 2082800 w 4765675"/>
                    <a:gd name="connsiteY27" fmla="*/ 320990 h 468285"/>
                    <a:gd name="connsiteX28" fmla="*/ 1933575 w 4765675"/>
                    <a:gd name="connsiteY28" fmla="*/ 305115 h 468285"/>
                    <a:gd name="connsiteX29" fmla="*/ 1470025 w 4765675"/>
                    <a:gd name="connsiteY29" fmla="*/ 374965 h 468285"/>
                    <a:gd name="connsiteX30" fmla="*/ 1019175 w 4765675"/>
                    <a:gd name="connsiteY30" fmla="*/ 397190 h 468285"/>
                    <a:gd name="connsiteX31" fmla="*/ 803275 w 4765675"/>
                    <a:gd name="connsiteY31" fmla="*/ 413065 h 468285"/>
                    <a:gd name="connsiteX32" fmla="*/ 584200 w 4765675"/>
                    <a:gd name="connsiteY32" fmla="*/ 416240 h 468285"/>
                    <a:gd name="connsiteX33" fmla="*/ 463550 w 4765675"/>
                    <a:gd name="connsiteY33" fmla="*/ 432115 h 468285"/>
                    <a:gd name="connsiteX34" fmla="*/ 327025 w 4765675"/>
                    <a:gd name="connsiteY34" fmla="*/ 467040 h 468285"/>
                    <a:gd name="connsiteX35" fmla="*/ 200025 w 4765675"/>
                    <a:gd name="connsiteY35" fmla="*/ 457515 h 468285"/>
                    <a:gd name="connsiteX36" fmla="*/ 95250 w 4765675"/>
                    <a:gd name="connsiteY36" fmla="*/ 428940 h 468285"/>
                    <a:gd name="connsiteX37" fmla="*/ 0 w 4765675"/>
                    <a:gd name="connsiteY37" fmla="*/ 428940 h 468285"/>
                    <a:gd name="connsiteX0" fmla="*/ 12700 w 4818591"/>
                    <a:gd name="connsiteY0" fmla="*/ 136840 h 468285"/>
                    <a:gd name="connsiteX1" fmla="*/ 152400 w 4818591"/>
                    <a:gd name="connsiteY1" fmla="*/ 136840 h 468285"/>
                    <a:gd name="connsiteX2" fmla="*/ 282575 w 4818591"/>
                    <a:gd name="connsiteY2" fmla="*/ 152715 h 468285"/>
                    <a:gd name="connsiteX3" fmla="*/ 768350 w 4818591"/>
                    <a:gd name="connsiteY3" fmla="*/ 111440 h 468285"/>
                    <a:gd name="connsiteX4" fmla="*/ 1108075 w 4818591"/>
                    <a:gd name="connsiteY4" fmla="*/ 95565 h 468285"/>
                    <a:gd name="connsiteX5" fmla="*/ 1625600 w 4818591"/>
                    <a:gd name="connsiteY5" fmla="*/ 51115 h 468285"/>
                    <a:gd name="connsiteX6" fmla="*/ 1939925 w 4818591"/>
                    <a:gd name="connsiteY6" fmla="*/ 32065 h 468285"/>
                    <a:gd name="connsiteX7" fmla="*/ 2146300 w 4818591"/>
                    <a:gd name="connsiteY7" fmla="*/ 19365 h 468285"/>
                    <a:gd name="connsiteX8" fmla="*/ 2457450 w 4818591"/>
                    <a:gd name="connsiteY8" fmla="*/ 19365 h 468285"/>
                    <a:gd name="connsiteX9" fmla="*/ 2663825 w 4818591"/>
                    <a:gd name="connsiteY9" fmla="*/ 6665 h 468285"/>
                    <a:gd name="connsiteX10" fmla="*/ 2889250 w 4818591"/>
                    <a:gd name="connsiteY10" fmla="*/ 315 h 468285"/>
                    <a:gd name="connsiteX11" fmla="*/ 3130550 w 4818591"/>
                    <a:gd name="connsiteY11" fmla="*/ 16190 h 468285"/>
                    <a:gd name="connsiteX12" fmla="*/ 3416300 w 4818591"/>
                    <a:gd name="connsiteY12" fmla="*/ 38415 h 468285"/>
                    <a:gd name="connsiteX13" fmla="*/ 3717925 w 4818591"/>
                    <a:gd name="connsiteY13" fmla="*/ 63815 h 468285"/>
                    <a:gd name="connsiteX14" fmla="*/ 4048125 w 4818591"/>
                    <a:gd name="connsiteY14" fmla="*/ 82865 h 468285"/>
                    <a:gd name="connsiteX15" fmla="*/ 4175125 w 4818591"/>
                    <a:gd name="connsiteY15" fmla="*/ 82865 h 468285"/>
                    <a:gd name="connsiteX16" fmla="*/ 4314825 w 4818591"/>
                    <a:gd name="connsiteY16" fmla="*/ 70165 h 468285"/>
                    <a:gd name="connsiteX17" fmla="*/ 4527550 w 4818591"/>
                    <a:gd name="connsiteY17" fmla="*/ 114615 h 468285"/>
                    <a:gd name="connsiteX18" fmla="*/ 4765675 w 4818591"/>
                    <a:gd name="connsiteY18" fmla="*/ 117790 h 468285"/>
                    <a:gd name="connsiteX19" fmla="*/ 4765675 w 4818591"/>
                    <a:gd name="connsiteY19" fmla="*/ 384490 h 468285"/>
                    <a:gd name="connsiteX20" fmla="*/ 4108450 w 4818591"/>
                    <a:gd name="connsiteY20" fmla="*/ 343215 h 468285"/>
                    <a:gd name="connsiteX21" fmla="*/ 3695700 w 4818591"/>
                    <a:gd name="connsiteY21" fmla="*/ 324165 h 468285"/>
                    <a:gd name="connsiteX22" fmla="*/ 3095625 w 4818591"/>
                    <a:gd name="connsiteY22" fmla="*/ 279715 h 468285"/>
                    <a:gd name="connsiteX23" fmla="*/ 2657475 w 4818591"/>
                    <a:gd name="connsiteY23" fmla="*/ 270190 h 468285"/>
                    <a:gd name="connsiteX24" fmla="*/ 2632075 w 4818591"/>
                    <a:gd name="connsiteY24" fmla="*/ 276540 h 468285"/>
                    <a:gd name="connsiteX25" fmla="*/ 2584450 w 4818591"/>
                    <a:gd name="connsiteY25" fmla="*/ 295590 h 468285"/>
                    <a:gd name="connsiteX26" fmla="*/ 2235200 w 4818591"/>
                    <a:gd name="connsiteY26" fmla="*/ 301940 h 468285"/>
                    <a:gd name="connsiteX27" fmla="*/ 2082800 w 4818591"/>
                    <a:gd name="connsiteY27" fmla="*/ 320990 h 468285"/>
                    <a:gd name="connsiteX28" fmla="*/ 1933575 w 4818591"/>
                    <a:gd name="connsiteY28" fmla="*/ 305115 h 468285"/>
                    <a:gd name="connsiteX29" fmla="*/ 1470025 w 4818591"/>
                    <a:gd name="connsiteY29" fmla="*/ 374965 h 468285"/>
                    <a:gd name="connsiteX30" fmla="*/ 1019175 w 4818591"/>
                    <a:gd name="connsiteY30" fmla="*/ 397190 h 468285"/>
                    <a:gd name="connsiteX31" fmla="*/ 803275 w 4818591"/>
                    <a:gd name="connsiteY31" fmla="*/ 413065 h 468285"/>
                    <a:gd name="connsiteX32" fmla="*/ 584200 w 4818591"/>
                    <a:gd name="connsiteY32" fmla="*/ 416240 h 468285"/>
                    <a:gd name="connsiteX33" fmla="*/ 463550 w 4818591"/>
                    <a:gd name="connsiteY33" fmla="*/ 432115 h 468285"/>
                    <a:gd name="connsiteX34" fmla="*/ 327025 w 4818591"/>
                    <a:gd name="connsiteY34" fmla="*/ 467040 h 468285"/>
                    <a:gd name="connsiteX35" fmla="*/ 200025 w 4818591"/>
                    <a:gd name="connsiteY35" fmla="*/ 457515 h 468285"/>
                    <a:gd name="connsiteX36" fmla="*/ 95250 w 4818591"/>
                    <a:gd name="connsiteY36" fmla="*/ 428940 h 468285"/>
                    <a:gd name="connsiteX37" fmla="*/ 0 w 4818591"/>
                    <a:gd name="connsiteY37" fmla="*/ 428940 h 468285"/>
                    <a:gd name="connsiteX0" fmla="*/ 12700 w 4818591"/>
                    <a:gd name="connsiteY0" fmla="*/ 136840 h 468285"/>
                    <a:gd name="connsiteX1" fmla="*/ 152400 w 4818591"/>
                    <a:gd name="connsiteY1" fmla="*/ 136840 h 468285"/>
                    <a:gd name="connsiteX2" fmla="*/ 282575 w 4818591"/>
                    <a:gd name="connsiteY2" fmla="*/ 152715 h 468285"/>
                    <a:gd name="connsiteX3" fmla="*/ 768350 w 4818591"/>
                    <a:gd name="connsiteY3" fmla="*/ 111440 h 468285"/>
                    <a:gd name="connsiteX4" fmla="*/ 1108075 w 4818591"/>
                    <a:gd name="connsiteY4" fmla="*/ 95565 h 468285"/>
                    <a:gd name="connsiteX5" fmla="*/ 1625600 w 4818591"/>
                    <a:gd name="connsiteY5" fmla="*/ 51115 h 468285"/>
                    <a:gd name="connsiteX6" fmla="*/ 1939925 w 4818591"/>
                    <a:gd name="connsiteY6" fmla="*/ 32065 h 468285"/>
                    <a:gd name="connsiteX7" fmla="*/ 2146300 w 4818591"/>
                    <a:gd name="connsiteY7" fmla="*/ 19365 h 468285"/>
                    <a:gd name="connsiteX8" fmla="*/ 2457450 w 4818591"/>
                    <a:gd name="connsiteY8" fmla="*/ 19365 h 468285"/>
                    <a:gd name="connsiteX9" fmla="*/ 2663825 w 4818591"/>
                    <a:gd name="connsiteY9" fmla="*/ 6665 h 468285"/>
                    <a:gd name="connsiteX10" fmla="*/ 2889250 w 4818591"/>
                    <a:gd name="connsiteY10" fmla="*/ 315 h 468285"/>
                    <a:gd name="connsiteX11" fmla="*/ 3130550 w 4818591"/>
                    <a:gd name="connsiteY11" fmla="*/ 16190 h 468285"/>
                    <a:gd name="connsiteX12" fmla="*/ 3416300 w 4818591"/>
                    <a:gd name="connsiteY12" fmla="*/ 38415 h 468285"/>
                    <a:gd name="connsiteX13" fmla="*/ 3717925 w 4818591"/>
                    <a:gd name="connsiteY13" fmla="*/ 63815 h 468285"/>
                    <a:gd name="connsiteX14" fmla="*/ 4048125 w 4818591"/>
                    <a:gd name="connsiteY14" fmla="*/ 82865 h 468285"/>
                    <a:gd name="connsiteX15" fmla="*/ 4175125 w 4818591"/>
                    <a:gd name="connsiteY15" fmla="*/ 82865 h 468285"/>
                    <a:gd name="connsiteX16" fmla="*/ 4314825 w 4818591"/>
                    <a:gd name="connsiteY16" fmla="*/ 70165 h 468285"/>
                    <a:gd name="connsiteX17" fmla="*/ 4527550 w 4818591"/>
                    <a:gd name="connsiteY17" fmla="*/ 114615 h 468285"/>
                    <a:gd name="connsiteX18" fmla="*/ 4765675 w 4818591"/>
                    <a:gd name="connsiteY18" fmla="*/ 117790 h 468285"/>
                    <a:gd name="connsiteX19" fmla="*/ 4765675 w 4818591"/>
                    <a:gd name="connsiteY19" fmla="*/ 384490 h 468285"/>
                    <a:gd name="connsiteX20" fmla="*/ 4108450 w 4818591"/>
                    <a:gd name="connsiteY20" fmla="*/ 343215 h 468285"/>
                    <a:gd name="connsiteX21" fmla="*/ 3695700 w 4818591"/>
                    <a:gd name="connsiteY21" fmla="*/ 324165 h 468285"/>
                    <a:gd name="connsiteX22" fmla="*/ 3095625 w 4818591"/>
                    <a:gd name="connsiteY22" fmla="*/ 279715 h 468285"/>
                    <a:gd name="connsiteX23" fmla="*/ 2657475 w 4818591"/>
                    <a:gd name="connsiteY23" fmla="*/ 270190 h 468285"/>
                    <a:gd name="connsiteX24" fmla="*/ 2632075 w 4818591"/>
                    <a:gd name="connsiteY24" fmla="*/ 276540 h 468285"/>
                    <a:gd name="connsiteX25" fmla="*/ 2584450 w 4818591"/>
                    <a:gd name="connsiteY25" fmla="*/ 295590 h 468285"/>
                    <a:gd name="connsiteX26" fmla="*/ 2235200 w 4818591"/>
                    <a:gd name="connsiteY26" fmla="*/ 301940 h 468285"/>
                    <a:gd name="connsiteX27" fmla="*/ 2082800 w 4818591"/>
                    <a:gd name="connsiteY27" fmla="*/ 320990 h 468285"/>
                    <a:gd name="connsiteX28" fmla="*/ 1933575 w 4818591"/>
                    <a:gd name="connsiteY28" fmla="*/ 305115 h 468285"/>
                    <a:gd name="connsiteX29" fmla="*/ 1470025 w 4818591"/>
                    <a:gd name="connsiteY29" fmla="*/ 374965 h 468285"/>
                    <a:gd name="connsiteX30" fmla="*/ 1019175 w 4818591"/>
                    <a:gd name="connsiteY30" fmla="*/ 397190 h 468285"/>
                    <a:gd name="connsiteX31" fmla="*/ 803275 w 4818591"/>
                    <a:gd name="connsiteY31" fmla="*/ 413065 h 468285"/>
                    <a:gd name="connsiteX32" fmla="*/ 584200 w 4818591"/>
                    <a:gd name="connsiteY32" fmla="*/ 416240 h 468285"/>
                    <a:gd name="connsiteX33" fmla="*/ 463550 w 4818591"/>
                    <a:gd name="connsiteY33" fmla="*/ 432115 h 468285"/>
                    <a:gd name="connsiteX34" fmla="*/ 327025 w 4818591"/>
                    <a:gd name="connsiteY34" fmla="*/ 467040 h 468285"/>
                    <a:gd name="connsiteX35" fmla="*/ 200025 w 4818591"/>
                    <a:gd name="connsiteY35" fmla="*/ 457515 h 468285"/>
                    <a:gd name="connsiteX36" fmla="*/ 95250 w 4818591"/>
                    <a:gd name="connsiteY36" fmla="*/ 428940 h 468285"/>
                    <a:gd name="connsiteX37" fmla="*/ 0 w 4818591"/>
                    <a:gd name="connsiteY37" fmla="*/ 428940 h 468285"/>
                    <a:gd name="connsiteX0" fmla="*/ 12700 w 4765675"/>
                    <a:gd name="connsiteY0" fmla="*/ 136840 h 468285"/>
                    <a:gd name="connsiteX1" fmla="*/ 152400 w 4765675"/>
                    <a:gd name="connsiteY1" fmla="*/ 136840 h 468285"/>
                    <a:gd name="connsiteX2" fmla="*/ 282575 w 4765675"/>
                    <a:gd name="connsiteY2" fmla="*/ 152715 h 468285"/>
                    <a:gd name="connsiteX3" fmla="*/ 768350 w 4765675"/>
                    <a:gd name="connsiteY3" fmla="*/ 111440 h 468285"/>
                    <a:gd name="connsiteX4" fmla="*/ 1108075 w 4765675"/>
                    <a:gd name="connsiteY4" fmla="*/ 95565 h 468285"/>
                    <a:gd name="connsiteX5" fmla="*/ 1625600 w 4765675"/>
                    <a:gd name="connsiteY5" fmla="*/ 51115 h 468285"/>
                    <a:gd name="connsiteX6" fmla="*/ 1939925 w 4765675"/>
                    <a:gd name="connsiteY6" fmla="*/ 32065 h 468285"/>
                    <a:gd name="connsiteX7" fmla="*/ 2146300 w 4765675"/>
                    <a:gd name="connsiteY7" fmla="*/ 19365 h 468285"/>
                    <a:gd name="connsiteX8" fmla="*/ 2457450 w 4765675"/>
                    <a:gd name="connsiteY8" fmla="*/ 19365 h 468285"/>
                    <a:gd name="connsiteX9" fmla="*/ 2663825 w 4765675"/>
                    <a:gd name="connsiteY9" fmla="*/ 6665 h 468285"/>
                    <a:gd name="connsiteX10" fmla="*/ 2889250 w 4765675"/>
                    <a:gd name="connsiteY10" fmla="*/ 315 h 468285"/>
                    <a:gd name="connsiteX11" fmla="*/ 3130550 w 4765675"/>
                    <a:gd name="connsiteY11" fmla="*/ 16190 h 468285"/>
                    <a:gd name="connsiteX12" fmla="*/ 3416300 w 4765675"/>
                    <a:gd name="connsiteY12" fmla="*/ 38415 h 468285"/>
                    <a:gd name="connsiteX13" fmla="*/ 3717925 w 4765675"/>
                    <a:gd name="connsiteY13" fmla="*/ 63815 h 468285"/>
                    <a:gd name="connsiteX14" fmla="*/ 4048125 w 4765675"/>
                    <a:gd name="connsiteY14" fmla="*/ 82865 h 468285"/>
                    <a:gd name="connsiteX15" fmla="*/ 4175125 w 4765675"/>
                    <a:gd name="connsiteY15" fmla="*/ 82865 h 468285"/>
                    <a:gd name="connsiteX16" fmla="*/ 4314825 w 4765675"/>
                    <a:gd name="connsiteY16" fmla="*/ 70165 h 468285"/>
                    <a:gd name="connsiteX17" fmla="*/ 4527550 w 4765675"/>
                    <a:gd name="connsiteY17" fmla="*/ 114615 h 468285"/>
                    <a:gd name="connsiteX18" fmla="*/ 4765675 w 4765675"/>
                    <a:gd name="connsiteY18" fmla="*/ 117790 h 468285"/>
                    <a:gd name="connsiteX19" fmla="*/ 4765675 w 4765675"/>
                    <a:gd name="connsiteY19" fmla="*/ 384490 h 468285"/>
                    <a:gd name="connsiteX20" fmla="*/ 4108450 w 4765675"/>
                    <a:gd name="connsiteY20" fmla="*/ 343215 h 468285"/>
                    <a:gd name="connsiteX21" fmla="*/ 3695700 w 4765675"/>
                    <a:gd name="connsiteY21" fmla="*/ 324165 h 468285"/>
                    <a:gd name="connsiteX22" fmla="*/ 3095625 w 4765675"/>
                    <a:gd name="connsiteY22" fmla="*/ 279715 h 468285"/>
                    <a:gd name="connsiteX23" fmla="*/ 2657475 w 4765675"/>
                    <a:gd name="connsiteY23" fmla="*/ 270190 h 468285"/>
                    <a:gd name="connsiteX24" fmla="*/ 2632075 w 4765675"/>
                    <a:gd name="connsiteY24" fmla="*/ 276540 h 468285"/>
                    <a:gd name="connsiteX25" fmla="*/ 2584450 w 4765675"/>
                    <a:gd name="connsiteY25" fmla="*/ 295590 h 468285"/>
                    <a:gd name="connsiteX26" fmla="*/ 2235200 w 4765675"/>
                    <a:gd name="connsiteY26" fmla="*/ 301940 h 468285"/>
                    <a:gd name="connsiteX27" fmla="*/ 2082800 w 4765675"/>
                    <a:gd name="connsiteY27" fmla="*/ 320990 h 468285"/>
                    <a:gd name="connsiteX28" fmla="*/ 1933575 w 4765675"/>
                    <a:gd name="connsiteY28" fmla="*/ 305115 h 468285"/>
                    <a:gd name="connsiteX29" fmla="*/ 1470025 w 4765675"/>
                    <a:gd name="connsiteY29" fmla="*/ 374965 h 468285"/>
                    <a:gd name="connsiteX30" fmla="*/ 1019175 w 4765675"/>
                    <a:gd name="connsiteY30" fmla="*/ 397190 h 468285"/>
                    <a:gd name="connsiteX31" fmla="*/ 803275 w 4765675"/>
                    <a:gd name="connsiteY31" fmla="*/ 413065 h 468285"/>
                    <a:gd name="connsiteX32" fmla="*/ 584200 w 4765675"/>
                    <a:gd name="connsiteY32" fmla="*/ 416240 h 468285"/>
                    <a:gd name="connsiteX33" fmla="*/ 463550 w 4765675"/>
                    <a:gd name="connsiteY33" fmla="*/ 432115 h 468285"/>
                    <a:gd name="connsiteX34" fmla="*/ 327025 w 4765675"/>
                    <a:gd name="connsiteY34" fmla="*/ 467040 h 468285"/>
                    <a:gd name="connsiteX35" fmla="*/ 200025 w 4765675"/>
                    <a:gd name="connsiteY35" fmla="*/ 457515 h 468285"/>
                    <a:gd name="connsiteX36" fmla="*/ 95250 w 4765675"/>
                    <a:gd name="connsiteY36" fmla="*/ 428940 h 468285"/>
                    <a:gd name="connsiteX37" fmla="*/ 0 w 4765675"/>
                    <a:gd name="connsiteY37" fmla="*/ 428940 h 468285"/>
                    <a:gd name="connsiteX0" fmla="*/ 12700 w 4765675"/>
                    <a:gd name="connsiteY0" fmla="*/ 136840 h 468285"/>
                    <a:gd name="connsiteX1" fmla="*/ 152400 w 4765675"/>
                    <a:gd name="connsiteY1" fmla="*/ 136840 h 468285"/>
                    <a:gd name="connsiteX2" fmla="*/ 282575 w 4765675"/>
                    <a:gd name="connsiteY2" fmla="*/ 152715 h 468285"/>
                    <a:gd name="connsiteX3" fmla="*/ 768350 w 4765675"/>
                    <a:gd name="connsiteY3" fmla="*/ 111440 h 468285"/>
                    <a:gd name="connsiteX4" fmla="*/ 1108075 w 4765675"/>
                    <a:gd name="connsiteY4" fmla="*/ 95565 h 468285"/>
                    <a:gd name="connsiteX5" fmla="*/ 1625600 w 4765675"/>
                    <a:gd name="connsiteY5" fmla="*/ 51115 h 468285"/>
                    <a:gd name="connsiteX6" fmla="*/ 1939925 w 4765675"/>
                    <a:gd name="connsiteY6" fmla="*/ 32065 h 468285"/>
                    <a:gd name="connsiteX7" fmla="*/ 2146300 w 4765675"/>
                    <a:gd name="connsiteY7" fmla="*/ 19365 h 468285"/>
                    <a:gd name="connsiteX8" fmla="*/ 2457450 w 4765675"/>
                    <a:gd name="connsiteY8" fmla="*/ 19365 h 468285"/>
                    <a:gd name="connsiteX9" fmla="*/ 2663825 w 4765675"/>
                    <a:gd name="connsiteY9" fmla="*/ 6665 h 468285"/>
                    <a:gd name="connsiteX10" fmla="*/ 2889250 w 4765675"/>
                    <a:gd name="connsiteY10" fmla="*/ 315 h 468285"/>
                    <a:gd name="connsiteX11" fmla="*/ 3130550 w 4765675"/>
                    <a:gd name="connsiteY11" fmla="*/ 16190 h 468285"/>
                    <a:gd name="connsiteX12" fmla="*/ 3416300 w 4765675"/>
                    <a:gd name="connsiteY12" fmla="*/ 38415 h 468285"/>
                    <a:gd name="connsiteX13" fmla="*/ 3717925 w 4765675"/>
                    <a:gd name="connsiteY13" fmla="*/ 63815 h 468285"/>
                    <a:gd name="connsiteX14" fmla="*/ 4048125 w 4765675"/>
                    <a:gd name="connsiteY14" fmla="*/ 82865 h 468285"/>
                    <a:gd name="connsiteX15" fmla="*/ 4175125 w 4765675"/>
                    <a:gd name="connsiteY15" fmla="*/ 82865 h 468285"/>
                    <a:gd name="connsiteX16" fmla="*/ 4327525 w 4765675"/>
                    <a:gd name="connsiteY16" fmla="*/ 86040 h 468285"/>
                    <a:gd name="connsiteX17" fmla="*/ 4527550 w 4765675"/>
                    <a:gd name="connsiteY17" fmla="*/ 114615 h 468285"/>
                    <a:gd name="connsiteX18" fmla="*/ 4765675 w 4765675"/>
                    <a:gd name="connsiteY18" fmla="*/ 117790 h 468285"/>
                    <a:gd name="connsiteX19" fmla="*/ 4765675 w 4765675"/>
                    <a:gd name="connsiteY19" fmla="*/ 384490 h 468285"/>
                    <a:gd name="connsiteX20" fmla="*/ 4108450 w 4765675"/>
                    <a:gd name="connsiteY20" fmla="*/ 343215 h 468285"/>
                    <a:gd name="connsiteX21" fmla="*/ 3695700 w 4765675"/>
                    <a:gd name="connsiteY21" fmla="*/ 324165 h 468285"/>
                    <a:gd name="connsiteX22" fmla="*/ 3095625 w 4765675"/>
                    <a:gd name="connsiteY22" fmla="*/ 279715 h 468285"/>
                    <a:gd name="connsiteX23" fmla="*/ 2657475 w 4765675"/>
                    <a:gd name="connsiteY23" fmla="*/ 270190 h 468285"/>
                    <a:gd name="connsiteX24" fmla="*/ 2632075 w 4765675"/>
                    <a:gd name="connsiteY24" fmla="*/ 276540 h 468285"/>
                    <a:gd name="connsiteX25" fmla="*/ 2584450 w 4765675"/>
                    <a:gd name="connsiteY25" fmla="*/ 295590 h 468285"/>
                    <a:gd name="connsiteX26" fmla="*/ 2235200 w 4765675"/>
                    <a:gd name="connsiteY26" fmla="*/ 301940 h 468285"/>
                    <a:gd name="connsiteX27" fmla="*/ 2082800 w 4765675"/>
                    <a:gd name="connsiteY27" fmla="*/ 320990 h 468285"/>
                    <a:gd name="connsiteX28" fmla="*/ 1933575 w 4765675"/>
                    <a:gd name="connsiteY28" fmla="*/ 305115 h 468285"/>
                    <a:gd name="connsiteX29" fmla="*/ 1470025 w 4765675"/>
                    <a:gd name="connsiteY29" fmla="*/ 374965 h 468285"/>
                    <a:gd name="connsiteX30" fmla="*/ 1019175 w 4765675"/>
                    <a:gd name="connsiteY30" fmla="*/ 397190 h 468285"/>
                    <a:gd name="connsiteX31" fmla="*/ 803275 w 4765675"/>
                    <a:gd name="connsiteY31" fmla="*/ 413065 h 468285"/>
                    <a:gd name="connsiteX32" fmla="*/ 584200 w 4765675"/>
                    <a:gd name="connsiteY32" fmla="*/ 416240 h 468285"/>
                    <a:gd name="connsiteX33" fmla="*/ 463550 w 4765675"/>
                    <a:gd name="connsiteY33" fmla="*/ 432115 h 468285"/>
                    <a:gd name="connsiteX34" fmla="*/ 327025 w 4765675"/>
                    <a:gd name="connsiteY34" fmla="*/ 467040 h 468285"/>
                    <a:gd name="connsiteX35" fmla="*/ 200025 w 4765675"/>
                    <a:gd name="connsiteY35" fmla="*/ 457515 h 468285"/>
                    <a:gd name="connsiteX36" fmla="*/ 95250 w 4765675"/>
                    <a:gd name="connsiteY36" fmla="*/ 428940 h 468285"/>
                    <a:gd name="connsiteX37" fmla="*/ 0 w 4765675"/>
                    <a:gd name="connsiteY37" fmla="*/ 428940 h 46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65675" h="468285">
                      <a:moveTo>
                        <a:pt x="12700" y="136840"/>
                      </a:moveTo>
                      <a:cubicBezTo>
                        <a:pt x="60060" y="135517"/>
                        <a:pt x="107421" y="134194"/>
                        <a:pt x="152400" y="136840"/>
                      </a:cubicBezTo>
                      <a:cubicBezTo>
                        <a:pt x="197379" y="139486"/>
                        <a:pt x="179917" y="156948"/>
                        <a:pt x="282575" y="152715"/>
                      </a:cubicBezTo>
                      <a:cubicBezTo>
                        <a:pt x="385233" y="148482"/>
                        <a:pt x="630767" y="120965"/>
                        <a:pt x="768350" y="111440"/>
                      </a:cubicBezTo>
                      <a:cubicBezTo>
                        <a:pt x="905933" y="101915"/>
                        <a:pt x="965200" y="105619"/>
                        <a:pt x="1108075" y="95565"/>
                      </a:cubicBezTo>
                      <a:cubicBezTo>
                        <a:pt x="1250950" y="85511"/>
                        <a:pt x="1486958" y="61698"/>
                        <a:pt x="1625600" y="51115"/>
                      </a:cubicBezTo>
                      <a:cubicBezTo>
                        <a:pt x="1764242" y="40532"/>
                        <a:pt x="1939925" y="32065"/>
                        <a:pt x="1939925" y="32065"/>
                      </a:cubicBezTo>
                      <a:cubicBezTo>
                        <a:pt x="2026708" y="26773"/>
                        <a:pt x="2060046" y="21482"/>
                        <a:pt x="2146300" y="19365"/>
                      </a:cubicBezTo>
                      <a:cubicBezTo>
                        <a:pt x="2232554" y="17248"/>
                        <a:pt x="2371196" y="21482"/>
                        <a:pt x="2457450" y="19365"/>
                      </a:cubicBezTo>
                      <a:cubicBezTo>
                        <a:pt x="2543704" y="17248"/>
                        <a:pt x="2591858" y="9840"/>
                        <a:pt x="2663825" y="6665"/>
                      </a:cubicBezTo>
                      <a:cubicBezTo>
                        <a:pt x="2735792" y="3490"/>
                        <a:pt x="2811463" y="-1272"/>
                        <a:pt x="2889250" y="315"/>
                      </a:cubicBezTo>
                      <a:cubicBezTo>
                        <a:pt x="2967037" y="1902"/>
                        <a:pt x="3130550" y="16190"/>
                        <a:pt x="3130550" y="16190"/>
                      </a:cubicBezTo>
                      <a:lnTo>
                        <a:pt x="3416300" y="38415"/>
                      </a:lnTo>
                      <a:lnTo>
                        <a:pt x="3717925" y="63815"/>
                      </a:lnTo>
                      <a:cubicBezTo>
                        <a:pt x="3823229" y="71223"/>
                        <a:pt x="3971925" y="79690"/>
                        <a:pt x="4048125" y="82865"/>
                      </a:cubicBezTo>
                      <a:cubicBezTo>
                        <a:pt x="4124325" y="86040"/>
                        <a:pt x="4128558" y="82336"/>
                        <a:pt x="4175125" y="82865"/>
                      </a:cubicBezTo>
                      <a:lnTo>
                        <a:pt x="4327525" y="86040"/>
                      </a:lnTo>
                      <a:cubicBezTo>
                        <a:pt x="4386262" y="91332"/>
                        <a:pt x="4454525" y="109323"/>
                        <a:pt x="4527550" y="114615"/>
                      </a:cubicBezTo>
                      <a:cubicBezTo>
                        <a:pt x="4600575" y="119907"/>
                        <a:pt x="4725988" y="72811"/>
                        <a:pt x="4765675" y="117790"/>
                      </a:cubicBezTo>
                      <a:lnTo>
                        <a:pt x="4765675" y="384490"/>
                      </a:lnTo>
                      <a:cubicBezTo>
                        <a:pt x="4646612" y="387136"/>
                        <a:pt x="4286779" y="353269"/>
                        <a:pt x="4108450" y="343215"/>
                      </a:cubicBezTo>
                      <a:cubicBezTo>
                        <a:pt x="3930121" y="333161"/>
                        <a:pt x="3864504" y="334748"/>
                        <a:pt x="3695700" y="324165"/>
                      </a:cubicBezTo>
                      <a:cubicBezTo>
                        <a:pt x="3526896" y="313582"/>
                        <a:pt x="3268662" y="288711"/>
                        <a:pt x="3095625" y="279715"/>
                      </a:cubicBezTo>
                      <a:cubicBezTo>
                        <a:pt x="2922588" y="270719"/>
                        <a:pt x="2734733" y="270719"/>
                        <a:pt x="2657475" y="270190"/>
                      </a:cubicBezTo>
                      <a:cubicBezTo>
                        <a:pt x="2580217" y="269661"/>
                        <a:pt x="2644246" y="272307"/>
                        <a:pt x="2632075" y="276540"/>
                      </a:cubicBezTo>
                      <a:cubicBezTo>
                        <a:pt x="2619904" y="280773"/>
                        <a:pt x="2650596" y="291357"/>
                        <a:pt x="2584450" y="295590"/>
                      </a:cubicBezTo>
                      <a:cubicBezTo>
                        <a:pt x="2518304" y="299823"/>
                        <a:pt x="2318808" y="297707"/>
                        <a:pt x="2235200" y="301940"/>
                      </a:cubicBezTo>
                      <a:cubicBezTo>
                        <a:pt x="2151592" y="306173"/>
                        <a:pt x="2133071" y="320461"/>
                        <a:pt x="2082800" y="320990"/>
                      </a:cubicBezTo>
                      <a:cubicBezTo>
                        <a:pt x="2032529" y="321519"/>
                        <a:pt x="2035704" y="296119"/>
                        <a:pt x="1933575" y="305115"/>
                      </a:cubicBezTo>
                      <a:cubicBezTo>
                        <a:pt x="1831446" y="314111"/>
                        <a:pt x="1622425" y="359619"/>
                        <a:pt x="1470025" y="374965"/>
                      </a:cubicBezTo>
                      <a:cubicBezTo>
                        <a:pt x="1317625" y="390311"/>
                        <a:pt x="1130300" y="390840"/>
                        <a:pt x="1019175" y="397190"/>
                      </a:cubicBezTo>
                      <a:cubicBezTo>
                        <a:pt x="908050" y="403540"/>
                        <a:pt x="875771" y="409890"/>
                        <a:pt x="803275" y="413065"/>
                      </a:cubicBezTo>
                      <a:cubicBezTo>
                        <a:pt x="730779" y="416240"/>
                        <a:pt x="640821" y="413065"/>
                        <a:pt x="584200" y="416240"/>
                      </a:cubicBezTo>
                      <a:cubicBezTo>
                        <a:pt x="527579" y="419415"/>
                        <a:pt x="506412" y="423648"/>
                        <a:pt x="463550" y="432115"/>
                      </a:cubicBezTo>
                      <a:cubicBezTo>
                        <a:pt x="420688" y="440582"/>
                        <a:pt x="370946" y="462807"/>
                        <a:pt x="327025" y="467040"/>
                      </a:cubicBezTo>
                      <a:cubicBezTo>
                        <a:pt x="283104" y="471273"/>
                        <a:pt x="238654" y="463865"/>
                        <a:pt x="200025" y="457515"/>
                      </a:cubicBezTo>
                      <a:cubicBezTo>
                        <a:pt x="161396" y="451165"/>
                        <a:pt x="128587" y="433702"/>
                        <a:pt x="95250" y="428940"/>
                      </a:cubicBezTo>
                      <a:cubicBezTo>
                        <a:pt x="61913" y="424178"/>
                        <a:pt x="30956" y="426559"/>
                        <a:pt x="0" y="428940"/>
                      </a:cubicBezTo>
                    </a:path>
                  </a:pathLst>
                </a:custGeom>
                <a:solidFill>
                  <a:srgbClr val="FFD88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9" name="Kombinationstegning: figur 28">
                  <a:extLst>
                    <a:ext uri="{FF2B5EF4-FFF2-40B4-BE49-F238E27FC236}">
                      <a16:creationId xmlns:a16="http://schemas.microsoft.com/office/drawing/2014/main" id="{E9977BCF-62EE-4065-959F-815E7169B282}"/>
                    </a:ext>
                  </a:extLst>
                </p:cNvPr>
                <p:cNvSpPr/>
                <p:nvPr/>
              </p:nvSpPr>
              <p:spPr>
                <a:xfrm>
                  <a:off x="955676" y="3250702"/>
                  <a:ext cx="4756150" cy="575250"/>
                </a:xfrm>
                <a:custGeom>
                  <a:avLst/>
                  <a:gdLst>
                    <a:gd name="connsiteX0" fmla="*/ 4753982 w 4808087"/>
                    <a:gd name="connsiteY0" fmla="*/ 95882 h 600711"/>
                    <a:gd name="connsiteX1" fmla="*/ 4439657 w 4808087"/>
                    <a:gd name="connsiteY1" fmla="*/ 86357 h 600711"/>
                    <a:gd name="connsiteX2" fmla="*/ 4233282 w 4808087"/>
                    <a:gd name="connsiteY2" fmla="*/ 67307 h 600711"/>
                    <a:gd name="connsiteX3" fmla="*/ 4065007 w 4808087"/>
                    <a:gd name="connsiteY3" fmla="*/ 64132 h 600711"/>
                    <a:gd name="connsiteX4" fmla="*/ 3947532 w 4808087"/>
                    <a:gd name="connsiteY4" fmla="*/ 57782 h 600711"/>
                    <a:gd name="connsiteX5" fmla="*/ 3823707 w 4808087"/>
                    <a:gd name="connsiteY5" fmla="*/ 38732 h 600711"/>
                    <a:gd name="connsiteX6" fmla="*/ 3591932 w 4808087"/>
                    <a:gd name="connsiteY6" fmla="*/ 29207 h 600711"/>
                    <a:gd name="connsiteX7" fmla="*/ 3134732 w 4808087"/>
                    <a:gd name="connsiteY7" fmla="*/ 22857 h 600711"/>
                    <a:gd name="connsiteX8" fmla="*/ 2772782 w 4808087"/>
                    <a:gd name="connsiteY8" fmla="*/ 10157 h 600711"/>
                    <a:gd name="connsiteX9" fmla="*/ 2426707 w 4808087"/>
                    <a:gd name="connsiteY9" fmla="*/ 16507 h 600711"/>
                    <a:gd name="connsiteX10" fmla="*/ 2106032 w 4808087"/>
                    <a:gd name="connsiteY10" fmla="*/ 6982 h 600711"/>
                    <a:gd name="connsiteX11" fmla="*/ 1909182 w 4808087"/>
                    <a:gd name="connsiteY11" fmla="*/ 632 h 600711"/>
                    <a:gd name="connsiteX12" fmla="*/ 1712332 w 4808087"/>
                    <a:gd name="connsiteY12" fmla="*/ 22857 h 600711"/>
                    <a:gd name="connsiteX13" fmla="*/ 1144007 w 4808087"/>
                    <a:gd name="connsiteY13" fmla="*/ 38732 h 600711"/>
                    <a:gd name="connsiteX14" fmla="*/ 883657 w 4808087"/>
                    <a:gd name="connsiteY14" fmla="*/ 51432 h 600711"/>
                    <a:gd name="connsiteX15" fmla="*/ 604257 w 4808087"/>
                    <a:gd name="connsiteY15" fmla="*/ 41907 h 600711"/>
                    <a:gd name="connsiteX16" fmla="*/ 413757 w 4808087"/>
                    <a:gd name="connsiteY16" fmla="*/ 54607 h 600711"/>
                    <a:gd name="connsiteX17" fmla="*/ 223257 w 4808087"/>
                    <a:gd name="connsiteY17" fmla="*/ 54607 h 600711"/>
                    <a:gd name="connsiteX18" fmla="*/ 16882 w 4808087"/>
                    <a:gd name="connsiteY18" fmla="*/ 41907 h 600711"/>
                    <a:gd name="connsiteX19" fmla="*/ 32757 w 4808087"/>
                    <a:gd name="connsiteY19" fmla="*/ 562607 h 600711"/>
                    <a:gd name="connsiteX20" fmla="*/ 197857 w 4808087"/>
                    <a:gd name="connsiteY20" fmla="*/ 562607 h 600711"/>
                    <a:gd name="connsiteX21" fmla="*/ 270882 w 4808087"/>
                    <a:gd name="connsiteY21" fmla="*/ 575307 h 600711"/>
                    <a:gd name="connsiteX22" fmla="*/ 524882 w 4808087"/>
                    <a:gd name="connsiteY22" fmla="*/ 546732 h 600711"/>
                    <a:gd name="connsiteX23" fmla="*/ 1026532 w 4808087"/>
                    <a:gd name="connsiteY23" fmla="*/ 527682 h 600711"/>
                    <a:gd name="connsiteX24" fmla="*/ 1515482 w 4808087"/>
                    <a:gd name="connsiteY24" fmla="*/ 489582 h 600711"/>
                    <a:gd name="connsiteX25" fmla="*/ 2064757 w 4808087"/>
                    <a:gd name="connsiteY25" fmla="*/ 448307 h 600711"/>
                    <a:gd name="connsiteX26" fmla="*/ 2274307 w 4808087"/>
                    <a:gd name="connsiteY26" fmla="*/ 441957 h 600711"/>
                    <a:gd name="connsiteX27" fmla="*/ 2467982 w 4808087"/>
                    <a:gd name="connsiteY27" fmla="*/ 441957 h 600711"/>
                    <a:gd name="connsiteX28" fmla="*/ 2772782 w 4808087"/>
                    <a:gd name="connsiteY28" fmla="*/ 422907 h 600711"/>
                    <a:gd name="connsiteX29" fmla="*/ 3430007 w 4808087"/>
                    <a:gd name="connsiteY29" fmla="*/ 467357 h 600711"/>
                    <a:gd name="connsiteX30" fmla="*/ 3899907 w 4808087"/>
                    <a:gd name="connsiteY30" fmla="*/ 495932 h 600711"/>
                    <a:gd name="connsiteX31" fmla="*/ 4188832 w 4808087"/>
                    <a:gd name="connsiteY31" fmla="*/ 511807 h 600711"/>
                    <a:gd name="connsiteX32" fmla="*/ 4376157 w 4808087"/>
                    <a:gd name="connsiteY32" fmla="*/ 521332 h 600711"/>
                    <a:gd name="connsiteX33" fmla="*/ 4585707 w 4808087"/>
                    <a:gd name="connsiteY33" fmla="*/ 546732 h 600711"/>
                    <a:gd name="connsiteX34" fmla="*/ 4788907 w 4808087"/>
                    <a:gd name="connsiteY34" fmla="*/ 546732 h 600711"/>
                    <a:gd name="connsiteX35" fmla="*/ 4753982 w 4808087"/>
                    <a:gd name="connsiteY35" fmla="*/ 95882 h 600711"/>
                    <a:gd name="connsiteX0" fmla="*/ 4782557 w 4820026"/>
                    <a:gd name="connsiteY0" fmla="*/ 102232 h 600711"/>
                    <a:gd name="connsiteX1" fmla="*/ 4439657 w 4820026"/>
                    <a:gd name="connsiteY1" fmla="*/ 86357 h 600711"/>
                    <a:gd name="connsiteX2" fmla="*/ 4233282 w 4820026"/>
                    <a:gd name="connsiteY2" fmla="*/ 67307 h 600711"/>
                    <a:gd name="connsiteX3" fmla="*/ 4065007 w 4820026"/>
                    <a:gd name="connsiteY3" fmla="*/ 64132 h 600711"/>
                    <a:gd name="connsiteX4" fmla="*/ 3947532 w 4820026"/>
                    <a:gd name="connsiteY4" fmla="*/ 57782 h 600711"/>
                    <a:gd name="connsiteX5" fmla="*/ 3823707 w 4820026"/>
                    <a:gd name="connsiteY5" fmla="*/ 38732 h 600711"/>
                    <a:gd name="connsiteX6" fmla="*/ 3591932 w 4820026"/>
                    <a:gd name="connsiteY6" fmla="*/ 29207 h 600711"/>
                    <a:gd name="connsiteX7" fmla="*/ 3134732 w 4820026"/>
                    <a:gd name="connsiteY7" fmla="*/ 22857 h 600711"/>
                    <a:gd name="connsiteX8" fmla="*/ 2772782 w 4820026"/>
                    <a:gd name="connsiteY8" fmla="*/ 10157 h 600711"/>
                    <a:gd name="connsiteX9" fmla="*/ 2426707 w 4820026"/>
                    <a:gd name="connsiteY9" fmla="*/ 16507 h 600711"/>
                    <a:gd name="connsiteX10" fmla="*/ 2106032 w 4820026"/>
                    <a:gd name="connsiteY10" fmla="*/ 6982 h 600711"/>
                    <a:gd name="connsiteX11" fmla="*/ 1909182 w 4820026"/>
                    <a:gd name="connsiteY11" fmla="*/ 632 h 600711"/>
                    <a:gd name="connsiteX12" fmla="*/ 1712332 w 4820026"/>
                    <a:gd name="connsiteY12" fmla="*/ 22857 h 600711"/>
                    <a:gd name="connsiteX13" fmla="*/ 1144007 w 4820026"/>
                    <a:gd name="connsiteY13" fmla="*/ 38732 h 600711"/>
                    <a:gd name="connsiteX14" fmla="*/ 883657 w 4820026"/>
                    <a:gd name="connsiteY14" fmla="*/ 51432 h 600711"/>
                    <a:gd name="connsiteX15" fmla="*/ 604257 w 4820026"/>
                    <a:gd name="connsiteY15" fmla="*/ 41907 h 600711"/>
                    <a:gd name="connsiteX16" fmla="*/ 413757 w 4820026"/>
                    <a:gd name="connsiteY16" fmla="*/ 54607 h 600711"/>
                    <a:gd name="connsiteX17" fmla="*/ 223257 w 4820026"/>
                    <a:gd name="connsiteY17" fmla="*/ 54607 h 600711"/>
                    <a:gd name="connsiteX18" fmla="*/ 16882 w 4820026"/>
                    <a:gd name="connsiteY18" fmla="*/ 41907 h 600711"/>
                    <a:gd name="connsiteX19" fmla="*/ 32757 w 4820026"/>
                    <a:gd name="connsiteY19" fmla="*/ 562607 h 600711"/>
                    <a:gd name="connsiteX20" fmla="*/ 197857 w 4820026"/>
                    <a:gd name="connsiteY20" fmla="*/ 562607 h 600711"/>
                    <a:gd name="connsiteX21" fmla="*/ 270882 w 4820026"/>
                    <a:gd name="connsiteY21" fmla="*/ 575307 h 600711"/>
                    <a:gd name="connsiteX22" fmla="*/ 524882 w 4820026"/>
                    <a:gd name="connsiteY22" fmla="*/ 546732 h 600711"/>
                    <a:gd name="connsiteX23" fmla="*/ 1026532 w 4820026"/>
                    <a:gd name="connsiteY23" fmla="*/ 527682 h 600711"/>
                    <a:gd name="connsiteX24" fmla="*/ 1515482 w 4820026"/>
                    <a:gd name="connsiteY24" fmla="*/ 489582 h 600711"/>
                    <a:gd name="connsiteX25" fmla="*/ 2064757 w 4820026"/>
                    <a:gd name="connsiteY25" fmla="*/ 448307 h 600711"/>
                    <a:gd name="connsiteX26" fmla="*/ 2274307 w 4820026"/>
                    <a:gd name="connsiteY26" fmla="*/ 441957 h 600711"/>
                    <a:gd name="connsiteX27" fmla="*/ 2467982 w 4820026"/>
                    <a:gd name="connsiteY27" fmla="*/ 441957 h 600711"/>
                    <a:gd name="connsiteX28" fmla="*/ 2772782 w 4820026"/>
                    <a:gd name="connsiteY28" fmla="*/ 422907 h 600711"/>
                    <a:gd name="connsiteX29" fmla="*/ 3430007 w 4820026"/>
                    <a:gd name="connsiteY29" fmla="*/ 467357 h 600711"/>
                    <a:gd name="connsiteX30" fmla="*/ 3899907 w 4820026"/>
                    <a:gd name="connsiteY30" fmla="*/ 495932 h 600711"/>
                    <a:gd name="connsiteX31" fmla="*/ 4188832 w 4820026"/>
                    <a:gd name="connsiteY31" fmla="*/ 511807 h 600711"/>
                    <a:gd name="connsiteX32" fmla="*/ 4376157 w 4820026"/>
                    <a:gd name="connsiteY32" fmla="*/ 521332 h 600711"/>
                    <a:gd name="connsiteX33" fmla="*/ 4585707 w 4820026"/>
                    <a:gd name="connsiteY33" fmla="*/ 546732 h 600711"/>
                    <a:gd name="connsiteX34" fmla="*/ 4788907 w 4820026"/>
                    <a:gd name="connsiteY34" fmla="*/ 546732 h 600711"/>
                    <a:gd name="connsiteX35" fmla="*/ 4782557 w 4820026"/>
                    <a:gd name="connsiteY35" fmla="*/ 102232 h 600711"/>
                    <a:gd name="connsiteX0" fmla="*/ 4782557 w 4820026"/>
                    <a:gd name="connsiteY0" fmla="*/ 102232 h 600711"/>
                    <a:gd name="connsiteX1" fmla="*/ 4439657 w 4820026"/>
                    <a:gd name="connsiteY1" fmla="*/ 86357 h 600711"/>
                    <a:gd name="connsiteX2" fmla="*/ 4233282 w 4820026"/>
                    <a:gd name="connsiteY2" fmla="*/ 67307 h 600711"/>
                    <a:gd name="connsiteX3" fmla="*/ 4065007 w 4820026"/>
                    <a:gd name="connsiteY3" fmla="*/ 64132 h 600711"/>
                    <a:gd name="connsiteX4" fmla="*/ 3947532 w 4820026"/>
                    <a:gd name="connsiteY4" fmla="*/ 57782 h 600711"/>
                    <a:gd name="connsiteX5" fmla="*/ 3823707 w 4820026"/>
                    <a:gd name="connsiteY5" fmla="*/ 38732 h 600711"/>
                    <a:gd name="connsiteX6" fmla="*/ 3591932 w 4820026"/>
                    <a:gd name="connsiteY6" fmla="*/ 29207 h 600711"/>
                    <a:gd name="connsiteX7" fmla="*/ 3134732 w 4820026"/>
                    <a:gd name="connsiteY7" fmla="*/ 22857 h 600711"/>
                    <a:gd name="connsiteX8" fmla="*/ 2772782 w 4820026"/>
                    <a:gd name="connsiteY8" fmla="*/ 10157 h 600711"/>
                    <a:gd name="connsiteX9" fmla="*/ 2426707 w 4820026"/>
                    <a:gd name="connsiteY9" fmla="*/ 16507 h 600711"/>
                    <a:gd name="connsiteX10" fmla="*/ 2106032 w 4820026"/>
                    <a:gd name="connsiteY10" fmla="*/ 6982 h 600711"/>
                    <a:gd name="connsiteX11" fmla="*/ 1909182 w 4820026"/>
                    <a:gd name="connsiteY11" fmla="*/ 632 h 600711"/>
                    <a:gd name="connsiteX12" fmla="*/ 1712332 w 4820026"/>
                    <a:gd name="connsiteY12" fmla="*/ 22857 h 600711"/>
                    <a:gd name="connsiteX13" fmla="*/ 1144007 w 4820026"/>
                    <a:gd name="connsiteY13" fmla="*/ 38732 h 600711"/>
                    <a:gd name="connsiteX14" fmla="*/ 883657 w 4820026"/>
                    <a:gd name="connsiteY14" fmla="*/ 51432 h 600711"/>
                    <a:gd name="connsiteX15" fmla="*/ 604257 w 4820026"/>
                    <a:gd name="connsiteY15" fmla="*/ 41907 h 600711"/>
                    <a:gd name="connsiteX16" fmla="*/ 413757 w 4820026"/>
                    <a:gd name="connsiteY16" fmla="*/ 54607 h 600711"/>
                    <a:gd name="connsiteX17" fmla="*/ 223257 w 4820026"/>
                    <a:gd name="connsiteY17" fmla="*/ 54607 h 600711"/>
                    <a:gd name="connsiteX18" fmla="*/ 16882 w 4820026"/>
                    <a:gd name="connsiteY18" fmla="*/ 41907 h 600711"/>
                    <a:gd name="connsiteX19" fmla="*/ 32757 w 4820026"/>
                    <a:gd name="connsiteY19" fmla="*/ 562607 h 600711"/>
                    <a:gd name="connsiteX20" fmla="*/ 197857 w 4820026"/>
                    <a:gd name="connsiteY20" fmla="*/ 562607 h 600711"/>
                    <a:gd name="connsiteX21" fmla="*/ 270882 w 4820026"/>
                    <a:gd name="connsiteY21" fmla="*/ 575307 h 600711"/>
                    <a:gd name="connsiteX22" fmla="*/ 524882 w 4820026"/>
                    <a:gd name="connsiteY22" fmla="*/ 546732 h 600711"/>
                    <a:gd name="connsiteX23" fmla="*/ 1026532 w 4820026"/>
                    <a:gd name="connsiteY23" fmla="*/ 527682 h 600711"/>
                    <a:gd name="connsiteX24" fmla="*/ 1515482 w 4820026"/>
                    <a:gd name="connsiteY24" fmla="*/ 489582 h 600711"/>
                    <a:gd name="connsiteX25" fmla="*/ 2064757 w 4820026"/>
                    <a:gd name="connsiteY25" fmla="*/ 448307 h 600711"/>
                    <a:gd name="connsiteX26" fmla="*/ 2274307 w 4820026"/>
                    <a:gd name="connsiteY26" fmla="*/ 441957 h 600711"/>
                    <a:gd name="connsiteX27" fmla="*/ 2467982 w 4820026"/>
                    <a:gd name="connsiteY27" fmla="*/ 441957 h 600711"/>
                    <a:gd name="connsiteX28" fmla="*/ 2772782 w 4820026"/>
                    <a:gd name="connsiteY28" fmla="*/ 422907 h 600711"/>
                    <a:gd name="connsiteX29" fmla="*/ 3430007 w 4820026"/>
                    <a:gd name="connsiteY29" fmla="*/ 467357 h 600711"/>
                    <a:gd name="connsiteX30" fmla="*/ 3899907 w 4820026"/>
                    <a:gd name="connsiteY30" fmla="*/ 495932 h 600711"/>
                    <a:gd name="connsiteX31" fmla="*/ 4188832 w 4820026"/>
                    <a:gd name="connsiteY31" fmla="*/ 511807 h 600711"/>
                    <a:gd name="connsiteX32" fmla="*/ 4376157 w 4820026"/>
                    <a:gd name="connsiteY32" fmla="*/ 521332 h 600711"/>
                    <a:gd name="connsiteX33" fmla="*/ 4585707 w 4820026"/>
                    <a:gd name="connsiteY33" fmla="*/ 546732 h 600711"/>
                    <a:gd name="connsiteX34" fmla="*/ 4788907 w 4820026"/>
                    <a:gd name="connsiteY34" fmla="*/ 546732 h 600711"/>
                    <a:gd name="connsiteX35" fmla="*/ 4782557 w 4820026"/>
                    <a:gd name="connsiteY35" fmla="*/ 102232 h 600711"/>
                    <a:gd name="connsiteX0" fmla="*/ 4782557 w 4820026"/>
                    <a:gd name="connsiteY0" fmla="*/ 102232 h 600711"/>
                    <a:gd name="connsiteX1" fmla="*/ 4439657 w 4820026"/>
                    <a:gd name="connsiteY1" fmla="*/ 86357 h 600711"/>
                    <a:gd name="connsiteX2" fmla="*/ 4233282 w 4820026"/>
                    <a:gd name="connsiteY2" fmla="*/ 67307 h 600711"/>
                    <a:gd name="connsiteX3" fmla="*/ 4065007 w 4820026"/>
                    <a:gd name="connsiteY3" fmla="*/ 64132 h 600711"/>
                    <a:gd name="connsiteX4" fmla="*/ 3947532 w 4820026"/>
                    <a:gd name="connsiteY4" fmla="*/ 57782 h 600711"/>
                    <a:gd name="connsiteX5" fmla="*/ 3823707 w 4820026"/>
                    <a:gd name="connsiteY5" fmla="*/ 38732 h 600711"/>
                    <a:gd name="connsiteX6" fmla="*/ 3591932 w 4820026"/>
                    <a:gd name="connsiteY6" fmla="*/ 29207 h 600711"/>
                    <a:gd name="connsiteX7" fmla="*/ 3134732 w 4820026"/>
                    <a:gd name="connsiteY7" fmla="*/ 22857 h 600711"/>
                    <a:gd name="connsiteX8" fmla="*/ 2772782 w 4820026"/>
                    <a:gd name="connsiteY8" fmla="*/ 10157 h 600711"/>
                    <a:gd name="connsiteX9" fmla="*/ 2426707 w 4820026"/>
                    <a:gd name="connsiteY9" fmla="*/ 16507 h 600711"/>
                    <a:gd name="connsiteX10" fmla="*/ 2106032 w 4820026"/>
                    <a:gd name="connsiteY10" fmla="*/ 6982 h 600711"/>
                    <a:gd name="connsiteX11" fmla="*/ 1909182 w 4820026"/>
                    <a:gd name="connsiteY11" fmla="*/ 632 h 600711"/>
                    <a:gd name="connsiteX12" fmla="*/ 1712332 w 4820026"/>
                    <a:gd name="connsiteY12" fmla="*/ 22857 h 600711"/>
                    <a:gd name="connsiteX13" fmla="*/ 1144007 w 4820026"/>
                    <a:gd name="connsiteY13" fmla="*/ 38732 h 600711"/>
                    <a:gd name="connsiteX14" fmla="*/ 883657 w 4820026"/>
                    <a:gd name="connsiteY14" fmla="*/ 51432 h 600711"/>
                    <a:gd name="connsiteX15" fmla="*/ 604257 w 4820026"/>
                    <a:gd name="connsiteY15" fmla="*/ 41907 h 600711"/>
                    <a:gd name="connsiteX16" fmla="*/ 413757 w 4820026"/>
                    <a:gd name="connsiteY16" fmla="*/ 54607 h 600711"/>
                    <a:gd name="connsiteX17" fmla="*/ 223257 w 4820026"/>
                    <a:gd name="connsiteY17" fmla="*/ 54607 h 600711"/>
                    <a:gd name="connsiteX18" fmla="*/ 16882 w 4820026"/>
                    <a:gd name="connsiteY18" fmla="*/ 41907 h 600711"/>
                    <a:gd name="connsiteX19" fmla="*/ 32757 w 4820026"/>
                    <a:gd name="connsiteY19" fmla="*/ 562607 h 600711"/>
                    <a:gd name="connsiteX20" fmla="*/ 197857 w 4820026"/>
                    <a:gd name="connsiteY20" fmla="*/ 562607 h 600711"/>
                    <a:gd name="connsiteX21" fmla="*/ 270882 w 4820026"/>
                    <a:gd name="connsiteY21" fmla="*/ 575307 h 600711"/>
                    <a:gd name="connsiteX22" fmla="*/ 524882 w 4820026"/>
                    <a:gd name="connsiteY22" fmla="*/ 546732 h 600711"/>
                    <a:gd name="connsiteX23" fmla="*/ 1026532 w 4820026"/>
                    <a:gd name="connsiteY23" fmla="*/ 527682 h 600711"/>
                    <a:gd name="connsiteX24" fmla="*/ 1515482 w 4820026"/>
                    <a:gd name="connsiteY24" fmla="*/ 489582 h 600711"/>
                    <a:gd name="connsiteX25" fmla="*/ 2064757 w 4820026"/>
                    <a:gd name="connsiteY25" fmla="*/ 448307 h 600711"/>
                    <a:gd name="connsiteX26" fmla="*/ 2274307 w 4820026"/>
                    <a:gd name="connsiteY26" fmla="*/ 441957 h 600711"/>
                    <a:gd name="connsiteX27" fmla="*/ 2467982 w 4820026"/>
                    <a:gd name="connsiteY27" fmla="*/ 441957 h 600711"/>
                    <a:gd name="connsiteX28" fmla="*/ 2772782 w 4820026"/>
                    <a:gd name="connsiteY28" fmla="*/ 422907 h 600711"/>
                    <a:gd name="connsiteX29" fmla="*/ 3430007 w 4820026"/>
                    <a:gd name="connsiteY29" fmla="*/ 467357 h 600711"/>
                    <a:gd name="connsiteX30" fmla="*/ 3899907 w 4820026"/>
                    <a:gd name="connsiteY30" fmla="*/ 495932 h 600711"/>
                    <a:gd name="connsiteX31" fmla="*/ 4188832 w 4820026"/>
                    <a:gd name="connsiteY31" fmla="*/ 511807 h 600711"/>
                    <a:gd name="connsiteX32" fmla="*/ 4376157 w 4820026"/>
                    <a:gd name="connsiteY32" fmla="*/ 521332 h 600711"/>
                    <a:gd name="connsiteX33" fmla="*/ 4585707 w 4820026"/>
                    <a:gd name="connsiteY33" fmla="*/ 546732 h 600711"/>
                    <a:gd name="connsiteX34" fmla="*/ 4788907 w 4820026"/>
                    <a:gd name="connsiteY34" fmla="*/ 546732 h 600711"/>
                    <a:gd name="connsiteX35" fmla="*/ 4782557 w 4820026"/>
                    <a:gd name="connsiteY35" fmla="*/ 102232 h 600711"/>
                    <a:gd name="connsiteX0" fmla="*/ 4782557 w 4820026"/>
                    <a:gd name="connsiteY0" fmla="*/ 102232 h 600711"/>
                    <a:gd name="connsiteX1" fmla="*/ 4439657 w 4820026"/>
                    <a:gd name="connsiteY1" fmla="*/ 86357 h 600711"/>
                    <a:gd name="connsiteX2" fmla="*/ 4233282 w 4820026"/>
                    <a:gd name="connsiteY2" fmla="*/ 67307 h 600711"/>
                    <a:gd name="connsiteX3" fmla="*/ 4065007 w 4820026"/>
                    <a:gd name="connsiteY3" fmla="*/ 64132 h 600711"/>
                    <a:gd name="connsiteX4" fmla="*/ 3947532 w 4820026"/>
                    <a:gd name="connsiteY4" fmla="*/ 57782 h 600711"/>
                    <a:gd name="connsiteX5" fmla="*/ 3823707 w 4820026"/>
                    <a:gd name="connsiteY5" fmla="*/ 38732 h 600711"/>
                    <a:gd name="connsiteX6" fmla="*/ 3591932 w 4820026"/>
                    <a:gd name="connsiteY6" fmla="*/ 29207 h 600711"/>
                    <a:gd name="connsiteX7" fmla="*/ 3134732 w 4820026"/>
                    <a:gd name="connsiteY7" fmla="*/ 22857 h 600711"/>
                    <a:gd name="connsiteX8" fmla="*/ 2772782 w 4820026"/>
                    <a:gd name="connsiteY8" fmla="*/ 10157 h 600711"/>
                    <a:gd name="connsiteX9" fmla="*/ 2426707 w 4820026"/>
                    <a:gd name="connsiteY9" fmla="*/ 16507 h 600711"/>
                    <a:gd name="connsiteX10" fmla="*/ 2106032 w 4820026"/>
                    <a:gd name="connsiteY10" fmla="*/ 6982 h 600711"/>
                    <a:gd name="connsiteX11" fmla="*/ 1909182 w 4820026"/>
                    <a:gd name="connsiteY11" fmla="*/ 632 h 600711"/>
                    <a:gd name="connsiteX12" fmla="*/ 1712332 w 4820026"/>
                    <a:gd name="connsiteY12" fmla="*/ 22857 h 600711"/>
                    <a:gd name="connsiteX13" fmla="*/ 1144007 w 4820026"/>
                    <a:gd name="connsiteY13" fmla="*/ 38732 h 600711"/>
                    <a:gd name="connsiteX14" fmla="*/ 883657 w 4820026"/>
                    <a:gd name="connsiteY14" fmla="*/ 51432 h 600711"/>
                    <a:gd name="connsiteX15" fmla="*/ 604257 w 4820026"/>
                    <a:gd name="connsiteY15" fmla="*/ 41907 h 600711"/>
                    <a:gd name="connsiteX16" fmla="*/ 413757 w 4820026"/>
                    <a:gd name="connsiteY16" fmla="*/ 54607 h 600711"/>
                    <a:gd name="connsiteX17" fmla="*/ 223257 w 4820026"/>
                    <a:gd name="connsiteY17" fmla="*/ 54607 h 600711"/>
                    <a:gd name="connsiteX18" fmla="*/ 16882 w 4820026"/>
                    <a:gd name="connsiteY18" fmla="*/ 41907 h 600711"/>
                    <a:gd name="connsiteX19" fmla="*/ 32757 w 4820026"/>
                    <a:gd name="connsiteY19" fmla="*/ 562607 h 600711"/>
                    <a:gd name="connsiteX20" fmla="*/ 197857 w 4820026"/>
                    <a:gd name="connsiteY20" fmla="*/ 562607 h 600711"/>
                    <a:gd name="connsiteX21" fmla="*/ 270882 w 4820026"/>
                    <a:gd name="connsiteY21" fmla="*/ 575307 h 600711"/>
                    <a:gd name="connsiteX22" fmla="*/ 524882 w 4820026"/>
                    <a:gd name="connsiteY22" fmla="*/ 546732 h 600711"/>
                    <a:gd name="connsiteX23" fmla="*/ 1026532 w 4820026"/>
                    <a:gd name="connsiteY23" fmla="*/ 527682 h 600711"/>
                    <a:gd name="connsiteX24" fmla="*/ 1515482 w 4820026"/>
                    <a:gd name="connsiteY24" fmla="*/ 489582 h 600711"/>
                    <a:gd name="connsiteX25" fmla="*/ 2064757 w 4820026"/>
                    <a:gd name="connsiteY25" fmla="*/ 448307 h 600711"/>
                    <a:gd name="connsiteX26" fmla="*/ 2274307 w 4820026"/>
                    <a:gd name="connsiteY26" fmla="*/ 441957 h 600711"/>
                    <a:gd name="connsiteX27" fmla="*/ 2467982 w 4820026"/>
                    <a:gd name="connsiteY27" fmla="*/ 441957 h 600711"/>
                    <a:gd name="connsiteX28" fmla="*/ 2772782 w 4820026"/>
                    <a:gd name="connsiteY28" fmla="*/ 422907 h 600711"/>
                    <a:gd name="connsiteX29" fmla="*/ 3430007 w 4820026"/>
                    <a:gd name="connsiteY29" fmla="*/ 467357 h 600711"/>
                    <a:gd name="connsiteX30" fmla="*/ 3899907 w 4820026"/>
                    <a:gd name="connsiteY30" fmla="*/ 495932 h 600711"/>
                    <a:gd name="connsiteX31" fmla="*/ 4188832 w 4820026"/>
                    <a:gd name="connsiteY31" fmla="*/ 511807 h 600711"/>
                    <a:gd name="connsiteX32" fmla="*/ 4376157 w 4820026"/>
                    <a:gd name="connsiteY32" fmla="*/ 521332 h 600711"/>
                    <a:gd name="connsiteX33" fmla="*/ 4585707 w 4820026"/>
                    <a:gd name="connsiteY33" fmla="*/ 546732 h 600711"/>
                    <a:gd name="connsiteX34" fmla="*/ 4788907 w 4820026"/>
                    <a:gd name="connsiteY34" fmla="*/ 546732 h 600711"/>
                    <a:gd name="connsiteX35" fmla="*/ 4782557 w 4820026"/>
                    <a:gd name="connsiteY35" fmla="*/ 102232 h 600711"/>
                    <a:gd name="connsiteX0" fmla="*/ 4782557 w 4788907"/>
                    <a:gd name="connsiteY0" fmla="*/ 102232 h 600711"/>
                    <a:gd name="connsiteX1" fmla="*/ 4439657 w 4788907"/>
                    <a:gd name="connsiteY1" fmla="*/ 86357 h 600711"/>
                    <a:gd name="connsiteX2" fmla="*/ 4233282 w 4788907"/>
                    <a:gd name="connsiteY2" fmla="*/ 67307 h 600711"/>
                    <a:gd name="connsiteX3" fmla="*/ 4065007 w 4788907"/>
                    <a:gd name="connsiteY3" fmla="*/ 64132 h 600711"/>
                    <a:gd name="connsiteX4" fmla="*/ 3947532 w 4788907"/>
                    <a:gd name="connsiteY4" fmla="*/ 57782 h 600711"/>
                    <a:gd name="connsiteX5" fmla="*/ 3823707 w 4788907"/>
                    <a:gd name="connsiteY5" fmla="*/ 38732 h 600711"/>
                    <a:gd name="connsiteX6" fmla="*/ 3591932 w 4788907"/>
                    <a:gd name="connsiteY6" fmla="*/ 29207 h 600711"/>
                    <a:gd name="connsiteX7" fmla="*/ 3134732 w 4788907"/>
                    <a:gd name="connsiteY7" fmla="*/ 22857 h 600711"/>
                    <a:gd name="connsiteX8" fmla="*/ 2772782 w 4788907"/>
                    <a:gd name="connsiteY8" fmla="*/ 10157 h 600711"/>
                    <a:gd name="connsiteX9" fmla="*/ 2426707 w 4788907"/>
                    <a:gd name="connsiteY9" fmla="*/ 16507 h 600711"/>
                    <a:gd name="connsiteX10" fmla="*/ 2106032 w 4788907"/>
                    <a:gd name="connsiteY10" fmla="*/ 6982 h 600711"/>
                    <a:gd name="connsiteX11" fmla="*/ 1909182 w 4788907"/>
                    <a:gd name="connsiteY11" fmla="*/ 632 h 600711"/>
                    <a:gd name="connsiteX12" fmla="*/ 1712332 w 4788907"/>
                    <a:gd name="connsiteY12" fmla="*/ 22857 h 600711"/>
                    <a:gd name="connsiteX13" fmla="*/ 1144007 w 4788907"/>
                    <a:gd name="connsiteY13" fmla="*/ 38732 h 600711"/>
                    <a:gd name="connsiteX14" fmla="*/ 883657 w 4788907"/>
                    <a:gd name="connsiteY14" fmla="*/ 51432 h 600711"/>
                    <a:gd name="connsiteX15" fmla="*/ 604257 w 4788907"/>
                    <a:gd name="connsiteY15" fmla="*/ 41907 h 600711"/>
                    <a:gd name="connsiteX16" fmla="*/ 413757 w 4788907"/>
                    <a:gd name="connsiteY16" fmla="*/ 54607 h 600711"/>
                    <a:gd name="connsiteX17" fmla="*/ 223257 w 4788907"/>
                    <a:gd name="connsiteY17" fmla="*/ 54607 h 600711"/>
                    <a:gd name="connsiteX18" fmla="*/ 16882 w 4788907"/>
                    <a:gd name="connsiteY18" fmla="*/ 41907 h 600711"/>
                    <a:gd name="connsiteX19" fmla="*/ 32757 w 4788907"/>
                    <a:gd name="connsiteY19" fmla="*/ 562607 h 600711"/>
                    <a:gd name="connsiteX20" fmla="*/ 197857 w 4788907"/>
                    <a:gd name="connsiteY20" fmla="*/ 562607 h 600711"/>
                    <a:gd name="connsiteX21" fmla="*/ 270882 w 4788907"/>
                    <a:gd name="connsiteY21" fmla="*/ 575307 h 600711"/>
                    <a:gd name="connsiteX22" fmla="*/ 524882 w 4788907"/>
                    <a:gd name="connsiteY22" fmla="*/ 546732 h 600711"/>
                    <a:gd name="connsiteX23" fmla="*/ 1026532 w 4788907"/>
                    <a:gd name="connsiteY23" fmla="*/ 527682 h 600711"/>
                    <a:gd name="connsiteX24" fmla="*/ 1515482 w 4788907"/>
                    <a:gd name="connsiteY24" fmla="*/ 489582 h 600711"/>
                    <a:gd name="connsiteX25" fmla="*/ 2064757 w 4788907"/>
                    <a:gd name="connsiteY25" fmla="*/ 448307 h 600711"/>
                    <a:gd name="connsiteX26" fmla="*/ 2274307 w 4788907"/>
                    <a:gd name="connsiteY26" fmla="*/ 441957 h 600711"/>
                    <a:gd name="connsiteX27" fmla="*/ 2467982 w 4788907"/>
                    <a:gd name="connsiteY27" fmla="*/ 441957 h 600711"/>
                    <a:gd name="connsiteX28" fmla="*/ 2772782 w 4788907"/>
                    <a:gd name="connsiteY28" fmla="*/ 422907 h 600711"/>
                    <a:gd name="connsiteX29" fmla="*/ 3430007 w 4788907"/>
                    <a:gd name="connsiteY29" fmla="*/ 467357 h 600711"/>
                    <a:gd name="connsiteX30" fmla="*/ 3899907 w 4788907"/>
                    <a:gd name="connsiteY30" fmla="*/ 495932 h 600711"/>
                    <a:gd name="connsiteX31" fmla="*/ 4188832 w 4788907"/>
                    <a:gd name="connsiteY31" fmla="*/ 511807 h 600711"/>
                    <a:gd name="connsiteX32" fmla="*/ 4376157 w 4788907"/>
                    <a:gd name="connsiteY32" fmla="*/ 521332 h 600711"/>
                    <a:gd name="connsiteX33" fmla="*/ 4585707 w 4788907"/>
                    <a:gd name="connsiteY33" fmla="*/ 546732 h 600711"/>
                    <a:gd name="connsiteX34" fmla="*/ 4788907 w 4788907"/>
                    <a:gd name="connsiteY34" fmla="*/ 546732 h 600711"/>
                    <a:gd name="connsiteX35" fmla="*/ 4782557 w 4788907"/>
                    <a:gd name="connsiteY35" fmla="*/ 102232 h 600711"/>
                    <a:gd name="connsiteX0" fmla="*/ 4782557 w 4788907"/>
                    <a:gd name="connsiteY0" fmla="*/ 102232 h 600711"/>
                    <a:gd name="connsiteX1" fmla="*/ 4439657 w 4788907"/>
                    <a:gd name="connsiteY1" fmla="*/ 86357 h 600711"/>
                    <a:gd name="connsiteX2" fmla="*/ 4233282 w 4788907"/>
                    <a:gd name="connsiteY2" fmla="*/ 67307 h 600711"/>
                    <a:gd name="connsiteX3" fmla="*/ 4065007 w 4788907"/>
                    <a:gd name="connsiteY3" fmla="*/ 64132 h 600711"/>
                    <a:gd name="connsiteX4" fmla="*/ 3947532 w 4788907"/>
                    <a:gd name="connsiteY4" fmla="*/ 57782 h 600711"/>
                    <a:gd name="connsiteX5" fmla="*/ 3823707 w 4788907"/>
                    <a:gd name="connsiteY5" fmla="*/ 38732 h 600711"/>
                    <a:gd name="connsiteX6" fmla="*/ 3591932 w 4788907"/>
                    <a:gd name="connsiteY6" fmla="*/ 29207 h 600711"/>
                    <a:gd name="connsiteX7" fmla="*/ 3134732 w 4788907"/>
                    <a:gd name="connsiteY7" fmla="*/ 22857 h 600711"/>
                    <a:gd name="connsiteX8" fmla="*/ 2772782 w 4788907"/>
                    <a:gd name="connsiteY8" fmla="*/ 10157 h 600711"/>
                    <a:gd name="connsiteX9" fmla="*/ 2426707 w 4788907"/>
                    <a:gd name="connsiteY9" fmla="*/ 16507 h 600711"/>
                    <a:gd name="connsiteX10" fmla="*/ 2106032 w 4788907"/>
                    <a:gd name="connsiteY10" fmla="*/ 6982 h 600711"/>
                    <a:gd name="connsiteX11" fmla="*/ 1909182 w 4788907"/>
                    <a:gd name="connsiteY11" fmla="*/ 632 h 600711"/>
                    <a:gd name="connsiteX12" fmla="*/ 1712332 w 4788907"/>
                    <a:gd name="connsiteY12" fmla="*/ 22857 h 600711"/>
                    <a:gd name="connsiteX13" fmla="*/ 1144007 w 4788907"/>
                    <a:gd name="connsiteY13" fmla="*/ 38732 h 600711"/>
                    <a:gd name="connsiteX14" fmla="*/ 883657 w 4788907"/>
                    <a:gd name="connsiteY14" fmla="*/ 51432 h 600711"/>
                    <a:gd name="connsiteX15" fmla="*/ 604257 w 4788907"/>
                    <a:gd name="connsiteY15" fmla="*/ 41907 h 600711"/>
                    <a:gd name="connsiteX16" fmla="*/ 413757 w 4788907"/>
                    <a:gd name="connsiteY16" fmla="*/ 54607 h 600711"/>
                    <a:gd name="connsiteX17" fmla="*/ 223257 w 4788907"/>
                    <a:gd name="connsiteY17" fmla="*/ 54607 h 600711"/>
                    <a:gd name="connsiteX18" fmla="*/ 16882 w 4788907"/>
                    <a:gd name="connsiteY18" fmla="*/ 41907 h 600711"/>
                    <a:gd name="connsiteX19" fmla="*/ 32757 w 4788907"/>
                    <a:gd name="connsiteY19" fmla="*/ 562607 h 600711"/>
                    <a:gd name="connsiteX20" fmla="*/ 197857 w 4788907"/>
                    <a:gd name="connsiteY20" fmla="*/ 562607 h 600711"/>
                    <a:gd name="connsiteX21" fmla="*/ 270882 w 4788907"/>
                    <a:gd name="connsiteY21" fmla="*/ 575307 h 600711"/>
                    <a:gd name="connsiteX22" fmla="*/ 524882 w 4788907"/>
                    <a:gd name="connsiteY22" fmla="*/ 546732 h 600711"/>
                    <a:gd name="connsiteX23" fmla="*/ 1026532 w 4788907"/>
                    <a:gd name="connsiteY23" fmla="*/ 527682 h 600711"/>
                    <a:gd name="connsiteX24" fmla="*/ 1515482 w 4788907"/>
                    <a:gd name="connsiteY24" fmla="*/ 489582 h 600711"/>
                    <a:gd name="connsiteX25" fmla="*/ 2064757 w 4788907"/>
                    <a:gd name="connsiteY25" fmla="*/ 448307 h 600711"/>
                    <a:gd name="connsiteX26" fmla="*/ 2274307 w 4788907"/>
                    <a:gd name="connsiteY26" fmla="*/ 441957 h 600711"/>
                    <a:gd name="connsiteX27" fmla="*/ 2467982 w 4788907"/>
                    <a:gd name="connsiteY27" fmla="*/ 441957 h 600711"/>
                    <a:gd name="connsiteX28" fmla="*/ 2772782 w 4788907"/>
                    <a:gd name="connsiteY28" fmla="*/ 422907 h 600711"/>
                    <a:gd name="connsiteX29" fmla="*/ 3430007 w 4788907"/>
                    <a:gd name="connsiteY29" fmla="*/ 467357 h 600711"/>
                    <a:gd name="connsiteX30" fmla="*/ 3899907 w 4788907"/>
                    <a:gd name="connsiteY30" fmla="*/ 495932 h 600711"/>
                    <a:gd name="connsiteX31" fmla="*/ 4188832 w 4788907"/>
                    <a:gd name="connsiteY31" fmla="*/ 511807 h 600711"/>
                    <a:gd name="connsiteX32" fmla="*/ 4376157 w 4788907"/>
                    <a:gd name="connsiteY32" fmla="*/ 521332 h 600711"/>
                    <a:gd name="connsiteX33" fmla="*/ 4585707 w 4788907"/>
                    <a:gd name="connsiteY33" fmla="*/ 546732 h 600711"/>
                    <a:gd name="connsiteX34" fmla="*/ 4788907 w 4788907"/>
                    <a:gd name="connsiteY34" fmla="*/ 546732 h 600711"/>
                    <a:gd name="connsiteX35" fmla="*/ 4782557 w 4788907"/>
                    <a:gd name="connsiteY35" fmla="*/ 102232 h 600711"/>
                    <a:gd name="connsiteX0" fmla="*/ 4782557 w 4788907"/>
                    <a:gd name="connsiteY0" fmla="*/ 102232 h 600711"/>
                    <a:gd name="connsiteX1" fmla="*/ 4439657 w 4788907"/>
                    <a:gd name="connsiteY1" fmla="*/ 86357 h 600711"/>
                    <a:gd name="connsiteX2" fmla="*/ 4233282 w 4788907"/>
                    <a:gd name="connsiteY2" fmla="*/ 67307 h 600711"/>
                    <a:gd name="connsiteX3" fmla="*/ 4065007 w 4788907"/>
                    <a:gd name="connsiteY3" fmla="*/ 64132 h 600711"/>
                    <a:gd name="connsiteX4" fmla="*/ 3947532 w 4788907"/>
                    <a:gd name="connsiteY4" fmla="*/ 57782 h 600711"/>
                    <a:gd name="connsiteX5" fmla="*/ 3823707 w 4788907"/>
                    <a:gd name="connsiteY5" fmla="*/ 38732 h 600711"/>
                    <a:gd name="connsiteX6" fmla="*/ 3591932 w 4788907"/>
                    <a:gd name="connsiteY6" fmla="*/ 29207 h 600711"/>
                    <a:gd name="connsiteX7" fmla="*/ 3134732 w 4788907"/>
                    <a:gd name="connsiteY7" fmla="*/ 22857 h 600711"/>
                    <a:gd name="connsiteX8" fmla="*/ 2772782 w 4788907"/>
                    <a:gd name="connsiteY8" fmla="*/ 10157 h 600711"/>
                    <a:gd name="connsiteX9" fmla="*/ 2426707 w 4788907"/>
                    <a:gd name="connsiteY9" fmla="*/ 16507 h 600711"/>
                    <a:gd name="connsiteX10" fmla="*/ 2106032 w 4788907"/>
                    <a:gd name="connsiteY10" fmla="*/ 6982 h 600711"/>
                    <a:gd name="connsiteX11" fmla="*/ 1909182 w 4788907"/>
                    <a:gd name="connsiteY11" fmla="*/ 632 h 600711"/>
                    <a:gd name="connsiteX12" fmla="*/ 1712332 w 4788907"/>
                    <a:gd name="connsiteY12" fmla="*/ 22857 h 600711"/>
                    <a:gd name="connsiteX13" fmla="*/ 1144007 w 4788907"/>
                    <a:gd name="connsiteY13" fmla="*/ 38732 h 600711"/>
                    <a:gd name="connsiteX14" fmla="*/ 883657 w 4788907"/>
                    <a:gd name="connsiteY14" fmla="*/ 51432 h 600711"/>
                    <a:gd name="connsiteX15" fmla="*/ 604257 w 4788907"/>
                    <a:gd name="connsiteY15" fmla="*/ 41907 h 600711"/>
                    <a:gd name="connsiteX16" fmla="*/ 413757 w 4788907"/>
                    <a:gd name="connsiteY16" fmla="*/ 54607 h 600711"/>
                    <a:gd name="connsiteX17" fmla="*/ 223257 w 4788907"/>
                    <a:gd name="connsiteY17" fmla="*/ 54607 h 600711"/>
                    <a:gd name="connsiteX18" fmla="*/ 16882 w 4788907"/>
                    <a:gd name="connsiteY18" fmla="*/ 41907 h 600711"/>
                    <a:gd name="connsiteX19" fmla="*/ 32757 w 4788907"/>
                    <a:gd name="connsiteY19" fmla="*/ 562607 h 600711"/>
                    <a:gd name="connsiteX20" fmla="*/ 197857 w 4788907"/>
                    <a:gd name="connsiteY20" fmla="*/ 562607 h 600711"/>
                    <a:gd name="connsiteX21" fmla="*/ 270882 w 4788907"/>
                    <a:gd name="connsiteY21" fmla="*/ 575307 h 600711"/>
                    <a:gd name="connsiteX22" fmla="*/ 524882 w 4788907"/>
                    <a:gd name="connsiteY22" fmla="*/ 546732 h 600711"/>
                    <a:gd name="connsiteX23" fmla="*/ 1026532 w 4788907"/>
                    <a:gd name="connsiteY23" fmla="*/ 527682 h 600711"/>
                    <a:gd name="connsiteX24" fmla="*/ 1515482 w 4788907"/>
                    <a:gd name="connsiteY24" fmla="*/ 489582 h 600711"/>
                    <a:gd name="connsiteX25" fmla="*/ 2064757 w 4788907"/>
                    <a:gd name="connsiteY25" fmla="*/ 448307 h 600711"/>
                    <a:gd name="connsiteX26" fmla="*/ 2274307 w 4788907"/>
                    <a:gd name="connsiteY26" fmla="*/ 441957 h 600711"/>
                    <a:gd name="connsiteX27" fmla="*/ 2467982 w 4788907"/>
                    <a:gd name="connsiteY27" fmla="*/ 441957 h 600711"/>
                    <a:gd name="connsiteX28" fmla="*/ 2772782 w 4788907"/>
                    <a:gd name="connsiteY28" fmla="*/ 422907 h 600711"/>
                    <a:gd name="connsiteX29" fmla="*/ 3430007 w 4788907"/>
                    <a:gd name="connsiteY29" fmla="*/ 467357 h 600711"/>
                    <a:gd name="connsiteX30" fmla="*/ 3899907 w 4788907"/>
                    <a:gd name="connsiteY30" fmla="*/ 495932 h 600711"/>
                    <a:gd name="connsiteX31" fmla="*/ 4188832 w 4788907"/>
                    <a:gd name="connsiteY31" fmla="*/ 511807 h 600711"/>
                    <a:gd name="connsiteX32" fmla="*/ 4376157 w 4788907"/>
                    <a:gd name="connsiteY32" fmla="*/ 521332 h 600711"/>
                    <a:gd name="connsiteX33" fmla="*/ 4585707 w 4788907"/>
                    <a:gd name="connsiteY33" fmla="*/ 546732 h 600711"/>
                    <a:gd name="connsiteX34" fmla="*/ 4788907 w 4788907"/>
                    <a:gd name="connsiteY34" fmla="*/ 546732 h 600711"/>
                    <a:gd name="connsiteX35" fmla="*/ 4782557 w 4788907"/>
                    <a:gd name="connsiteY35" fmla="*/ 102232 h 600711"/>
                    <a:gd name="connsiteX0" fmla="*/ 4782557 w 4788907"/>
                    <a:gd name="connsiteY0" fmla="*/ 102232 h 600711"/>
                    <a:gd name="connsiteX1" fmla="*/ 4439657 w 4788907"/>
                    <a:gd name="connsiteY1" fmla="*/ 86357 h 600711"/>
                    <a:gd name="connsiteX2" fmla="*/ 4233282 w 4788907"/>
                    <a:gd name="connsiteY2" fmla="*/ 67307 h 600711"/>
                    <a:gd name="connsiteX3" fmla="*/ 4065007 w 4788907"/>
                    <a:gd name="connsiteY3" fmla="*/ 64132 h 600711"/>
                    <a:gd name="connsiteX4" fmla="*/ 3947532 w 4788907"/>
                    <a:gd name="connsiteY4" fmla="*/ 57782 h 600711"/>
                    <a:gd name="connsiteX5" fmla="*/ 3823707 w 4788907"/>
                    <a:gd name="connsiteY5" fmla="*/ 38732 h 600711"/>
                    <a:gd name="connsiteX6" fmla="*/ 3591932 w 4788907"/>
                    <a:gd name="connsiteY6" fmla="*/ 29207 h 600711"/>
                    <a:gd name="connsiteX7" fmla="*/ 3134732 w 4788907"/>
                    <a:gd name="connsiteY7" fmla="*/ 22857 h 600711"/>
                    <a:gd name="connsiteX8" fmla="*/ 2772782 w 4788907"/>
                    <a:gd name="connsiteY8" fmla="*/ 10157 h 600711"/>
                    <a:gd name="connsiteX9" fmla="*/ 2426707 w 4788907"/>
                    <a:gd name="connsiteY9" fmla="*/ 16507 h 600711"/>
                    <a:gd name="connsiteX10" fmla="*/ 2106032 w 4788907"/>
                    <a:gd name="connsiteY10" fmla="*/ 6982 h 600711"/>
                    <a:gd name="connsiteX11" fmla="*/ 1909182 w 4788907"/>
                    <a:gd name="connsiteY11" fmla="*/ 632 h 600711"/>
                    <a:gd name="connsiteX12" fmla="*/ 1712332 w 4788907"/>
                    <a:gd name="connsiteY12" fmla="*/ 22857 h 600711"/>
                    <a:gd name="connsiteX13" fmla="*/ 1144007 w 4788907"/>
                    <a:gd name="connsiteY13" fmla="*/ 38732 h 600711"/>
                    <a:gd name="connsiteX14" fmla="*/ 883657 w 4788907"/>
                    <a:gd name="connsiteY14" fmla="*/ 51432 h 600711"/>
                    <a:gd name="connsiteX15" fmla="*/ 604257 w 4788907"/>
                    <a:gd name="connsiteY15" fmla="*/ 41907 h 600711"/>
                    <a:gd name="connsiteX16" fmla="*/ 413757 w 4788907"/>
                    <a:gd name="connsiteY16" fmla="*/ 54607 h 600711"/>
                    <a:gd name="connsiteX17" fmla="*/ 223257 w 4788907"/>
                    <a:gd name="connsiteY17" fmla="*/ 54607 h 600711"/>
                    <a:gd name="connsiteX18" fmla="*/ 16882 w 4788907"/>
                    <a:gd name="connsiteY18" fmla="*/ 41907 h 600711"/>
                    <a:gd name="connsiteX19" fmla="*/ 32757 w 4788907"/>
                    <a:gd name="connsiteY19" fmla="*/ 562607 h 600711"/>
                    <a:gd name="connsiteX20" fmla="*/ 197857 w 4788907"/>
                    <a:gd name="connsiteY20" fmla="*/ 562607 h 600711"/>
                    <a:gd name="connsiteX21" fmla="*/ 270882 w 4788907"/>
                    <a:gd name="connsiteY21" fmla="*/ 575307 h 600711"/>
                    <a:gd name="connsiteX22" fmla="*/ 537582 w 4788907"/>
                    <a:gd name="connsiteY22" fmla="*/ 565782 h 600711"/>
                    <a:gd name="connsiteX23" fmla="*/ 1026532 w 4788907"/>
                    <a:gd name="connsiteY23" fmla="*/ 527682 h 600711"/>
                    <a:gd name="connsiteX24" fmla="*/ 1515482 w 4788907"/>
                    <a:gd name="connsiteY24" fmla="*/ 489582 h 600711"/>
                    <a:gd name="connsiteX25" fmla="*/ 2064757 w 4788907"/>
                    <a:gd name="connsiteY25" fmla="*/ 448307 h 600711"/>
                    <a:gd name="connsiteX26" fmla="*/ 2274307 w 4788907"/>
                    <a:gd name="connsiteY26" fmla="*/ 441957 h 600711"/>
                    <a:gd name="connsiteX27" fmla="*/ 2467982 w 4788907"/>
                    <a:gd name="connsiteY27" fmla="*/ 441957 h 600711"/>
                    <a:gd name="connsiteX28" fmla="*/ 2772782 w 4788907"/>
                    <a:gd name="connsiteY28" fmla="*/ 422907 h 600711"/>
                    <a:gd name="connsiteX29" fmla="*/ 3430007 w 4788907"/>
                    <a:gd name="connsiteY29" fmla="*/ 467357 h 600711"/>
                    <a:gd name="connsiteX30" fmla="*/ 3899907 w 4788907"/>
                    <a:gd name="connsiteY30" fmla="*/ 495932 h 600711"/>
                    <a:gd name="connsiteX31" fmla="*/ 4188832 w 4788907"/>
                    <a:gd name="connsiteY31" fmla="*/ 511807 h 600711"/>
                    <a:gd name="connsiteX32" fmla="*/ 4376157 w 4788907"/>
                    <a:gd name="connsiteY32" fmla="*/ 521332 h 600711"/>
                    <a:gd name="connsiteX33" fmla="*/ 4585707 w 4788907"/>
                    <a:gd name="connsiteY33" fmla="*/ 546732 h 600711"/>
                    <a:gd name="connsiteX34" fmla="*/ 4788907 w 4788907"/>
                    <a:gd name="connsiteY34" fmla="*/ 546732 h 600711"/>
                    <a:gd name="connsiteX35" fmla="*/ 4782557 w 4788907"/>
                    <a:gd name="connsiteY35" fmla="*/ 102232 h 600711"/>
                    <a:gd name="connsiteX0" fmla="*/ 4782557 w 4788907"/>
                    <a:gd name="connsiteY0" fmla="*/ 102232 h 600711"/>
                    <a:gd name="connsiteX1" fmla="*/ 4439657 w 4788907"/>
                    <a:gd name="connsiteY1" fmla="*/ 86357 h 600711"/>
                    <a:gd name="connsiteX2" fmla="*/ 4233282 w 4788907"/>
                    <a:gd name="connsiteY2" fmla="*/ 67307 h 600711"/>
                    <a:gd name="connsiteX3" fmla="*/ 4065007 w 4788907"/>
                    <a:gd name="connsiteY3" fmla="*/ 64132 h 600711"/>
                    <a:gd name="connsiteX4" fmla="*/ 3947532 w 4788907"/>
                    <a:gd name="connsiteY4" fmla="*/ 57782 h 600711"/>
                    <a:gd name="connsiteX5" fmla="*/ 3823707 w 4788907"/>
                    <a:gd name="connsiteY5" fmla="*/ 38732 h 600711"/>
                    <a:gd name="connsiteX6" fmla="*/ 3591932 w 4788907"/>
                    <a:gd name="connsiteY6" fmla="*/ 29207 h 600711"/>
                    <a:gd name="connsiteX7" fmla="*/ 3134732 w 4788907"/>
                    <a:gd name="connsiteY7" fmla="*/ 22857 h 600711"/>
                    <a:gd name="connsiteX8" fmla="*/ 2772782 w 4788907"/>
                    <a:gd name="connsiteY8" fmla="*/ 10157 h 600711"/>
                    <a:gd name="connsiteX9" fmla="*/ 2426707 w 4788907"/>
                    <a:gd name="connsiteY9" fmla="*/ 16507 h 600711"/>
                    <a:gd name="connsiteX10" fmla="*/ 2106032 w 4788907"/>
                    <a:gd name="connsiteY10" fmla="*/ 6982 h 600711"/>
                    <a:gd name="connsiteX11" fmla="*/ 1909182 w 4788907"/>
                    <a:gd name="connsiteY11" fmla="*/ 632 h 600711"/>
                    <a:gd name="connsiteX12" fmla="*/ 1712332 w 4788907"/>
                    <a:gd name="connsiteY12" fmla="*/ 22857 h 600711"/>
                    <a:gd name="connsiteX13" fmla="*/ 1144007 w 4788907"/>
                    <a:gd name="connsiteY13" fmla="*/ 38732 h 600711"/>
                    <a:gd name="connsiteX14" fmla="*/ 883657 w 4788907"/>
                    <a:gd name="connsiteY14" fmla="*/ 51432 h 600711"/>
                    <a:gd name="connsiteX15" fmla="*/ 604257 w 4788907"/>
                    <a:gd name="connsiteY15" fmla="*/ 41907 h 600711"/>
                    <a:gd name="connsiteX16" fmla="*/ 413757 w 4788907"/>
                    <a:gd name="connsiteY16" fmla="*/ 54607 h 600711"/>
                    <a:gd name="connsiteX17" fmla="*/ 223257 w 4788907"/>
                    <a:gd name="connsiteY17" fmla="*/ 54607 h 600711"/>
                    <a:gd name="connsiteX18" fmla="*/ 16882 w 4788907"/>
                    <a:gd name="connsiteY18" fmla="*/ 41907 h 600711"/>
                    <a:gd name="connsiteX19" fmla="*/ 32757 w 4788907"/>
                    <a:gd name="connsiteY19" fmla="*/ 562607 h 600711"/>
                    <a:gd name="connsiteX20" fmla="*/ 197857 w 4788907"/>
                    <a:gd name="connsiteY20" fmla="*/ 562607 h 600711"/>
                    <a:gd name="connsiteX21" fmla="*/ 270882 w 4788907"/>
                    <a:gd name="connsiteY21" fmla="*/ 575307 h 600711"/>
                    <a:gd name="connsiteX22" fmla="*/ 537582 w 4788907"/>
                    <a:gd name="connsiteY22" fmla="*/ 565782 h 600711"/>
                    <a:gd name="connsiteX23" fmla="*/ 1026532 w 4788907"/>
                    <a:gd name="connsiteY23" fmla="*/ 527682 h 600711"/>
                    <a:gd name="connsiteX24" fmla="*/ 1515482 w 4788907"/>
                    <a:gd name="connsiteY24" fmla="*/ 489582 h 600711"/>
                    <a:gd name="connsiteX25" fmla="*/ 2064757 w 4788907"/>
                    <a:gd name="connsiteY25" fmla="*/ 448307 h 600711"/>
                    <a:gd name="connsiteX26" fmla="*/ 2274307 w 4788907"/>
                    <a:gd name="connsiteY26" fmla="*/ 441957 h 600711"/>
                    <a:gd name="connsiteX27" fmla="*/ 2467982 w 4788907"/>
                    <a:gd name="connsiteY27" fmla="*/ 441957 h 600711"/>
                    <a:gd name="connsiteX28" fmla="*/ 2772782 w 4788907"/>
                    <a:gd name="connsiteY28" fmla="*/ 422907 h 600711"/>
                    <a:gd name="connsiteX29" fmla="*/ 3430007 w 4788907"/>
                    <a:gd name="connsiteY29" fmla="*/ 467357 h 600711"/>
                    <a:gd name="connsiteX30" fmla="*/ 3899907 w 4788907"/>
                    <a:gd name="connsiteY30" fmla="*/ 495932 h 600711"/>
                    <a:gd name="connsiteX31" fmla="*/ 4188832 w 4788907"/>
                    <a:gd name="connsiteY31" fmla="*/ 511807 h 600711"/>
                    <a:gd name="connsiteX32" fmla="*/ 4376157 w 4788907"/>
                    <a:gd name="connsiteY32" fmla="*/ 521332 h 600711"/>
                    <a:gd name="connsiteX33" fmla="*/ 4585707 w 4788907"/>
                    <a:gd name="connsiteY33" fmla="*/ 546732 h 600711"/>
                    <a:gd name="connsiteX34" fmla="*/ 4788907 w 4788907"/>
                    <a:gd name="connsiteY34" fmla="*/ 546732 h 600711"/>
                    <a:gd name="connsiteX35" fmla="*/ 4782557 w 4788907"/>
                    <a:gd name="connsiteY35" fmla="*/ 102232 h 600711"/>
                    <a:gd name="connsiteX0" fmla="*/ 4782557 w 4788907"/>
                    <a:gd name="connsiteY0" fmla="*/ 102232 h 575383"/>
                    <a:gd name="connsiteX1" fmla="*/ 4439657 w 4788907"/>
                    <a:gd name="connsiteY1" fmla="*/ 86357 h 575383"/>
                    <a:gd name="connsiteX2" fmla="*/ 4233282 w 4788907"/>
                    <a:gd name="connsiteY2" fmla="*/ 67307 h 575383"/>
                    <a:gd name="connsiteX3" fmla="*/ 4065007 w 4788907"/>
                    <a:gd name="connsiteY3" fmla="*/ 64132 h 575383"/>
                    <a:gd name="connsiteX4" fmla="*/ 3947532 w 4788907"/>
                    <a:gd name="connsiteY4" fmla="*/ 57782 h 575383"/>
                    <a:gd name="connsiteX5" fmla="*/ 3823707 w 4788907"/>
                    <a:gd name="connsiteY5" fmla="*/ 38732 h 575383"/>
                    <a:gd name="connsiteX6" fmla="*/ 3591932 w 4788907"/>
                    <a:gd name="connsiteY6" fmla="*/ 29207 h 575383"/>
                    <a:gd name="connsiteX7" fmla="*/ 3134732 w 4788907"/>
                    <a:gd name="connsiteY7" fmla="*/ 22857 h 575383"/>
                    <a:gd name="connsiteX8" fmla="*/ 2772782 w 4788907"/>
                    <a:gd name="connsiteY8" fmla="*/ 10157 h 575383"/>
                    <a:gd name="connsiteX9" fmla="*/ 2426707 w 4788907"/>
                    <a:gd name="connsiteY9" fmla="*/ 16507 h 575383"/>
                    <a:gd name="connsiteX10" fmla="*/ 2106032 w 4788907"/>
                    <a:gd name="connsiteY10" fmla="*/ 6982 h 575383"/>
                    <a:gd name="connsiteX11" fmla="*/ 1909182 w 4788907"/>
                    <a:gd name="connsiteY11" fmla="*/ 632 h 575383"/>
                    <a:gd name="connsiteX12" fmla="*/ 1712332 w 4788907"/>
                    <a:gd name="connsiteY12" fmla="*/ 22857 h 575383"/>
                    <a:gd name="connsiteX13" fmla="*/ 1144007 w 4788907"/>
                    <a:gd name="connsiteY13" fmla="*/ 38732 h 575383"/>
                    <a:gd name="connsiteX14" fmla="*/ 883657 w 4788907"/>
                    <a:gd name="connsiteY14" fmla="*/ 51432 h 575383"/>
                    <a:gd name="connsiteX15" fmla="*/ 604257 w 4788907"/>
                    <a:gd name="connsiteY15" fmla="*/ 41907 h 575383"/>
                    <a:gd name="connsiteX16" fmla="*/ 413757 w 4788907"/>
                    <a:gd name="connsiteY16" fmla="*/ 54607 h 575383"/>
                    <a:gd name="connsiteX17" fmla="*/ 223257 w 4788907"/>
                    <a:gd name="connsiteY17" fmla="*/ 54607 h 575383"/>
                    <a:gd name="connsiteX18" fmla="*/ 16882 w 4788907"/>
                    <a:gd name="connsiteY18" fmla="*/ 41907 h 575383"/>
                    <a:gd name="connsiteX19" fmla="*/ 32757 w 4788907"/>
                    <a:gd name="connsiteY19" fmla="*/ 562607 h 575383"/>
                    <a:gd name="connsiteX20" fmla="*/ 197857 w 4788907"/>
                    <a:gd name="connsiteY20" fmla="*/ 562607 h 575383"/>
                    <a:gd name="connsiteX21" fmla="*/ 270882 w 4788907"/>
                    <a:gd name="connsiteY21" fmla="*/ 575307 h 575383"/>
                    <a:gd name="connsiteX22" fmla="*/ 537582 w 4788907"/>
                    <a:gd name="connsiteY22" fmla="*/ 565782 h 575383"/>
                    <a:gd name="connsiteX23" fmla="*/ 1026532 w 4788907"/>
                    <a:gd name="connsiteY23" fmla="*/ 527682 h 575383"/>
                    <a:gd name="connsiteX24" fmla="*/ 1515482 w 4788907"/>
                    <a:gd name="connsiteY24" fmla="*/ 489582 h 575383"/>
                    <a:gd name="connsiteX25" fmla="*/ 2064757 w 4788907"/>
                    <a:gd name="connsiteY25" fmla="*/ 448307 h 575383"/>
                    <a:gd name="connsiteX26" fmla="*/ 2274307 w 4788907"/>
                    <a:gd name="connsiteY26" fmla="*/ 441957 h 575383"/>
                    <a:gd name="connsiteX27" fmla="*/ 2467982 w 4788907"/>
                    <a:gd name="connsiteY27" fmla="*/ 441957 h 575383"/>
                    <a:gd name="connsiteX28" fmla="*/ 2772782 w 4788907"/>
                    <a:gd name="connsiteY28" fmla="*/ 422907 h 575383"/>
                    <a:gd name="connsiteX29" fmla="*/ 3430007 w 4788907"/>
                    <a:gd name="connsiteY29" fmla="*/ 467357 h 575383"/>
                    <a:gd name="connsiteX30" fmla="*/ 3899907 w 4788907"/>
                    <a:gd name="connsiteY30" fmla="*/ 495932 h 575383"/>
                    <a:gd name="connsiteX31" fmla="*/ 4188832 w 4788907"/>
                    <a:gd name="connsiteY31" fmla="*/ 511807 h 575383"/>
                    <a:gd name="connsiteX32" fmla="*/ 4376157 w 4788907"/>
                    <a:gd name="connsiteY32" fmla="*/ 521332 h 575383"/>
                    <a:gd name="connsiteX33" fmla="*/ 4585707 w 4788907"/>
                    <a:gd name="connsiteY33" fmla="*/ 546732 h 575383"/>
                    <a:gd name="connsiteX34" fmla="*/ 4788907 w 4788907"/>
                    <a:gd name="connsiteY34" fmla="*/ 546732 h 575383"/>
                    <a:gd name="connsiteX35" fmla="*/ 4782557 w 4788907"/>
                    <a:gd name="connsiteY35" fmla="*/ 102232 h 575383"/>
                    <a:gd name="connsiteX0" fmla="*/ 4782557 w 4788907"/>
                    <a:gd name="connsiteY0" fmla="*/ 102232 h 575383"/>
                    <a:gd name="connsiteX1" fmla="*/ 4439657 w 4788907"/>
                    <a:gd name="connsiteY1" fmla="*/ 86357 h 575383"/>
                    <a:gd name="connsiteX2" fmla="*/ 4233282 w 4788907"/>
                    <a:gd name="connsiteY2" fmla="*/ 67307 h 575383"/>
                    <a:gd name="connsiteX3" fmla="*/ 4065007 w 4788907"/>
                    <a:gd name="connsiteY3" fmla="*/ 64132 h 575383"/>
                    <a:gd name="connsiteX4" fmla="*/ 3947532 w 4788907"/>
                    <a:gd name="connsiteY4" fmla="*/ 57782 h 575383"/>
                    <a:gd name="connsiteX5" fmla="*/ 3823707 w 4788907"/>
                    <a:gd name="connsiteY5" fmla="*/ 38732 h 575383"/>
                    <a:gd name="connsiteX6" fmla="*/ 3591932 w 4788907"/>
                    <a:gd name="connsiteY6" fmla="*/ 29207 h 575383"/>
                    <a:gd name="connsiteX7" fmla="*/ 3134732 w 4788907"/>
                    <a:gd name="connsiteY7" fmla="*/ 22857 h 575383"/>
                    <a:gd name="connsiteX8" fmla="*/ 2772782 w 4788907"/>
                    <a:gd name="connsiteY8" fmla="*/ 10157 h 575383"/>
                    <a:gd name="connsiteX9" fmla="*/ 2426707 w 4788907"/>
                    <a:gd name="connsiteY9" fmla="*/ 16507 h 575383"/>
                    <a:gd name="connsiteX10" fmla="*/ 2106032 w 4788907"/>
                    <a:gd name="connsiteY10" fmla="*/ 6982 h 575383"/>
                    <a:gd name="connsiteX11" fmla="*/ 1909182 w 4788907"/>
                    <a:gd name="connsiteY11" fmla="*/ 632 h 575383"/>
                    <a:gd name="connsiteX12" fmla="*/ 1712332 w 4788907"/>
                    <a:gd name="connsiteY12" fmla="*/ 22857 h 575383"/>
                    <a:gd name="connsiteX13" fmla="*/ 1144007 w 4788907"/>
                    <a:gd name="connsiteY13" fmla="*/ 38732 h 575383"/>
                    <a:gd name="connsiteX14" fmla="*/ 883657 w 4788907"/>
                    <a:gd name="connsiteY14" fmla="*/ 51432 h 575383"/>
                    <a:gd name="connsiteX15" fmla="*/ 604257 w 4788907"/>
                    <a:gd name="connsiteY15" fmla="*/ 41907 h 575383"/>
                    <a:gd name="connsiteX16" fmla="*/ 413757 w 4788907"/>
                    <a:gd name="connsiteY16" fmla="*/ 54607 h 575383"/>
                    <a:gd name="connsiteX17" fmla="*/ 223257 w 4788907"/>
                    <a:gd name="connsiteY17" fmla="*/ 54607 h 575383"/>
                    <a:gd name="connsiteX18" fmla="*/ 16882 w 4788907"/>
                    <a:gd name="connsiteY18" fmla="*/ 41907 h 575383"/>
                    <a:gd name="connsiteX19" fmla="*/ 32757 w 4788907"/>
                    <a:gd name="connsiteY19" fmla="*/ 562607 h 575383"/>
                    <a:gd name="connsiteX20" fmla="*/ 197857 w 4788907"/>
                    <a:gd name="connsiteY20" fmla="*/ 562607 h 575383"/>
                    <a:gd name="connsiteX21" fmla="*/ 270882 w 4788907"/>
                    <a:gd name="connsiteY21" fmla="*/ 575307 h 575383"/>
                    <a:gd name="connsiteX22" fmla="*/ 537582 w 4788907"/>
                    <a:gd name="connsiteY22" fmla="*/ 565782 h 575383"/>
                    <a:gd name="connsiteX23" fmla="*/ 1026532 w 4788907"/>
                    <a:gd name="connsiteY23" fmla="*/ 527682 h 575383"/>
                    <a:gd name="connsiteX24" fmla="*/ 1515482 w 4788907"/>
                    <a:gd name="connsiteY24" fmla="*/ 489582 h 575383"/>
                    <a:gd name="connsiteX25" fmla="*/ 2064757 w 4788907"/>
                    <a:gd name="connsiteY25" fmla="*/ 448307 h 575383"/>
                    <a:gd name="connsiteX26" fmla="*/ 2274307 w 4788907"/>
                    <a:gd name="connsiteY26" fmla="*/ 441957 h 575383"/>
                    <a:gd name="connsiteX27" fmla="*/ 2467982 w 4788907"/>
                    <a:gd name="connsiteY27" fmla="*/ 441957 h 575383"/>
                    <a:gd name="connsiteX28" fmla="*/ 2772782 w 4788907"/>
                    <a:gd name="connsiteY28" fmla="*/ 422907 h 575383"/>
                    <a:gd name="connsiteX29" fmla="*/ 3430007 w 4788907"/>
                    <a:gd name="connsiteY29" fmla="*/ 467357 h 575383"/>
                    <a:gd name="connsiteX30" fmla="*/ 3899907 w 4788907"/>
                    <a:gd name="connsiteY30" fmla="*/ 495932 h 575383"/>
                    <a:gd name="connsiteX31" fmla="*/ 4188832 w 4788907"/>
                    <a:gd name="connsiteY31" fmla="*/ 511807 h 575383"/>
                    <a:gd name="connsiteX32" fmla="*/ 4376157 w 4788907"/>
                    <a:gd name="connsiteY32" fmla="*/ 521332 h 575383"/>
                    <a:gd name="connsiteX33" fmla="*/ 4585707 w 4788907"/>
                    <a:gd name="connsiteY33" fmla="*/ 546732 h 575383"/>
                    <a:gd name="connsiteX34" fmla="*/ 4788907 w 4788907"/>
                    <a:gd name="connsiteY34" fmla="*/ 546732 h 575383"/>
                    <a:gd name="connsiteX35" fmla="*/ 4782557 w 4788907"/>
                    <a:gd name="connsiteY35" fmla="*/ 102232 h 575383"/>
                    <a:gd name="connsiteX0" fmla="*/ 4782557 w 4788907"/>
                    <a:gd name="connsiteY0" fmla="*/ 102232 h 575383"/>
                    <a:gd name="connsiteX1" fmla="*/ 4439657 w 4788907"/>
                    <a:gd name="connsiteY1" fmla="*/ 86357 h 575383"/>
                    <a:gd name="connsiteX2" fmla="*/ 4233282 w 4788907"/>
                    <a:gd name="connsiteY2" fmla="*/ 67307 h 575383"/>
                    <a:gd name="connsiteX3" fmla="*/ 4065007 w 4788907"/>
                    <a:gd name="connsiteY3" fmla="*/ 64132 h 575383"/>
                    <a:gd name="connsiteX4" fmla="*/ 3947532 w 4788907"/>
                    <a:gd name="connsiteY4" fmla="*/ 57782 h 575383"/>
                    <a:gd name="connsiteX5" fmla="*/ 3823707 w 4788907"/>
                    <a:gd name="connsiteY5" fmla="*/ 38732 h 575383"/>
                    <a:gd name="connsiteX6" fmla="*/ 3591932 w 4788907"/>
                    <a:gd name="connsiteY6" fmla="*/ 29207 h 575383"/>
                    <a:gd name="connsiteX7" fmla="*/ 3134732 w 4788907"/>
                    <a:gd name="connsiteY7" fmla="*/ 22857 h 575383"/>
                    <a:gd name="connsiteX8" fmla="*/ 2772782 w 4788907"/>
                    <a:gd name="connsiteY8" fmla="*/ 10157 h 575383"/>
                    <a:gd name="connsiteX9" fmla="*/ 2426707 w 4788907"/>
                    <a:gd name="connsiteY9" fmla="*/ 16507 h 575383"/>
                    <a:gd name="connsiteX10" fmla="*/ 2106032 w 4788907"/>
                    <a:gd name="connsiteY10" fmla="*/ 6982 h 575383"/>
                    <a:gd name="connsiteX11" fmla="*/ 1909182 w 4788907"/>
                    <a:gd name="connsiteY11" fmla="*/ 632 h 575383"/>
                    <a:gd name="connsiteX12" fmla="*/ 1712332 w 4788907"/>
                    <a:gd name="connsiteY12" fmla="*/ 22857 h 575383"/>
                    <a:gd name="connsiteX13" fmla="*/ 1144007 w 4788907"/>
                    <a:gd name="connsiteY13" fmla="*/ 38732 h 575383"/>
                    <a:gd name="connsiteX14" fmla="*/ 883657 w 4788907"/>
                    <a:gd name="connsiteY14" fmla="*/ 51432 h 575383"/>
                    <a:gd name="connsiteX15" fmla="*/ 604257 w 4788907"/>
                    <a:gd name="connsiteY15" fmla="*/ 41907 h 575383"/>
                    <a:gd name="connsiteX16" fmla="*/ 413757 w 4788907"/>
                    <a:gd name="connsiteY16" fmla="*/ 54607 h 575383"/>
                    <a:gd name="connsiteX17" fmla="*/ 223257 w 4788907"/>
                    <a:gd name="connsiteY17" fmla="*/ 54607 h 575383"/>
                    <a:gd name="connsiteX18" fmla="*/ 16882 w 4788907"/>
                    <a:gd name="connsiteY18" fmla="*/ 41907 h 575383"/>
                    <a:gd name="connsiteX19" fmla="*/ 32757 w 4788907"/>
                    <a:gd name="connsiteY19" fmla="*/ 562607 h 575383"/>
                    <a:gd name="connsiteX20" fmla="*/ 197857 w 4788907"/>
                    <a:gd name="connsiteY20" fmla="*/ 562607 h 575383"/>
                    <a:gd name="connsiteX21" fmla="*/ 270882 w 4788907"/>
                    <a:gd name="connsiteY21" fmla="*/ 575307 h 575383"/>
                    <a:gd name="connsiteX22" fmla="*/ 537582 w 4788907"/>
                    <a:gd name="connsiteY22" fmla="*/ 565782 h 575383"/>
                    <a:gd name="connsiteX23" fmla="*/ 1026532 w 4788907"/>
                    <a:gd name="connsiteY23" fmla="*/ 527682 h 575383"/>
                    <a:gd name="connsiteX24" fmla="*/ 1515482 w 4788907"/>
                    <a:gd name="connsiteY24" fmla="*/ 489582 h 575383"/>
                    <a:gd name="connsiteX25" fmla="*/ 2064757 w 4788907"/>
                    <a:gd name="connsiteY25" fmla="*/ 448307 h 575383"/>
                    <a:gd name="connsiteX26" fmla="*/ 2274307 w 4788907"/>
                    <a:gd name="connsiteY26" fmla="*/ 441957 h 575383"/>
                    <a:gd name="connsiteX27" fmla="*/ 2467982 w 4788907"/>
                    <a:gd name="connsiteY27" fmla="*/ 441957 h 575383"/>
                    <a:gd name="connsiteX28" fmla="*/ 2772782 w 4788907"/>
                    <a:gd name="connsiteY28" fmla="*/ 422907 h 575383"/>
                    <a:gd name="connsiteX29" fmla="*/ 3430007 w 4788907"/>
                    <a:gd name="connsiteY29" fmla="*/ 467357 h 575383"/>
                    <a:gd name="connsiteX30" fmla="*/ 3899907 w 4788907"/>
                    <a:gd name="connsiteY30" fmla="*/ 495932 h 575383"/>
                    <a:gd name="connsiteX31" fmla="*/ 4188832 w 4788907"/>
                    <a:gd name="connsiteY31" fmla="*/ 511807 h 575383"/>
                    <a:gd name="connsiteX32" fmla="*/ 4376157 w 4788907"/>
                    <a:gd name="connsiteY32" fmla="*/ 521332 h 575383"/>
                    <a:gd name="connsiteX33" fmla="*/ 4585707 w 4788907"/>
                    <a:gd name="connsiteY33" fmla="*/ 546732 h 575383"/>
                    <a:gd name="connsiteX34" fmla="*/ 4788907 w 4788907"/>
                    <a:gd name="connsiteY34" fmla="*/ 546732 h 575383"/>
                    <a:gd name="connsiteX35" fmla="*/ 4782557 w 4788907"/>
                    <a:gd name="connsiteY35" fmla="*/ 102232 h 575383"/>
                    <a:gd name="connsiteX0" fmla="*/ 4765675 w 4772025"/>
                    <a:gd name="connsiteY0" fmla="*/ 102232 h 575383"/>
                    <a:gd name="connsiteX1" fmla="*/ 4422775 w 4772025"/>
                    <a:gd name="connsiteY1" fmla="*/ 86357 h 575383"/>
                    <a:gd name="connsiteX2" fmla="*/ 4216400 w 4772025"/>
                    <a:gd name="connsiteY2" fmla="*/ 67307 h 575383"/>
                    <a:gd name="connsiteX3" fmla="*/ 4048125 w 4772025"/>
                    <a:gd name="connsiteY3" fmla="*/ 64132 h 575383"/>
                    <a:gd name="connsiteX4" fmla="*/ 3930650 w 4772025"/>
                    <a:gd name="connsiteY4" fmla="*/ 57782 h 575383"/>
                    <a:gd name="connsiteX5" fmla="*/ 3806825 w 4772025"/>
                    <a:gd name="connsiteY5" fmla="*/ 38732 h 575383"/>
                    <a:gd name="connsiteX6" fmla="*/ 3575050 w 4772025"/>
                    <a:gd name="connsiteY6" fmla="*/ 29207 h 575383"/>
                    <a:gd name="connsiteX7" fmla="*/ 3117850 w 4772025"/>
                    <a:gd name="connsiteY7" fmla="*/ 22857 h 575383"/>
                    <a:gd name="connsiteX8" fmla="*/ 2755900 w 4772025"/>
                    <a:gd name="connsiteY8" fmla="*/ 10157 h 575383"/>
                    <a:gd name="connsiteX9" fmla="*/ 2409825 w 4772025"/>
                    <a:gd name="connsiteY9" fmla="*/ 16507 h 575383"/>
                    <a:gd name="connsiteX10" fmla="*/ 2089150 w 4772025"/>
                    <a:gd name="connsiteY10" fmla="*/ 6982 h 575383"/>
                    <a:gd name="connsiteX11" fmla="*/ 1892300 w 4772025"/>
                    <a:gd name="connsiteY11" fmla="*/ 632 h 575383"/>
                    <a:gd name="connsiteX12" fmla="*/ 1695450 w 4772025"/>
                    <a:gd name="connsiteY12" fmla="*/ 22857 h 575383"/>
                    <a:gd name="connsiteX13" fmla="*/ 1127125 w 4772025"/>
                    <a:gd name="connsiteY13" fmla="*/ 38732 h 575383"/>
                    <a:gd name="connsiteX14" fmla="*/ 866775 w 4772025"/>
                    <a:gd name="connsiteY14" fmla="*/ 51432 h 575383"/>
                    <a:gd name="connsiteX15" fmla="*/ 587375 w 4772025"/>
                    <a:gd name="connsiteY15" fmla="*/ 41907 h 575383"/>
                    <a:gd name="connsiteX16" fmla="*/ 396875 w 4772025"/>
                    <a:gd name="connsiteY16" fmla="*/ 54607 h 575383"/>
                    <a:gd name="connsiteX17" fmla="*/ 206375 w 4772025"/>
                    <a:gd name="connsiteY17" fmla="*/ 54607 h 575383"/>
                    <a:gd name="connsiteX18" fmla="*/ 0 w 4772025"/>
                    <a:gd name="connsiteY18" fmla="*/ 41907 h 575383"/>
                    <a:gd name="connsiteX19" fmla="*/ 15875 w 4772025"/>
                    <a:gd name="connsiteY19" fmla="*/ 562607 h 575383"/>
                    <a:gd name="connsiteX20" fmla="*/ 180975 w 4772025"/>
                    <a:gd name="connsiteY20" fmla="*/ 562607 h 575383"/>
                    <a:gd name="connsiteX21" fmla="*/ 254000 w 4772025"/>
                    <a:gd name="connsiteY21" fmla="*/ 575307 h 575383"/>
                    <a:gd name="connsiteX22" fmla="*/ 520700 w 4772025"/>
                    <a:gd name="connsiteY22" fmla="*/ 565782 h 575383"/>
                    <a:gd name="connsiteX23" fmla="*/ 1009650 w 4772025"/>
                    <a:gd name="connsiteY23" fmla="*/ 527682 h 575383"/>
                    <a:gd name="connsiteX24" fmla="*/ 1498600 w 4772025"/>
                    <a:gd name="connsiteY24" fmla="*/ 489582 h 575383"/>
                    <a:gd name="connsiteX25" fmla="*/ 2047875 w 4772025"/>
                    <a:gd name="connsiteY25" fmla="*/ 448307 h 575383"/>
                    <a:gd name="connsiteX26" fmla="*/ 2257425 w 4772025"/>
                    <a:gd name="connsiteY26" fmla="*/ 441957 h 575383"/>
                    <a:gd name="connsiteX27" fmla="*/ 2451100 w 4772025"/>
                    <a:gd name="connsiteY27" fmla="*/ 441957 h 575383"/>
                    <a:gd name="connsiteX28" fmla="*/ 2755900 w 4772025"/>
                    <a:gd name="connsiteY28" fmla="*/ 422907 h 575383"/>
                    <a:gd name="connsiteX29" fmla="*/ 3413125 w 4772025"/>
                    <a:gd name="connsiteY29" fmla="*/ 467357 h 575383"/>
                    <a:gd name="connsiteX30" fmla="*/ 3883025 w 4772025"/>
                    <a:gd name="connsiteY30" fmla="*/ 495932 h 575383"/>
                    <a:gd name="connsiteX31" fmla="*/ 4171950 w 4772025"/>
                    <a:gd name="connsiteY31" fmla="*/ 511807 h 575383"/>
                    <a:gd name="connsiteX32" fmla="*/ 4359275 w 4772025"/>
                    <a:gd name="connsiteY32" fmla="*/ 521332 h 575383"/>
                    <a:gd name="connsiteX33" fmla="*/ 4568825 w 4772025"/>
                    <a:gd name="connsiteY33" fmla="*/ 546732 h 575383"/>
                    <a:gd name="connsiteX34" fmla="*/ 4772025 w 4772025"/>
                    <a:gd name="connsiteY34" fmla="*/ 546732 h 575383"/>
                    <a:gd name="connsiteX35" fmla="*/ 4765675 w 4772025"/>
                    <a:gd name="connsiteY35" fmla="*/ 102232 h 575383"/>
                    <a:gd name="connsiteX0" fmla="*/ 4749800 w 4756150"/>
                    <a:gd name="connsiteY0" fmla="*/ 102232 h 575383"/>
                    <a:gd name="connsiteX1" fmla="*/ 4406900 w 4756150"/>
                    <a:gd name="connsiteY1" fmla="*/ 86357 h 575383"/>
                    <a:gd name="connsiteX2" fmla="*/ 4200525 w 4756150"/>
                    <a:gd name="connsiteY2" fmla="*/ 67307 h 575383"/>
                    <a:gd name="connsiteX3" fmla="*/ 4032250 w 4756150"/>
                    <a:gd name="connsiteY3" fmla="*/ 64132 h 575383"/>
                    <a:gd name="connsiteX4" fmla="*/ 3914775 w 4756150"/>
                    <a:gd name="connsiteY4" fmla="*/ 57782 h 575383"/>
                    <a:gd name="connsiteX5" fmla="*/ 3790950 w 4756150"/>
                    <a:gd name="connsiteY5" fmla="*/ 38732 h 575383"/>
                    <a:gd name="connsiteX6" fmla="*/ 3559175 w 4756150"/>
                    <a:gd name="connsiteY6" fmla="*/ 29207 h 575383"/>
                    <a:gd name="connsiteX7" fmla="*/ 3101975 w 4756150"/>
                    <a:gd name="connsiteY7" fmla="*/ 22857 h 575383"/>
                    <a:gd name="connsiteX8" fmla="*/ 2740025 w 4756150"/>
                    <a:gd name="connsiteY8" fmla="*/ 10157 h 575383"/>
                    <a:gd name="connsiteX9" fmla="*/ 2393950 w 4756150"/>
                    <a:gd name="connsiteY9" fmla="*/ 16507 h 575383"/>
                    <a:gd name="connsiteX10" fmla="*/ 2073275 w 4756150"/>
                    <a:gd name="connsiteY10" fmla="*/ 6982 h 575383"/>
                    <a:gd name="connsiteX11" fmla="*/ 1876425 w 4756150"/>
                    <a:gd name="connsiteY11" fmla="*/ 632 h 575383"/>
                    <a:gd name="connsiteX12" fmla="*/ 1679575 w 4756150"/>
                    <a:gd name="connsiteY12" fmla="*/ 22857 h 575383"/>
                    <a:gd name="connsiteX13" fmla="*/ 1111250 w 4756150"/>
                    <a:gd name="connsiteY13" fmla="*/ 38732 h 575383"/>
                    <a:gd name="connsiteX14" fmla="*/ 850900 w 4756150"/>
                    <a:gd name="connsiteY14" fmla="*/ 51432 h 575383"/>
                    <a:gd name="connsiteX15" fmla="*/ 571500 w 4756150"/>
                    <a:gd name="connsiteY15" fmla="*/ 41907 h 575383"/>
                    <a:gd name="connsiteX16" fmla="*/ 381000 w 4756150"/>
                    <a:gd name="connsiteY16" fmla="*/ 54607 h 575383"/>
                    <a:gd name="connsiteX17" fmla="*/ 190500 w 4756150"/>
                    <a:gd name="connsiteY17" fmla="*/ 54607 h 575383"/>
                    <a:gd name="connsiteX18" fmla="*/ 0 w 4756150"/>
                    <a:gd name="connsiteY18" fmla="*/ 48257 h 575383"/>
                    <a:gd name="connsiteX19" fmla="*/ 0 w 4756150"/>
                    <a:gd name="connsiteY19" fmla="*/ 562607 h 575383"/>
                    <a:gd name="connsiteX20" fmla="*/ 165100 w 4756150"/>
                    <a:gd name="connsiteY20" fmla="*/ 562607 h 575383"/>
                    <a:gd name="connsiteX21" fmla="*/ 238125 w 4756150"/>
                    <a:gd name="connsiteY21" fmla="*/ 575307 h 575383"/>
                    <a:gd name="connsiteX22" fmla="*/ 504825 w 4756150"/>
                    <a:gd name="connsiteY22" fmla="*/ 565782 h 575383"/>
                    <a:gd name="connsiteX23" fmla="*/ 993775 w 4756150"/>
                    <a:gd name="connsiteY23" fmla="*/ 527682 h 575383"/>
                    <a:gd name="connsiteX24" fmla="*/ 1482725 w 4756150"/>
                    <a:gd name="connsiteY24" fmla="*/ 489582 h 575383"/>
                    <a:gd name="connsiteX25" fmla="*/ 2032000 w 4756150"/>
                    <a:gd name="connsiteY25" fmla="*/ 448307 h 575383"/>
                    <a:gd name="connsiteX26" fmla="*/ 2241550 w 4756150"/>
                    <a:gd name="connsiteY26" fmla="*/ 441957 h 575383"/>
                    <a:gd name="connsiteX27" fmla="*/ 2435225 w 4756150"/>
                    <a:gd name="connsiteY27" fmla="*/ 441957 h 575383"/>
                    <a:gd name="connsiteX28" fmla="*/ 2740025 w 4756150"/>
                    <a:gd name="connsiteY28" fmla="*/ 422907 h 575383"/>
                    <a:gd name="connsiteX29" fmla="*/ 3397250 w 4756150"/>
                    <a:gd name="connsiteY29" fmla="*/ 467357 h 575383"/>
                    <a:gd name="connsiteX30" fmla="*/ 3867150 w 4756150"/>
                    <a:gd name="connsiteY30" fmla="*/ 495932 h 575383"/>
                    <a:gd name="connsiteX31" fmla="*/ 4156075 w 4756150"/>
                    <a:gd name="connsiteY31" fmla="*/ 511807 h 575383"/>
                    <a:gd name="connsiteX32" fmla="*/ 4343400 w 4756150"/>
                    <a:gd name="connsiteY32" fmla="*/ 521332 h 575383"/>
                    <a:gd name="connsiteX33" fmla="*/ 4552950 w 4756150"/>
                    <a:gd name="connsiteY33" fmla="*/ 546732 h 575383"/>
                    <a:gd name="connsiteX34" fmla="*/ 4756150 w 4756150"/>
                    <a:gd name="connsiteY34" fmla="*/ 546732 h 575383"/>
                    <a:gd name="connsiteX35" fmla="*/ 4749800 w 4756150"/>
                    <a:gd name="connsiteY35" fmla="*/ 102232 h 575383"/>
                    <a:gd name="connsiteX0" fmla="*/ 4749800 w 4756150"/>
                    <a:gd name="connsiteY0" fmla="*/ 102099 h 575250"/>
                    <a:gd name="connsiteX1" fmla="*/ 4406900 w 4756150"/>
                    <a:gd name="connsiteY1" fmla="*/ 86224 h 575250"/>
                    <a:gd name="connsiteX2" fmla="*/ 4200525 w 4756150"/>
                    <a:gd name="connsiteY2" fmla="*/ 67174 h 575250"/>
                    <a:gd name="connsiteX3" fmla="*/ 4032250 w 4756150"/>
                    <a:gd name="connsiteY3" fmla="*/ 63999 h 575250"/>
                    <a:gd name="connsiteX4" fmla="*/ 3914775 w 4756150"/>
                    <a:gd name="connsiteY4" fmla="*/ 57649 h 575250"/>
                    <a:gd name="connsiteX5" fmla="*/ 3790950 w 4756150"/>
                    <a:gd name="connsiteY5" fmla="*/ 38599 h 575250"/>
                    <a:gd name="connsiteX6" fmla="*/ 3559175 w 4756150"/>
                    <a:gd name="connsiteY6" fmla="*/ 29074 h 575250"/>
                    <a:gd name="connsiteX7" fmla="*/ 3101975 w 4756150"/>
                    <a:gd name="connsiteY7" fmla="*/ 22724 h 575250"/>
                    <a:gd name="connsiteX8" fmla="*/ 2740025 w 4756150"/>
                    <a:gd name="connsiteY8" fmla="*/ 10024 h 575250"/>
                    <a:gd name="connsiteX9" fmla="*/ 2387600 w 4756150"/>
                    <a:gd name="connsiteY9" fmla="*/ 2086 h 575250"/>
                    <a:gd name="connsiteX10" fmla="*/ 2073275 w 4756150"/>
                    <a:gd name="connsiteY10" fmla="*/ 6849 h 575250"/>
                    <a:gd name="connsiteX11" fmla="*/ 1876425 w 4756150"/>
                    <a:gd name="connsiteY11" fmla="*/ 499 h 575250"/>
                    <a:gd name="connsiteX12" fmla="*/ 1679575 w 4756150"/>
                    <a:gd name="connsiteY12" fmla="*/ 22724 h 575250"/>
                    <a:gd name="connsiteX13" fmla="*/ 1111250 w 4756150"/>
                    <a:gd name="connsiteY13" fmla="*/ 38599 h 575250"/>
                    <a:gd name="connsiteX14" fmla="*/ 850900 w 4756150"/>
                    <a:gd name="connsiteY14" fmla="*/ 51299 h 575250"/>
                    <a:gd name="connsiteX15" fmla="*/ 571500 w 4756150"/>
                    <a:gd name="connsiteY15" fmla="*/ 41774 h 575250"/>
                    <a:gd name="connsiteX16" fmla="*/ 381000 w 4756150"/>
                    <a:gd name="connsiteY16" fmla="*/ 54474 h 575250"/>
                    <a:gd name="connsiteX17" fmla="*/ 190500 w 4756150"/>
                    <a:gd name="connsiteY17" fmla="*/ 54474 h 575250"/>
                    <a:gd name="connsiteX18" fmla="*/ 0 w 4756150"/>
                    <a:gd name="connsiteY18" fmla="*/ 48124 h 575250"/>
                    <a:gd name="connsiteX19" fmla="*/ 0 w 4756150"/>
                    <a:gd name="connsiteY19" fmla="*/ 562474 h 575250"/>
                    <a:gd name="connsiteX20" fmla="*/ 165100 w 4756150"/>
                    <a:gd name="connsiteY20" fmla="*/ 562474 h 575250"/>
                    <a:gd name="connsiteX21" fmla="*/ 238125 w 4756150"/>
                    <a:gd name="connsiteY21" fmla="*/ 575174 h 575250"/>
                    <a:gd name="connsiteX22" fmla="*/ 504825 w 4756150"/>
                    <a:gd name="connsiteY22" fmla="*/ 565649 h 575250"/>
                    <a:gd name="connsiteX23" fmla="*/ 993775 w 4756150"/>
                    <a:gd name="connsiteY23" fmla="*/ 527549 h 575250"/>
                    <a:gd name="connsiteX24" fmla="*/ 1482725 w 4756150"/>
                    <a:gd name="connsiteY24" fmla="*/ 489449 h 575250"/>
                    <a:gd name="connsiteX25" fmla="*/ 2032000 w 4756150"/>
                    <a:gd name="connsiteY25" fmla="*/ 448174 h 575250"/>
                    <a:gd name="connsiteX26" fmla="*/ 2241550 w 4756150"/>
                    <a:gd name="connsiteY26" fmla="*/ 441824 h 575250"/>
                    <a:gd name="connsiteX27" fmla="*/ 2435225 w 4756150"/>
                    <a:gd name="connsiteY27" fmla="*/ 441824 h 575250"/>
                    <a:gd name="connsiteX28" fmla="*/ 2740025 w 4756150"/>
                    <a:gd name="connsiteY28" fmla="*/ 422774 h 575250"/>
                    <a:gd name="connsiteX29" fmla="*/ 3397250 w 4756150"/>
                    <a:gd name="connsiteY29" fmla="*/ 467224 h 575250"/>
                    <a:gd name="connsiteX30" fmla="*/ 3867150 w 4756150"/>
                    <a:gd name="connsiteY30" fmla="*/ 495799 h 575250"/>
                    <a:gd name="connsiteX31" fmla="*/ 4156075 w 4756150"/>
                    <a:gd name="connsiteY31" fmla="*/ 511674 h 575250"/>
                    <a:gd name="connsiteX32" fmla="*/ 4343400 w 4756150"/>
                    <a:gd name="connsiteY32" fmla="*/ 521199 h 575250"/>
                    <a:gd name="connsiteX33" fmla="*/ 4552950 w 4756150"/>
                    <a:gd name="connsiteY33" fmla="*/ 546599 h 575250"/>
                    <a:gd name="connsiteX34" fmla="*/ 4756150 w 4756150"/>
                    <a:gd name="connsiteY34" fmla="*/ 546599 h 575250"/>
                    <a:gd name="connsiteX35" fmla="*/ 4749800 w 4756150"/>
                    <a:gd name="connsiteY35" fmla="*/ 102099 h 575250"/>
                    <a:gd name="connsiteX0" fmla="*/ 4749800 w 4756150"/>
                    <a:gd name="connsiteY0" fmla="*/ 102099 h 575250"/>
                    <a:gd name="connsiteX1" fmla="*/ 4406900 w 4756150"/>
                    <a:gd name="connsiteY1" fmla="*/ 86224 h 575250"/>
                    <a:gd name="connsiteX2" fmla="*/ 4200525 w 4756150"/>
                    <a:gd name="connsiteY2" fmla="*/ 67174 h 575250"/>
                    <a:gd name="connsiteX3" fmla="*/ 4032250 w 4756150"/>
                    <a:gd name="connsiteY3" fmla="*/ 63999 h 575250"/>
                    <a:gd name="connsiteX4" fmla="*/ 3914775 w 4756150"/>
                    <a:gd name="connsiteY4" fmla="*/ 57649 h 575250"/>
                    <a:gd name="connsiteX5" fmla="*/ 3790950 w 4756150"/>
                    <a:gd name="connsiteY5" fmla="*/ 38599 h 575250"/>
                    <a:gd name="connsiteX6" fmla="*/ 3559175 w 4756150"/>
                    <a:gd name="connsiteY6" fmla="*/ 29074 h 575250"/>
                    <a:gd name="connsiteX7" fmla="*/ 3090862 w 4756150"/>
                    <a:gd name="connsiteY7" fmla="*/ 16374 h 575250"/>
                    <a:gd name="connsiteX8" fmla="*/ 2740025 w 4756150"/>
                    <a:gd name="connsiteY8" fmla="*/ 10024 h 575250"/>
                    <a:gd name="connsiteX9" fmla="*/ 2387600 w 4756150"/>
                    <a:gd name="connsiteY9" fmla="*/ 2086 h 575250"/>
                    <a:gd name="connsiteX10" fmla="*/ 2073275 w 4756150"/>
                    <a:gd name="connsiteY10" fmla="*/ 6849 h 575250"/>
                    <a:gd name="connsiteX11" fmla="*/ 1876425 w 4756150"/>
                    <a:gd name="connsiteY11" fmla="*/ 499 h 575250"/>
                    <a:gd name="connsiteX12" fmla="*/ 1679575 w 4756150"/>
                    <a:gd name="connsiteY12" fmla="*/ 22724 h 575250"/>
                    <a:gd name="connsiteX13" fmla="*/ 1111250 w 4756150"/>
                    <a:gd name="connsiteY13" fmla="*/ 38599 h 575250"/>
                    <a:gd name="connsiteX14" fmla="*/ 850900 w 4756150"/>
                    <a:gd name="connsiteY14" fmla="*/ 51299 h 575250"/>
                    <a:gd name="connsiteX15" fmla="*/ 571500 w 4756150"/>
                    <a:gd name="connsiteY15" fmla="*/ 41774 h 575250"/>
                    <a:gd name="connsiteX16" fmla="*/ 381000 w 4756150"/>
                    <a:gd name="connsiteY16" fmla="*/ 54474 h 575250"/>
                    <a:gd name="connsiteX17" fmla="*/ 190500 w 4756150"/>
                    <a:gd name="connsiteY17" fmla="*/ 54474 h 575250"/>
                    <a:gd name="connsiteX18" fmla="*/ 0 w 4756150"/>
                    <a:gd name="connsiteY18" fmla="*/ 48124 h 575250"/>
                    <a:gd name="connsiteX19" fmla="*/ 0 w 4756150"/>
                    <a:gd name="connsiteY19" fmla="*/ 562474 h 575250"/>
                    <a:gd name="connsiteX20" fmla="*/ 165100 w 4756150"/>
                    <a:gd name="connsiteY20" fmla="*/ 562474 h 575250"/>
                    <a:gd name="connsiteX21" fmla="*/ 238125 w 4756150"/>
                    <a:gd name="connsiteY21" fmla="*/ 575174 h 575250"/>
                    <a:gd name="connsiteX22" fmla="*/ 504825 w 4756150"/>
                    <a:gd name="connsiteY22" fmla="*/ 565649 h 575250"/>
                    <a:gd name="connsiteX23" fmla="*/ 993775 w 4756150"/>
                    <a:gd name="connsiteY23" fmla="*/ 527549 h 575250"/>
                    <a:gd name="connsiteX24" fmla="*/ 1482725 w 4756150"/>
                    <a:gd name="connsiteY24" fmla="*/ 489449 h 575250"/>
                    <a:gd name="connsiteX25" fmla="*/ 2032000 w 4756150"/>
                    <a:gd name="connsiteY25" fmla="*/ 448174 h 575250"/>
                    <a:gd name="connsiteX26" fmla="*/ 2241550 w 4756150"/>
                    <a:gd name="connsiteY26" fmla="*/ 441824 h 575250"/>
                    <a:gd name="connsiteX27" fmla="*/ 2435225 w 4756150"/>
                    <a:gd name="connsiteY27" fmla="*/ 441824 h 575250"/>
                    <a:gd name="connsiteX28" fmla="*/ 2740025 w 4756150"/>
                    <a:gd name="connsiteY28" fmla="*/ 422774 h 575250"/>
                    <a:gd name="connsiteX29" fmla="*/ 3397250 w 4756150"/>
                    <a:gd name="connsiteY29" fmla="*/ 467224 h 575250"/>
                    <a:gd name="connsiteX30" fmla="*/ 3867150 w 4756150"/>
                    <a:gd name="connsiteY30" fmla="*/ 495799 h 575250"/>
                    <a:gd name="connsiteX31" fmla="*/ 4156075 w 4756150"/>
                    <a:gd name="connsiteY31" fmla="*/ 511674 h 575250"/>
                    <a:gd name="connsiteX32" fmla="*/ 4343400 w 4756150"/>
                    <a:gd name="connsiteY32" fmla="*/ 521199 h 575250"/>
                    <a:gd name="connsiteX33" fmla="*/ 4552950 w 4756150"/>
                    <a:gd name="connsiteY33" fmla="*/ 546599 h 575250"/>
                    <a:gd name="connsiteX34" fmla="*/ 4756150 w 4756150"/>
                    <a:gd name="connsiteY34" fmla="*/ 546599 h 575250"/>
                    <a:gd name="connsiteX35" fmla="*/ 4749800 w 4756150"/>
                    <a:gd name="connsiteY35" fmla="*/ 102099 h 575250"/>
                    <a:gd name="connsiteX0" fmla="*/ 4749800 w 4756150"/>
                    <a:gd name="connsiteY0" fmla="*/ 102099 h 575250"/>
                    <a:gd name="connsiteX1" fmla="*/ 4406900 w 4756150"/>
                    <a:gd name="connsiteY1" fmla="*/ 86224 h 575250"/>
                    <a:gd name="connsiteX2" fmla="*/ 4200525 w 4756150"/>
                    <a:gd name="connsiteY2" fmla="*/ 67174 h 575250"/>
                    <a:gd name="connsiteX3" fmla="*/ 4032250 w 4756150"/>
                    <a:gd name="connsiteY3" fmla="*/ 63999 h 575250"/>
                    <a:gd name="connsiteX4" fmla="*/ 3914775 w 4756150"/>
                    <a:gd name="connsiteY4" fmla="*/ 57649 h 575250"/>
                    <a:gd name="connsiteX5" fmla="*/ 3790950 w 4756150"/>
                    <a:gd name="connsiteY5" fmla="*/ 38599 h 575250"/>
                    <a:gd name="connsiteX6" fmla="*/ 3559175 w 4756150"/>
                    <a:gd name="connsiteY6" fmla="*/ 29074 h 575250"/>
                    <a:gd name="connsiteX7" fmla="*/ 3090862 w 4756150"/>
                    <a:gd name="connsiteY7" fmla="*/ 16374 h 575250"/>
                    <a:gd name="connsiteX8" fmla="*/ 2740025 w 4756150"/>
                    <a:gd name="connsiteY8" fmla="*/ 10024 h 575250"/>
                    <a:gd name="connsiteX9" fmla="*/ 2387600 w 4756150"/>
                    <a:gd name="connsiteY9" fmla="*/ 2086 h 575250"/>
                    <a:gd name="connsiteX10" fmla="*/ 2073275 w 4756150"/>
                    <a:gd name="connsiteY10" fmla="*/ 6849 h 575250"/>
                    <a:gd name="connsiteX11" fmla="*/ 1876425 w 4756150"/>
                    <a:gd name="connsiteY11" fmla="*/ 499 h 575250"/>
                    <a:gd name="connsiteX12" fmla="*/ 1679575 w 4756150"/>
                    <a:gd name="connsiteY12" fmla="*/ 22724 h 575250"/>
                    <a:gd name="connsiteX13" fmla="*/ 1111250 w 4756150"/>
                    <a:gd name="connsiteY13" fmla="*/ 38599 h 575250"/>
                    <a:gd name="connsiteX14" fmla="*/ 850900 w 4756150"/>
                    <a:gd name="connsiteY14" fmla="*/ 51299 h 575250"/>
                    <a:gd name="connsiteX15" fmla="*/ 571500 w 4756150"/>
                    <a:gd name="connsiteY15" fmla="*/ 41774 h 575250"/>
                    <a:gd name="connsiteX16" fmla="*/ 381000 w 4756150"/>
                    <a:gd name="connsiteY16" fmla="*/ 54474 h 575250"/>
                    <a:gd name="connsiteX17" fmla="*/ 190500 w 4756150"/>
                    <a:gd name="connsiteY17" fmla="*/ 54474 h 575250"/>
                    <a:gd name="connsiteX18" fmla="*/ 0 w 4756150"/>
                    <a:gd name="connsiteY18" fmla="*/ 48124 h 575250"/>
                    <a:gd name="connsiteX19" fmla="*/ 0 w 4756150"/>
                    <a:gd name="connsiteY19" fmla="*/ 562474 h 575250"/>
                    <a:gd name="connsiteX20" fmla="*/ 165100 w 4756150"/>
                    <a:gd name="connsiteY20" fmla="*/ 562474 h 575250"/>
                    <a:gd name="connsiteX21" fmla="*/ 238125 w 4756150"/>
                    <a:gd name="connsiteY21" fmla="*/ 575174 h 575250"/>
                    <a:gd name="connsiteX22" fmla="*/ 504825 w 4756150"/>
                    <a:gd name="connsiteY22" fmla="*/ 565649 h 575250"/>
                    <a:gd name="connsiteX23" fmla="*/ 993775 w 4756150"/>
                    <a:gd name="connsiteY23" fmla="*/ 527549 h 575250"/>
                    <a:gd name="connsiteX24" fmla="*/ 1482725 w 4756150"/>
                    <a:gd name="connsiteY24" fmla="*/ 489449 h 575250"/>
                    <a:gd name="connsiteX25" fmla="*/ 2032000 w 4756150"/>
                    <a:gd name="connsiteY25" fmla="*/ 448174 h 575250"/>
                    <a:gd name="connsiteX26" fmla="*/ 2241550 w 4756150"/>
                    <a:gd name="connsiteY26" fmla="*/ 441824 h 575250"/>
                    <a:gd name="connsiteX27" fmla="*/ 2435225 w 4756150"/>
                    <a:gd name="connsiteY27" fmla="*/ 441824 h 575250"/>
                    <a:gd name="connsiteX28" fmla="*/ 2805112 w 4756150"/>
                    <a:gd name="connsiteY28" fmla="*/ 427536 h 575250"/>
                    <a:gd name="connsiteX29" fmla="*/ 3397250 w 4756150"/>
                    <a:gd name="connsiteY29" fmla="*/ 467224 h 575250"/>
                    <a:gd name="connsiteX30" fmla="*/ 3867150 w 4756150"/>
                    <a:gd name="connsiteY30" fmla="*/ 495799 h 575250"/>
                    <a:gd name="connsiteX31" fmla="*/ 4156075 w 4756150"/>
                    <a:gd name="connsiteY31" fmla="*/ 511674 h 575250"/>
                    <a:gd name="connsiteX32" fmla="*/ 4343400 w 4756150"/>
                    <a:gd name="connsiteY32" fmla="*/ 521199 h 575250"/>
                    <a:gd name="connsiteX33" fmla="*/ 4552950 w 4756150"/>
                    <a:gd name="connsiteY33" fmla="*/ 546599 h 575250"/>
                    <a:gd name="connsiteX34" fmla="*/ 4756150 w 4756150"/>
                    <a:gd name="connsiteY34" fmla="*/ 546599 h 575250"/>
                    <a:gd name="connsiteX35" fmla="*/ 4749800 w 4756150"/>
                    <a:gd name="connsiteY35" fmla="*/ 102099 h 575250"/>
                    <a:gd name="connsiteX0" fmla="*/ 4749800 w 4756150"/>
                    <a:gd name="connsiteY0" fmla="*/ 102099 h 575250"/>
                    <a:gd name="connsiteX1" fmla="*/ 4406900 w 4756150"/>
                    <a:gd name="connsiteY1" fmla="*/ 86224 h 575250"/>
                    <a:gd name="connsiteX2" fmla="*/ 4200525 w 4756150"/>
                    <a:gd name="connsiteY2" fmla="*/ 67174 h 575250"/>
                    <a:gd name="connsiteX3" fmla="*/ 4032250 w 4756150"/>
                    <a:gd name="connsiteY3" fmla="*/ 63999 h 575250"/>
                    <a:gd name="connsiteX4" fmla="*/ 3914775 w 4756150"/>
                    <a:gd name="connsiteY4" fmla="*/ 57649 h 575250"/>
                    <a:gd name="connsiteX5" fmla="*/ 3790950 w 4756150"/>
                    <a:gd name="connsiteY5" fmla="*/ 38599 h 575250"/>
                    <a:gd name="connsiteX6" fmla="*/ 3559175 w 4756150"/>
                    <a:gd name="connsiteY6" fmla="*/ 29074 h 575250"/>
                    <a:gd name="connsiteX7" fmla="*/ 3090862 w 4756150"/>
                    <a:gd name="connsiteY7" fmla="*/ 16374 h 575250"/>
                    <a:gd name="connsiteX8" fmla="*/ 2740025 w 4756150"/>
                    <a:gd name="connsiteY8" fmla="*/ 10024 h 575250"/>
                    <a:gd name="connsiteX9" fmla="*/ 2387600 w 4756150"/>
                    <a:gd name="connsiteY9" fmla="*/ 2086 h 575250"/>
                    <a:gd name="connsiteX10" fmla="*/ 2073275 w 4756150"/>
                    <a:gd name="connsiteY10" fmla="*/ 6849 h 575250"/>
                    <a:gd name="connsiteX11" fmla="*/ 1876425 w 4756150"/>
                    <a:gd name="connsiteY11" fmla="*/ 499 h 575250"/>
                    <a:gd name="connsiteX12" fmla="*/ 1679575 w 4756150"/>
                    <a:gd name="connsiteY12" fmla="*/ 22724 h 575250"/>
                    <a:gd name="connsiteX13" fmla="*/ 1111250 w 4756150"/>
                    <a:gd name="connsiteY13" fmla="*/ 38599 h 575250"/>
                    <a:gd name="connsiteX14" fmla="*/ 850900 w 4756150"/>
                    <a:gd name="connsiteY14" fmla="*/ 51299 h 575250"/>
                    <a:gd name="connsiteX15" fmla="*/ 571500 w 4756150"/>
                    <a:gd name="connsiteY15" fmla="*/ 41774 h 575250"/>
                    <a:gd name="connsiteX16" fmla="*/ 381000 w 4756150"/>
                    <a:gd name="connsiteY16" fmla="*/ 54474 h 575250"/>
                    <a:gd name="connsiteX17" fmla="*/ 190500 w 4756150"/>
                    <a:gd name="connsiteY17" fmla="*/ 54474 h 575250"/>
                    <a:gd name="connsiteX18" fmla="*/ 0 w 4756150"/>
                    <a:gd name="connsiteY18" fmla="*/ 48124 h 575250"/>
                    <a:gd name="connsiteX19" fmla="*/ 0 w 4756150"/>
                    <a:gd name="connsiteY19" fmla="*/ 562474 h 575250"/>
                    <a:gd name="connsiteX20" fmla="*/ 165100 w 4756150"/>
                    <a:gd name="connsiteY20" fmla="*/ 562474 h 575250"/>
                    <a:gd name="connsiteX21" fmla="*/ 238125 w 4756150"/>
                    <a:gd name="connsiteY21" fmla="*/ 575174 h 575250"/>
                    <a:gd name="connsiteX22" fmla="*/ 504825 w 4756150"/>
                    <a:gd name="connsiteY22" fmla="*/ 565649 h 575250"/>
                    <a:gd name="connsiteX23" fmla="*/ 993775 w 4756150"/>
                    <a:gd name="connsiteY23" fmla="*/ 527549 h 575250"/>
                    <a:gd name="connsiteX24" fmla="*/ 1482725 w 4756150"/>
                    <a:gd name="connsiteY24" fmla="*/ 489449 h 575250"/>
                    <a:gd name="connsiteX25" fmla="*/ 2032000 w 4756150"/>
                    <a:gd name="connsiteY25" fmla="*/ 448174 h 575250"/>
                    <a:gd name="connsiteX26" fmla="*/ 2241550 w 4756150"/>
                    <a:gd name="connsiteY26" fmla="*/ 441824 h 575250"/>
                    <a:gd name="connsiteX27" fmla="*/ 2435225 w 4756150"/>
                    <a:gd name="connsiteY27" fmla="*/ 441824 h 575250"/>
                    <a:gd name="connsiteX28" fmla="*/ 2805112 w 4756150"/>
                    <a:gd name="connsiteY28" fmla="*/ 427536 h 575250"/>
                    <a:gd name="connsiteX29" fmla="*/ 3397250 w 4756150"/>
                    <a:gd name="connsiteY29" fmla="*/ 467224 h 575250"/>
                    <a:gd name="connsiteX30" fmla="*/ 3867150 w 4756150"/>
                    <a:gd name="connsiteY30" fmla="*/ 495799 h 575250"/>
                    <a:gd name="connsiteX31" fmla="*/ 4156075 w 4756150"/>
                    <a:gd name="connsiteY31" fmla="*/ 511674 h 575250"/>
                    <a:gd name="connsiteX32" fmla="*/ 4343400 w 4756150"/>
                    <a:gd name="connsiteY32" fmla="*/ 521199 h 575250"/>
                    <a:gd name="connsiteX33" fmla="*/ 4552950 w 4756150"/>
                    <a:gd name="connsiteY33" fmla="*/ 546599 h 575250"/>
                    <a:gd name="connsiteX34" fmla="*/ 4756150 w 4756150"/>
                    <a:gd name="connsiteY34" fmla="*/ 546599 h 575250"/>
                    <a:gd name="connsiteX35" fmla="*/ 4749800 w 4756150"/>
                    <a:gd name="connsiteY35" fmla="*/ 102099 h 57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56150" h="575250">
                      <a:moveTo>
                        <a:pt x="4749800" y="102099"/>
                      </a:moveTo>
                      <a:cubicBezTo>
                        <a:pt x="4615392" y="82520"/>
                        <a:pt x="4498446" y="92045"/>
                        <a:pt x="4406900" y="86224"/>
                      </a:cubicBezTo>
                      <a:cubicBezTo>
                        <a:pt x="4315354" y="80403"/>
                        <a:pt x="4262967" y="70878"/>
                        <a:pt x="4200525" y="67174"/>
                      </a:cubicBezTo>
                      <a:cubicBezTo>
                        <a:pt x="4138083" y="63470"/>
                        <a:pt x="4079875" y="65586"/>
                        <a:pt x="4032250" y="63999"/>
                      </a:cubicBezTo>
                      <a:cubicBezTo>
                        <a:pt x="3984625" y="62412"/>
                        <a:pt x="3954992" y="61882"/>
                        <a:pt x="3914775" y="57649"/>
                      </a:cubicBezTo>
                      <a:cubicBezTo>
                        <a:pt x="3874558" y="53416"/>
                        <a:pt x="3850217" y="43361"/>
                        <a:pt x="3790950" y="38599"/>
                      </a:cubicBezTo>
                      <a:cubicBezTo>
                        <a:pt x="3731683" y="33836"/>
                        <a:pt x="3675856" y="32778"/>
                        <a:pt x="3559175" y="29074"/>
                      </a:cubicBezTo>
                      <a:lnTo>
                        <a:pt x="3090862" y="16374"/>
                      </a:lnTo>
                      <a:lnTo>
                        <a:pt x="2740025" y="10024"/>
                      </a:lnTo>
                      <a:lnTo>
                        <a:pt x="2387600" y="2086"/>
                      </a:lnTo>
                      <a:cubicBezTo>
                        <a:pt x="2276475" y="1557"/>
                        <a:pt x="2158471" y="7113"/>
                        <a:pt x="2073275" y="6849"/>
                      </a:cubicBezTo>
                      <a:cubicBezTo>
                        <a:pt x="1988079" y="6585"/>
                        <a:pt x="1942042" y="-2147"/>
                        <a:pt x="1876425" y="499"/>
                      </a:cubicBezTo>
                      <a:cubicBezTo>
                        <a:pt x="1810808" y="3145"/>
                        <a:pt x="1807104" y="16374"/>
                        <a:pt x="1679575" y="22724"/>
                      </a:cubicBezTo>
                      <a:cubicBezTo>
                        <a:pt x="1552046" y="29074"/>
                        <a:pt x="1249362" y="33837"/>
                        <a:pt x="1111250" y="38599"/>
                      </a:cubicBezTo>
                      <a:cubicBezTo>
                        <a:pt x="973138" y="43361"/>
                        <a:pt x="940858" y="50770"/>
                        <a:pt x="850900" y="51299"/>
                      </a:cubicBezTo>
                      <a:cubicBezTo>
                        <a:pt x="760942" y="51828"/>
                        <a:pt x="649817" y="41245"/>
                        <a:pt x="571500" y="41774"/>
                      </a:cubicBezTo>
                      <a:cubicBezTo>
                        <a:pt x="493183" y="42303"/>
                        <a:pt x="444500" y="52357"/>
                        <a:pt x="381000" y="54474"/>
                      </a:cubicBezTo>
                      <a:cubicBezTo>
                        <a:pt x="317500" y="56591"/>
                        <a:pt x="254000" y="55532"/>
                        <a:pt x="190500" y="54474"/>
                      </a:cubicBezTo>
                      <a:cubicBezTo>
                        <a:pt x="127000" y="53416"/>
                        <a:pt x="73025" y="55532"/>
                        <a:pt x="0" y="48124"/>
                      </a:cubicBezTo>
                      <a:lnTo>
                        <a:pt x="0" y="562474"/>
                      </a:lnTo>
                      <a:cubicBezTo>
                        <a:pt x="52387" y="569882"/>
                        <a:pt x="125413" y="560357"/>
                        <a:pt x="165100" y="562474"/>
                      </a:cubicBezTo>
                      <a:cubicBezTo>
                        <a:pt x="204787" y="564591"/>
                        <a:pt x="181504" y="574645"/>
                        <a:pt x="238125" y="575174"/>
                      </a:cubicBezTo>
                      <a:cubicBezTo>
                        <a:pt x="294746" y="575703"/>
                        <a:pt x="378883" y="573587"/>
                        <a:pt x="504825" y="565649"/>
                      </a:cubicBezTo>
                      <a:cubicBezTo>
                        <a:pt x="630767" y="557711"/>
                        <a:pt x="830792" y="540249"/>
                        <a:pt x="993775" y="527549"/>
                      </a:cubicBezTo>
                      <a:lnTo>
                        <a:pt x="1482725" y="489449"/>
                      </a:lnTo>
                      <a:lnTo>
                        <a:pt x="2032000" y="448174"/>
                      </a:lnTo>
                      <a:cubicBezTo>
                        <a:pt x="2158471" y="440237"/>
                        <a:pt x="2174346" y="442882"/>
                        <a:pt x="2241550" y="441824"/>
                      </a:cubicBezTo>
                      <a:cubicBezTo>
                        <a:pt x="2308754" y="440766"/>
                        <a:pt x="2341298" y="444205"/>
                        <a:pt x="2435225" y="441824"/>
                      </a:cubicBezTo>
                      <a:cubicBezTo>
                        <a:pt x="2529152" y="439443"/>
                        <a:pt x="2678112" y="428065"/>
                        <a:pt x="2805112" y="427536"/>
                      </a:cubicBezTo>
                      <a:cubicBezTo>
                        <a:pt x="2932112" y="427007"/>
                        <a:pt x="3220244" y="455847"/>
                        <a:pt x="3397250" y="467224"/>
                      </a:cubicBezTo>
                      <a:lnTo>
                        <a:pt x="3867150" y="495799"/>
                      </a:lnTo>
                      <a:lnTo>
                        <a:pt x="4156075" y="511674"/>
                      </a:lnTo>
                      <a:cubicBezTo>
                        <a:pt x="4235450" y="515907"/>
                        <a:pt x="4277254" y="515378"/>
                        <a:pt x="4343400" y="521199"/>
                      </a:cubicBezTo>
                      <a:cubicBezTo>
                        <a:pt x="4409546" y="527020"/>
                        <a:pt x="4484158" y="542366"/>
                        <a:pt x="4552950" y="546599"/>
                      </a:cubicBezTo>
                      <a:cubicBezTo>
                        <a:pt x="4621742" y="550832"/>
                        <a:pt x="4666192" y="538132"/>
                        <a:pt x="4756150" y="546599"/>
                      </a:cubicBezTo>
                      <a:cubicBezTo>
                        <a:pt x="4754033" y="398432"/>
                        <a:pt x="4751917" y="250266"/>
                        <a:pt x="4749800" y="102099"/>
                      </a:cubicBezTo>
                      <a:close/>
                    </a:path>
                  </a:pathLst>
                </a:custGeom>
                <a:solidFill>
                  <a:srgbClr val="7A512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30" name="Kombinationstegning: figur 29">
                  <a:extLst>
                    <a:ext uri="{FF2B5EF4-FFF2-40B4-BE49-F238E27FC236}">
                      <a16:creationId xmlns:a16="http://schemas.microsoft.com/office/drawing/2014/main" id="{5A4DCFCF-649E-4C67-AF3E-F322C56C3569}"/>
                    </a:ext>
                  </a:extLst>
                </p:cNvPr>
                <p:cNvSpPr/>
                <p:nvPr/>
              </p:nvSpPr>
              <p:spPr>
                <a:xfrm>
                  <a:off x="946149" y="3136872"/>
                  <a:ext cx="4765675" cy="199116"/>
                </a:xfrm>
                <a:custGeom>
                  <a:avLst/>
                  <a:gdLst>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07978 h 191575"/>
                    <a:gd name="connsiteX8" fmla="*/ 2527300 w 4809968"/>
                    <a:gd name="connsiteY8" fmla="*/ 117503 h 191575"/>
                    <a:gd name="connsiteX9" fmla="*/ 3032125 w 4809968"/>
                    <a:gd name="connsiteY9" fmla="*/ 111153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24911 h 191575"/>
                    <a:gd name="connsiteX8" fmla="*/ 2527300 w 4809968"/>
                    <a:gd name="connsiteY8" fmla="*/ 117503 h 191575"/>
                    <a:gd name="connsiteX9" fmla="*/ 3032125 w 4809968"/>
                    <a:gd name="connsiteY9" fmla="*/ 111153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24911 h 191575"/>
                    <a:gd name="connsiteX8" fmla="*/ 2529417 w 4809968"/>
                    <a:gd name="connsiteY8" fmla="*/ 123853 h 191575"/>
                    <a:gd name="connsiteX9" fmla="*/ 3032125 w 4809968"/>
                    <a:gd name="connsiteY9" fmla="*/ 111153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24911 h 191575"/>
                    <a:gd name="connsiteX8" fmla="*/ 2529417 w 4809968"/>
                    <a:gd name="connsiteY8" fmla="*/ 123853 h 191575"/>
                    <a:gd name="connsiteX9" fmla="*/ 3032125 w 4809968"/>
                    <a:gd name="connsiteY9" fmla="*/ 128087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0330"/>
                    <a:gd name="connsiteX1" fmla="*/ 279400 w 4809968"/>
                    <a:gd name="connsiteY1" fmla="*/ 161953 h 190330"/>
                    <a:gd name="connsiteX2" fmla="*/ 628650 w 4809968"/>
                    <a:gd name="connsiteY2" fmla="*/ 149253 h 190330"/>
                    <a:gd name="connsiteX3" fmla="*/ 946150 w 4809968"/>
                    <a:gd name="connsiteY3" fmla="*/ 142903 h 190330"/>
                    <a:gd name="connsiteX4" fmla="*/ 1355725 w 4809968"/>
                    <a:gd name="connsiteY4" fmla="*/ 130203 h 190330"/>
                    <a:gd name="connsiteX5" fmla="*/ 1701800 w 4809968"/>
                    <a:gd name="connsiteY5" fmla="*/ 111153 h 190330"/>
                    <a:gd name="connsiteX6" fmla="*/ 1917700 w 4809968"/>
                    <a:gd name="connsiteY6" fmla="*/ 101628 h 190330"/>
                    <a:gd name="connsiteX7" fmla="*/ 2184400 w 4809968"/>
                    <a:gd name="connsiteY7" fmla="*/ 124911 h 190330"/>
                    <a:gd name="connsiteX8" fmla="*/ 2529417 w 4809968"/>
                    <a:gd name="connsiteY8" fmla="*/ 123853 h 190330"/>
                    <a:gd name="connsiteX9" fmla="*/ 3032125 w 4809968"/>
                    <a:gd name="connsiteY9" fmla="*/ 128087 h 190330"/>
                    <a:gd name="connsiteX10" fmla="*/ 3594100 w 4809968"/>
                    <a:gd name="connsiteY10" fmla="*/ 149253 h 190330"/>
                    <a:gd name="connsiteX11" fmla="*/ 4251325 w 4809968"/>
                    <a:gd name="connsiteY11" fmla="*/ 171478 h 190330"/>
                    <a:gd name="connsiteX12" fmla="*/ 4486275 w 4809968"/>
                    <a:gd name="connsiteY12" fmla="*/ 187353 h 190330"/>
                    <a:gd name="connsiteX13" fmla="*/ 4775200 w 4809968"/>
                    <a:gd name="connsiteY13" fmla="*/ 177828 h 190330"/>
                    <a:gd name="connsiteX14" fmla="*/ 4765675 w 4809968"/>
                    <a:gd name="connsiteY14" fmla="*/ 69878 h 190330"/>
                    <a:gd name="connsiteX15" fmla="*/ 4422775 w 4809968"/>
                    <a:gd name="connsiteY15" fmla="*/ 73053 h 190330"/>
                    <a:gd name="connsiteX16" fmla="*/ 4267200 w 4809968"/>
                    <a:gd name="connsiteY16" fmla="*/ 54003 h 190330"/>
                    <a:gd name="connsiteX17" fmla="*/ 3825875 w 4809968"/>
                    <a:gd name="connsiteY17" fmla="*/ 54003 h 190330"/>
                    <a:gd name="connsiteX18" fmla="*/ 3362325 w 4809968"/>
                    <a:gd name="connsiteY18" fmla="*/ 28603 h 190330"/>
                    <a:gd name="connsiteX19" fmla="*/ 3086100 w 4809968"/>
                    <a:gd name="connsiteY19" fmla="*/ 6378 h 190330"/>
                    <a:gd name="connsiteX20" fmla="*/ 2806700 w 4809968"/>
                    <a:gd name="connsiteY20" fmla="*/ 12728 h 190330"/>
                    <a:gd name="connsiteX21" fmla="*/ 2530475 w 4809968"/>
                    <a:gd name="connsiteY21" fmla="*/ 12728 h 190330"/>
                    <a:gd name="connsiteX22" fmla="*/ 2266950 w 4809968"/>
                    <a:gd name="connsiteY22" fmla="*/ 28 h 190330"/>
                    <a:gd name="connsiteX23" fmla="*/ 2127250 w 4809968"/>
                    <a:gd name="connsiteY23" fmla="*/ 9553 h 190330"/>
                    <a:gd name="connsiteX24" fmla="*/ 1889125 w 4809968"/>
                    <a:gd name="connsiteY24" fmla="*/ 19078 h 190330"/>
                    <a:gd name="connsiteX25" fmla="*/ 1533525 w 4809968"/>
                    <a:gd name="connsiteY25" fmla="*/ 38128 h 190330"/>
                    <a:gd name="connsiteX26" fmla="*/ 1016000 w 4809968"/>
                    <a:gd name="connsiteY26" fmla="*/ 47653 h 190330"/>
                    <a:gd name="connsiteX27" fmla="*/ 654050 w 4809968"/>
                    <a:gd name="connsiteY27" fmla="*/ 47653 h 190330"/>
                    <a:gd name="connsiteX28" fmla="*/ 241300 w 4809968"/>
                    <a:gd name="connsiteY28" fmla="*/ 57178 h 190330"/>
                    <a:gd name="connsiteX29" fmla="*/ 0 w 4809968"/>
                    <a:gd name="connsiteY29" fmla="*/ 44478 h 190330"/>
                    <a:gd name="connsiteX0" fmla="*/ 6350 w 4801963"/>
                    <a:gd name="connsiteY0" fmla="*/ 149253 h 199116"/>
                    <a:gd name="connsiteX1" fmla="*/ 279400 w 4801963"/>
                    <a:gd name="connsiteY1" fmla="*/ 161953 h 199116"/>
                    <a:gd name="connsiteX2" fmla="*/ 628650 w 4801963"/>
                    <a:gd name="connsiteY2" fmla="*/ 149253 h 199116"/>
                    <a:gd name="connsiteX3" fmla="*/ 946150 w 4801963"/>
                    <a:gd name="connsiteY3" fmla="*/ 142903 h 199116"/>
                    <a:gd name="connsiteX4" fmla="*/ 1355725 w 4801963"/>
                    <a:gd name="connsiteY4" fmla="*/ 130203 h 199116"/>
                    <a:gd name="connsiteX5" fmla="*/ 1701800 w 4801963"/>
                    <a:gd name="connsiteY5" fmla="*/ 111153 h 199116"/>
                    <a:gd name="connsiteX6" fmla="*/ 1917700 w 4801963"/>
                    <a:gd name="connsiteY6" fmla="*/ 101628 h 199116"/>
                    <a:gd name="connsiteX7" fmla="*/ 2184400 w 4801963"/>
                    <a:gd name="connsiteY7" fmla="*/ 124911 h 199116"/>
                    <a:gd name="connsiteX8" fmla="*/ 2529417 w 4801963"/>
                    <a:gd name="connsiteY8" fmla="*/ 123853 h 199116"/>
                    <a:gd name="connsiteX9" fmla="*/ 3032125 w 4801963"/>
                    <a:gd name="connsiteY9" fmla="*/ 128087 h 199116"/>
                    <a:gd name="connsiteX10" fmla="*/ 3594100 w 4801963"/>
                    <a:gd name="connsiteY10" fmla="*/ 149253 h 199116"/>
                    <a:gd name="connsiteX11" fmla="*/ 4251325 w 4801963"/>
                    <a:gd name="connsiteY11" fmla="*/ 171478 h 199116"/>
                    <a:gd name="connsiteX12" fmla="*/ 4486275 w 4801963"/>
                    <a:gd name="connsiteY12" fmla="*/ 187353 h 199116"/>
                    <a:gd name="connsiteX13" fmla="*/ 4760384 w 4801963"/>
                    <a:gd name="connsiteY13" fmla="*/ 190528 h 199116"/>
                    <a:gd name="connsiteX14" fmla="*/ 4765675 w 4801963"/>
                    <a:gd name="connsiteY14" fmla="*/ 69878 h 199116"/>
                    <a:gd name="connsiteX15" fmla="*/ 4422775 w 4801963"/>
                    <a:gd name="connsiteY15" fmla="*/ 73053 h 199116"/>
                    <a:gd name="connsiteX16" fmla="*/ 4267200 w 4801963"/>
                    <a:gd name="connsiteY16" fmla="*/ 54003 h 199116"/>
                    <a:gd name="connsiteX17" fmla="*/ 3825875 w 4801963"/>
                    <a:gd name="connsiteY17" fmla="*/ 54003 h 199116"/>
                    <a:gd name="connsiteX18" fmla="*/ 3362325 w 4801963"/>
                    <a:gd name="connsiteY18" fmla="*/ 28603 h 199116"/>
                    <a:gd name="connsiteX19" fmla="*/ 3086100 w 4801963"/>
                    <a:gd name="connsiteY19" fmla="*/ 6378 h 199116"/>
                    <a:gd name="connsiteX20" fmla="*/ 2806700 w 4801963"/>
                    <a:gd name="connsiteY20" fmla="*/ 12728 h 199116"/>
                    <a:gd name="connsiteX21" fmla="*/ 2530475 w 4801963"/>
                    <a:gd name="connsiteY21" fmla="*/ 12728 h 199116"/>
                    <a:gd name="connsiteX22" fmla="*/ 2266950 w 4801963"/>
                    <a:gd name="connsiteY22" fmla="*/ 28 h 199116"/>
                    <a:gd name="connsiteX23" fmla="*/ 2127250 w 4801963"/>
                    <a:gd name="connsiteY23" fmla="*/ 9553 h 199116"/>
                    <a:gd name="connsiteX24" fmla="*/ 1889125 w 4801963"/>
                    <a:gd name="connsiteY24" fmla="*/ 19078 h 199116"/>
                    <a:gd name="connsiteX25" fmla="*/ 1533525 w 4801963"/>
                    <a:gd name="connsiteY25" fmla="*/ 38128 h 199116"/>
                    <a:gd name="connsiteX26" fmla="*/ 1016000 w 4801963"/>
                    <a:gd name="connsiteY26" fmla="*/ 47653 h 199116"/>
                    <a:gd name="connsiteX27" fmla="*/ 654050 w 4801963"/>
                    <a:gd name="connsiteY27" fmla="*/ 47653 h 199116"/>
                    <a:gd name="connsiteX28" fmla="*/ 241300 w 4801963"/>
                    <a:gd name="connsiteY28" fmla="*/ 57178 h 199116"/>
                    <a:gd name="connsiteX29" fmla="*/ 0 w 4801963"/>
                    <a:gd name="connsiteY29" fmla="*/ 44478 h 199116"/>
                    <a:gd name="connsiteX0" fmla="*/ 6350 w 4801963"/>
                    <a:gd name="connsiteY0" fmla="*/ 149253 h 199116"/>
                    <a:gd name="connsiteX1" fmla="*/ 279400 w 4801963"/>
                    <a:gd name="connsiteY1" fmla="*/ 161953 h 199116"/>
                    <a:gd name="connsiteX2" fmla="*/ 628650 w 4801963"/>
                    <a:gd name="connsiteY2" fmla="*/ 149253 h 199116"/>
                    <a:gd name="connsiteX3" fmla="*/ 946150 w 4801963"/>
                    <a:gd name="connsiteY3" fmla="*/ 142903 h 199116"/>
                    <a:gd name="connsiteX4" fmla="*/ 1355725 w 4801963"/>
                    <a:gd name="connsiteY4" fmla="*/ 130203 h 199116"/>
                    <a:gd name="connsiteX5" fmla="*/ 1701800 w 4801963"/>
                    <a:gd name="connsiteY5" fmla="*/ 111153 h 199116"/>
                    <a:gd name="connsiteX6" fmla="*/ 1917700 w 4801963"/>
                    <a:gd name="connsiteY6" fmla="*/ 101628 h 199116"/>
                    <a:gd name="connsiteX7" fmla="*/ 2184400 w 4801963"/>
                    <a:gd name="connsiteY7" fmla="*/ 124911 h 199116"/>
                    <a:gd name="connsiteX8" fmla="*/ 2529417 w 4801963"/>
                    <a:gd name="connsiteY8" fmla="*/ 123853 h 199116"/>
                    <a:gd name="connsiteX9" fmla="*/ 3032125 w 4801963"/>
                    <a:gd name="connsiteY9" fmla="*/ 128087 h 199116"/>
                    <a:gd name="connsiteX10" fmla="*/ 3594100 w 4801963"/>
                    <a:gd name="connsiteY10" fmla="*/ 149253 h 199116"/>
                    <a:gd name="connsiteX11" fmla="*/ 4251325 w 4801963"/>
                    <a:gd name="connsiteY11" fmla="*/ 171478 h 199116"/>
                    <a:gd name="connsiteX12" fmla="*/ 4486275 w 4801963"/>
                    <a:gd name="connsiteY12" fmla="*/ 187353 h 199116"/>
                    <a:gd name="connsiteX13" fmla="*/ 4760384 w 4801963"/>
                    <a:gd name="connsiteY13" fmla="*/ 190528 h 199116"/>
                    <a:gd name="connsiteX14" fmla="*/ 4765675 w 4801963"/>
                    <a:gd name="connsiteY14" fmla="*/ 69878 h 199116"/>
                    <a:gd name="connsiteX15" fmla="*/ 4422775 w 4801963"/>
                    <a:gd name="connsiteY15" fmla="*/ 73053 h 199116"/>
                    <a:gd name="connsiteX16" fmla="*/ 4267200 w 4801963"/>
                    <a:gd name="connsiteY16" fmla="*/ 54003 h 199116"/>
                    <a:gd name="connsiteX17" fmla="*/ 3825875 w 4801963"/>
                    <a:gd name="connsiteY17" fmla="*/ 54003 h 199116"/>
                    <a:gd name="connsiteX18" fmla="*/ 3362325 w 4801963"/>
                    <a:gd name="connsiteY18" fmla="*/ 28603 h 199116"/>
                    <a:gd name="connsiteX19" fmla="*/ 3086100 w 4801963"/>
                    <a:gd name="connsiteY19" fmla="*/ 6378 h 199116"/>
                    <a:gd name="connsiteX20" fmla="*/ 2806700 w 4801963"/>
                    <a:gd name="connsiteY20" fmla="*/ 12728 h 199116"/>
                    <a:gd name="connsiteX21" fmla="*/ 2530475 w 4801963"/>
                    <a:gd name="connsiteY21" fmla="*/ 12728 h 199116"/>
                    <a:gd name="connsiteX22" fmla="*/ 2266950 w 4801963"/>
                    <a:gd name="connsiteY22" fmla="*/ 28 h 199116"/>
                    <a:gd name="connsiteX23" fmla="*/ 2127250 w 4801963"/>
                    <a:gd name="connsiteY23" fmla="*/ 9553 h 199116"/>
                    <a:gd name="connsiteX24" fmla="*/ 1889125 w 4801963"/>
                    <a:gd name="connsiteY24" fmla="*/ 19078 h 199116"/>
                    <a:gd name="connsiteX25" fmla="*/ 1533525 w 4801963"/>
                    <a:gd name="connsiteY25" fmla="*/ 38128 h 199116"/>
                    <a:gd name="connsiteX26" fmla="*/ 1016000 w 4801963"/>
                    <a:gd name="connsiteY26" fmla="*/ 47653 h 199116"/>
                    <a:gd name="connsiteX27" fmla="*/ 654050 w 4801963"/>
                    <a:gd name="connsiteY27" fmla="*/ 47653 h 199116"/>
                    <a:gd name="connsiteX28" fmla="*/ 241300 w 4801963"/>
                    <a:gd name="connsiteY28" fmla="*/ 57178 h 199116"/>
                    <a:gd name="connsiteX29" fmla="*/ 0 w 4801963"/>
                    <a:gd name="connsiteY29" fmla="*/ 44478 h 199116"/>
                    <a:gd name="connsiteX0" fmla="*/ 6350 w 4801963"/>
                    <a:gd name="connsiteY0" fmla="*/ 149253 h 199116"/>
                    <a:gd name="connsiteX1" fmla="*/ 279400 w 4801963"/>
                    <a:gd name="connsiteY1" fmla="*/ 161953 h 199116"/>
                    <a:gd name="connsiteX2" fmla="*/ 628650 w 4801963"/>
                    <a:gd name="connsiteY2" fmla="*/ 149253 h 199116"/>
                    <a:gd name="connsiteX3" fmla="*/ 946150 w 4801963"/>
                    <a:gd name="connsiteY3" fmla="*/ 142903 h 199116"/>
                    <a:gd name="connsiteX4" fmla="*/ 1355725 w 4801963"/>
                    <a:gd name="connsiteY4" fmla="*/ 130203 h 199116"/>
                    <a:gd name="connsiteX5" fmla="*/ 1701800 w 4801963"/>
                    <a:gd name="connsiteY5" fmla="*/ 111153 h 199116"/>
                    <a:gd name="connsiteX6" fmla="*/ 1917700 w 4801963"/>
                    <a:gd name="connsiteY6" fmla="*/ 101628 h 199116"/>
                    <a:gd name="connsiteX7" fmla="*/ 2184400 w 4801963"/>
                    <a:gd name="connsiteY7" fmla="*/ 124911 h 199116"/>
                    <a:gd name="connsiteX8" fmla="*/ 2529417 w 4801963"/>
                    <a:gd name="connsiteY8" fmla="*/ 123853 h 199116"/>
                    <a:gd name="connsiteX9" fmla="*/ 3032125 w 4801963"/>
                    <a:gd name="connsiteY9" fmla="*/ 128087 h 199116"/>
                    <a:gd name="connsiteX10" fmla="*/ 3594100 w 4801963"/>
                    <a:gd name="connsiteY10" fmla="*/ 149253 h 199116"/>
                    <a:gd name="connsiteX11" fmla="*/ 4251325 w 4801963"/>
                    <a:gd name="connsiteY11" fmla="*/ 171478 h 199116"/>
                    <a:gd name="connsiteX12" fmla="*/ 4486275 w 4801963"/>
                    <a:gd name="connsiteY12" fmla="*/ 187353 h 199116"/>
                    <a:gd name="connsiteX13" fmla="*/ 4760384 w 4801963"/>
                    <a:gd name="connsiteY13" fmla="*/ 190528 h 199116"/>
                    <a:gd name="connsiteX14" fmla="*/ 4765675 w 4801963"/>
                    <a:gd name="connsiteY14" fmla="*/ 69878 h 199116"/>
                    <a:gd name="connsiteX15" fmla="*/ 4422775 w 4801963"/>
                    <a:gd name="connsiteY15" fmla="*/ 73053 h 199116"/>
                    <a:gd name="connsiteX16" fmla="*/ 4267200 w 4801963"/>
                    <a:gd name="connsiteY16" fmla="*/ 54003 h 199116"/>
                    <a:gd name="connsiteX17" fmla="*/ 3825875 w 4801963"/>
                    <a:gd name="connsiteY17" fmla="*/ 54003 h 199116"/>
                    <a:gd name="connsiteX18" fmla="*/ 3362325 w 4801963"/>
                    <a:gd name="connsiteY18" fmla="*/ 28603 h 199116"/>
                    <a:gd name="connsiteX19" fmla="*/ 3086100 w 4801963"/>
                    <a:gd name="connsiteY19" fmla="*/ 6378 h 199116"/>
                    <a:gd name="connsiteX20" fmla="*/ 2806700 w 4801963"/>
                    <a:gd name="connsiteY20" fmla="*/ 12728 h 199116"/>
                    <a:gd name="connsiteX21" fmla="*/ 2530475 w 4801963"/>
                    <a:gd name="connsiteY21" fmla="*/ 12728 h 199116"/>
                    <a:gd name="connsiteX22" fmla="*/ 2266950 w 4801963"/>
                    <a:gd name="connsiteY22" fmla="*/ 28 h 199116"/>
                    <a:gd name="connsiteX23" fmla="*/ 2127250 w 4801963"/>
                    <a:gd name="connsiteY23" fmla="*/ 9553 h 199116"/>
                    <a:gd name="connsiteX24" fmla="*/ 1889125 w 4801963"/>
                    <a:gd name="connsiteY24" fmla="*/ 19078 h 199116"/>
                    <a:gd name="connsiteX25" fmla="*/ 1533525 w 4801963"/>
                    <a:gd name="connsiteY25" fmla="*/ 38128 h 199116"/>
                    <a:gd name="connsiteX26" fmla="*/ 1016000 w 4801963"/>
                    <a:gd name="connsiteY26" fmla="*/ 47653 h 199116"/>
                    <a:gd name="connsiteX27" fmla="*/ 654050 w 4801963"/>
                    <a:gd name="connsiteY27" fmla="*/ 47653 h 199116"/>
                    <a:gd name="connsiteX28" fmla="*/ 241300 w 4801963"/>
                    <a:gd name="connsiteY28" fmla="*/ 57178 h 199116"/>
                    <a:gd name="connsiteX29" fmla="*/ 0 w 4801963"/>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01628 h 199116"/>
                    <a:gd name="connsiteX7" fmla="*/ 2184400 w 4765675"/>
                    <a:gd name="connsiteY7" fmla="*/ 124911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01628 h 199116"/>
                    <a:gd name="connsiteX7" fmla="*/ 2178050 w 4765675"/>
                    <a:gd name="connsiteY7" fmla="*/ 105861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01628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10095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682750 w 4765675"/>
                    <a:gd name="connsiteY5" fmla="*/ 115386 h 199116"/>
                    <a:gd name="connsiteX6" fmla="*/ 1917700 w 4765675"/>
                    <a:gd name="connsiteY6" fmla="*/ 110095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682750 w 4765675"/>
                    <a:gd name="connsiteY5" fmla="*/ 115386 h 199116"/>
                    <a:gd name="connsiteX6" fmla="*/ 1917700 w 4765675"/>
                    <a:gd name="connsiteY6" fmla="*/ 110095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16592 w 4765675"/>
                    <a:gd name="connsiteY25" fmla="*/ 3177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65675" h="199116">
                      <a:moveTo>
                        <a:pt x="6350" y="149253"/>
                      </a:moveTo>
                      <a:cubicBezTo>
                        <a:pt x="91016" y="155603"/>
                        <a:pt x="175683" y="161953"/>
                        <a:pt x="279400" y="161953"/>
                      </a:cubicBezTo>
                      <a:cubicBezTo>
                        <a:pt x="383117" y="161953"/>
                        <a:pt x="628650" y="149253"/>
                        <a:pt x="628650" y="149253"/>
                      </a:cubicBezTo>
                      <a:lnTo>
                        <a:pt x="946150" y="142903"/>
                      </a:lnTo>
                      <a:lnTo>
                        <a:pt x="1355725" y="130203"/>
                      </a:lnTo>
                      <a:lnTo>
                        <a:pt x="1682750" y="115386"/>
                      </a:lnTo>
                      <a:cubicBezTo>
                        <a:pt x="1776412" y="112035"/>
                        <a:pt x="1835150" y="109919"/>
                        <a:pt x="1917700" y="110095"/>
                      </a:cubicBezTo>
                      <a:cubicBezTo>
                        <a:pt x="2000250" y="110271"/>
                        <a:pt x="2076097" y="114152"/>
                        <a:pt x="2178050" y="116445"/>
                      </a:cubicBezTo>
                      <a:lnTo>
                        <a:pt x="2529417" y="123853"/>
                      </a:lnTo>
                      <a:lnTo>
                        <a:pt x="3032125" y="128087"/>
                      </a:lnTo>
                      <a:cubicBezTo>
                        <a:pt x="3209572" y="132320"/>
                        <a:pt x="3390900" y="142021"/>
                        <a:pt x="3594100" y="149253"/>
                      </a:cubicBezTo>
                      <a:lnTo>
                        <a:pt x="4251325" y="171478"/>
                      </a:lnTo>
                      <a:cubicBezTo>
                        <a:pt x="4400021" y="177828"/>
                        <a:pt x="4401432" y="184178"/>
                        <a:pt x="4486275" y="187353"/>
                      </a:cubicBezTo>
                      <a:cubicBezTo>
                        <a:pt x="4571118" y="190528"/>
                        <a:pt x="4713817" y="210107"/>
                        <a:pt x="4760384" y="190528"/>
                      </a:cubicBezTo>
                      <a:lnTo>
                        <a:pt x="4765675" y="69878"/>
                      </a:lnTo>
                      <a:cubicBezTo>
                        <a:pt x="4709407" y="50299"/>
                        <a:pt x="4505854" y="75699"/>
                        <a:pt x="4422775" y="73053"/>
                      </a:cubicBezTo>
                      <a:cubicBezTo>
                        <a:pt x="4339696" y="70407"/>
                        <a:pt x="4366683" y="57178"/>
                        <a:pt x="4267200" y="54003"/>
                      </a:cubicBezTo>
                      <a:cubicBezTo>
                        <a:pt x="4167717" y="50828"/>
                        <a:pt x="3976687" y="58236"/>
                        <a:pt x="3825875" y="54003"/>
                      </a:cubicBezTo>
                      <a:cubicBezTo>
                        <a:pt x="3675063" y="49770"/>
                        <a:pt x="3485621" y="36540"/>
                        <a:pt x="3362325" y="28603"/>
                      </a:cubicBezTo>
                      <a:cubicBezTo>
                        <a:pt x="3239029" y="20665"/>
                        <a:pt x="3178704" y="9024"/>
                        <a:pt x="3086100" y="6378"/>
                      </a:cubicBezTo>
                      <a:lnTo>
                        <a:pt x="2806700" y="12728"/>
                      </a:lnTo>
                      <a:cubicBezTo>
                        <a:pt x="2714096" y="13786"/>
                        <a:pt x="2620433" y="14845"/>
                        <a:pt x="2530475" y="12728"/>
                      </a:cubicBezTo>
                      <a:cubicBezTo>
                        <a:pt x="2440517" y="10611"/>
                        <a:pt x="2334154" y="557"/>
                        <a:pt x="2266950" y="28"/>
                      </a:cubicBezTo>
                      <a:cubicBezTo>
                        <a:pt x="2199746" y="-501"/>
                        <a:pt x="2190221" y="6378"/>
                        <a:pt x="2127250" y="9553"/>
                      </a:cubicBezTo>
                      <a:cubicBezTo>
                        <a:pt x="2064279" y="12728"/>
                        <a:pt x="1990901" y="15374"/>
                        <a:pt x="1889125" y="19078"/>
                      </a:cubicBezTo>
                      <a:lnTo>
                        <a:pt x="1516592" y="31778"/>
                      </a:lnTo>
                      <a:lnTo>
                        <a:pt x="1016000" y="47653"/>
                      </a:lnTo>
                      <a:cubicBezTo>
                        <a:pt x="872243" y="50299"/>
                        <a:pt x="783167" y="46065"/>
                        <a:pt x="654050" y="47653"/>
                      </a:cubicBezTo>
                      <a:cubicBezTo>
                        <a:pt x="524933" y="49240"/>
                        <a:pt x="350308" y="57707"/>
                        <a:pt x="241300" y="57178"/>
                      </a:cubicBezTo>
                      <a:cubicBezTo>
                        <a:pt x="132292" y="56649"/>
                        <a:pt x="66146" y="50563"/>
                        <a:pt x="0" y="44478"/>
                      </a:cubicBezTo>
                    </a:path>
                  </a:pathLst>
                </a:custGeom>
                <a:solidFill>
                  <a:srgbClr val="C1824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31" name="Kombinationstegning: figur 30">
                  <a:extLst>
                    <a:ext uri="{FF2B5EF4-FFF2-40B4-BE49-F238E27FC236}">
                      <a16:creationId xmlns:a16="http://schemas.microsoft.com/office/drawing/2014/main" id="{5BBD84E3-B4EC-40A7-8B6E-3FE4BF0015DE}"/>
                    </a:ext>
                  </a:extLst>
                </p:cNvPr>
                <p:cNvSpPr/>
                <p:nvPr/>
              </p:nvSpPr>
              <p:spPr>
                <a:xfrm>
                  <a:off x="949050" y="1646246"/>
                  <a:ext cx="4765675" cy="1556958"/>
                </a:xfrm>
                <a:custGeom>
                  <a:avLst/>
                  <a:gdLst>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07978 h 191575"/>
                    <a:gd name="connsiteX8" fmla="*/ 2527300 w 4809968"/>
                    <a:gd name="connsiteY8" fmla="*/ 117503 h 191575"/>
                    <a:gd name="connsiteX9" fmla="*/ 3032125 w 4809968"/>
                    <a:gd name="connsiteY9" fmla="*/ 111153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24911 h 191575"/>
                    <a:gd name="connsiteX8" fmla="*/ 2527300 w 4809968"/>
                    <a:gd name="connsiteY8" fmla="*/ 117503 h 191575"/>
                    <a:gd name="connsiteX9" fmla="*/ 3032125 w 4809968"/>
                    <a:gd name="connsiteY9" fmla="*/ 111153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24911 h 191575"/>
                    <a:gd name="connsiteX8" fmla="*/ 2529417 w 4809968"/>
                    <a:gd name="connsiteY8" fmla="*/ 123853 h 191575"/>
                    <a:gd name="connsiteX9" fmla="*/ 3032125 w 4809968"/>
                    <a:gd name="connsiteY9" fmla="*/ 111153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1575"/>
                    <a:gd name="connsiteX1" fmla="*/ 279400 w 4809968"/>
                    <a:gd name="connsiteY1" fmla="*/ 161953 h 191575"/>
                    <a:gd name="connsiteX2" fmla="*/ 628650 w 4809968"/>
                    <a:gd name="connsiteY2" fmla="*/ 149253 h 191575"/>
                    <a:gd name="connsiteX3" fmla="*/ 946150 w 4809968"/>
                    <a:gd name="connsiteY3" fmla="*/ 142903 h 191575"/>
                    <a:gd name="connsiteX4" fmla="*/ 1355725 w 4809968"/>
                    <a:gd name="connsiteY4" fmla="*/ 130203 h 191575"/>
                    <a:gd name="connsiteX5" fmla="*/ 1701800 w 4809968"/>
                    <a:gd name="connsiteY5" fmla="*/ 111153 h 191575"/>
                    <a:gd name="connsiteX6" fmla="*/ 1917700 w 4809968"/>
                    <a:gd name="connsiteY6" fmla="*/ 101628 h 191575"/>
                    <a:gd name="connsiteX7" fmla="*/ 2184400 w 4809968"/>
                    <a:gd name="connsiteY7" fmla="*/ 124911 h 191575"/>
                    <a:gd name="connsiteX8" fmla="*/ 2529417 w 4809968"/>
                    <a:gd name="connsiteY8" fmla="*/ 123853 h 191575"/>
                    <a:gd name="connsiteX9" fmla="*/ 3032125 w 4809968"/>
                    <a:gd name="connsiteY9" fmla="*/ 128087 h 191575"/>
                    <a:gd name="connsiteX10" fmla="*/ 3594100 w 4809968"/>
                    <a:gd name="connsiteY10" fmla="*/ 149253 h 191575"/>
                    <a:gd name="connsiteX11" fmla="*/ 4251325 w 4809968"/>
                    <a:gd name="connsiteY11" fmla="*/ 152428 h 191575"/>
                    <a:gd name="connsiteX12" fmla="*/ 4486275 w 4809968"/>
                    <a:gd name="connsiteY12" fmla="*/ 187353 h 191575"/>
                    <a:gd name="connsiteX13" fmla="*/ 4775200 w 4809968"/>
                    <a:gd name="connsiteY13" fmla="*/ 177828 h 191575"/>
                    <a:gd name="connsiteX14" fmla="*/ 4765675 w 4809968"/>
                    <a:gd name="connsiteY14" fmla="*/ 69878 h 191575"/>
                    <a:gd name="connsiteX15" fmla="*/ 4422775 w 4809968"/>
                    <a:gd name="connsiteY15" fmla="*/ 73053 h 191575"/>
                    <a:gd name="connsiteX16" fmla="*/ 4267200 w 4809968"/>
                    <a:gd name="connsiteY16" fmla="*/ 54003 h 191575"/>
                    <a:gd name="connsiteX17" fmla="*/ 3825875 w 4809968"/>
                    <a:gd name="connsiteY17" fmla="*/ 54003 h 191575"/>
                    <a:gd name="connsiteX18" fmla="*/ 3362325 w 4809968"/>
                    <a:gd name="connsiteY18" fmla="*/ 28603 h 191575"/>
                    <a:gd name="connsiteX19" fmla="*/ 3086100 w 4809968"/>
                    <a:gd name="connsiteY19" fmla="*/ 6378 h 191575"/>
                    <a:gd name="connsiteX20" fmla="*/ 2806700 w 4809968"/>
                    <a:gd name="connsiteY20" fmla="*/ 12728 h 191575"/>
                    <a:gd name="connsiteX21" fmla="*/ 2530475 w 4809968"/>
                    <a:gd name="connsiteY21" fmla="*/ 12728 h 191575"/>
                    <a:gd name="connsiteX22" fmla="*/ 2266950 w 4809968"/>
                    <a:gd name="connsiteY22" fmla="*/ 28 h 191575"/>
                    <a:gd name="connsiteX23" fmla="*/ 2127250 w 4809968"/>
                    <a:gd name="connsiteY23" fmla="*/ 9553 h 191575"/>
                    <a:gd name="connsiteX24" fmla="*/ 1889125 w 4809968"/>
                    <a:gd name="connsiteY24" fmla="*/ 19078 h 191575"/>
                    <a:gd name="connsiteX25" fmla="*/ 1533525 w 4809968"/>
                    <a:gd name="connsiteY25" fmla="*/ 38128 h 191575"/>
                    <a:gd name="connsiteX26" fmla="*/ 1016000 w 4809968"/>
                    <a:gd name="connsiteY26" fmla="*/ 47653 h 191575"/>
                    <a:gd name="connsiteX27" fmla="*/ 654050 w 4809968"/>
                    <a:gd name="connsiteY27" fmla="*/ 47653 h 191575"/>
                    <a:gd name="connsiteX28" fmla="*/ 241300 w 4809968"/>
                    <a:gd name="connsiteY28" fmla="*/ 57178 h 191575"/>
                    <a:gd name="connsiteX29" fmla="*/ 0 w 4809968"/>
                    <a:gd name="connsiteY29" fmla="*/ 44478 h 191575"/>
                    <a:gd name="connsiteX0" fmla="*/ 6350 w 4809968"/>
                    <a:gd name="connsiteY0" fmla="*/ 149253 h 190330"/>
                    <a:gd name="connsiteX1" fmla="*/ 279400 w 4809968"/>
                    <a:gd name="connsiteY1" fmla="*/ 161953 h 190330"/>
                    <a:gd name="connsiteX2" fmla="*/ 628650 w 4809968"/>
                    <a:gd name="connsiteY2" fmla="*/ 149253 h 190330"/>
                    <a:gd name="connsiteX3" fmla="*/ 946150 w 4809968"/>
                    <a:gd name="connsiteY3" fmla="*/ 142903 h 190330"/>
                    <a:gd name="connsiteX4" fmla="*/ 1355725 w 4809968"/>
                    <a:gd name="connsiteY4" fmla="*/ 130203 h 190330"/>
                    <a:gd name="connsiteX5" fmla="*/ 1701800 w 4809968"/>
                    <a:gd name="connsiteY5" fmla="*/ 111153 h 190330"/>
                    <a:gd name="connsiteX6" fmla="*/ 1917700 w 4809968"/>
                    <a:gd name="connsiteY6" fmla="*/ 101628 h 190330"/>
                    <a:gd name="connsiteX7" fmla="*/ 2184400 w 4809968"/>
                    <a:gd name="connsiteY7" fmla="*/ 124911 h 190330"/>
                    <a:gd name="connsiteX8" fmla="*/ 2529417 w 4809968"/>
                    <a:gd name="connsiteY8" fmla="*/ 123853 h 190330"/>
                    <a:gd name="connsiteX9" fmla="*/ 3032125 w 4809968"/>
                    <a:gd name="connsiteY9" fmla="*/ 128087 h 190330"/>
                    <a:gd name="connsiteX10" fmla="*/ 3594100 w 4809968"/>
                    <a:gd name="connsiteY10" fmla="*/ 149253 h 190330"/>
                    <a:gd name="connsiteX11" fmla="*/ 4251325 w 4809968"/>
                    <a:gd name="connsiteY11" fmla="*/ 171478 h 190330"/>
                    <a:gd name="connsiteX12" fmla="*/ 4486275 w 4809968"/>
                    <a:gd name="connsiteY12" fmla="*/ 187353 h 190330"/>
                    <a:gd name="connsiteX13" fmla="*/ 4775200 w 4809968"/>
                    <a:gd name="connsiteY13" fmla="*/ 177828 h 190330"/>
                    <a:gd name="connsiteX14" fmla="*/ 4765675 w 4809968"/>
                    <a:gd name="connsiteY14" fmla="*/ 69878 h 190330"/>
                    <a:gd name="connsiteX15" fmla="*/ 4422775 w 4809968"/>
                    <a:gd name="connsiteY15" fmla="*/ 73053 h 190330"/>
                    <a:gd name="connsiteX16" fmla="*/ 4267200 w 4809968"/>
                    <a:gd name="connsiteY16" fmla="*/ 54003 h 190330"/>
                    <a:gd name="connsiteX17" fmla="*/ 3825875 w 4809968"/>
                    <a:gd name="connsiteY17" fmla="*/ 54003 h 190330"/>
                    <a:gd name="connsiteX18" fmla="*/ 3362325 w 4809968"/>
                    <a:gd name="connsiteY18" fmla="*/ 28603 h 190330"/>
                    <a:gd name="connsiteX19" fmla="*/ 3086100 w 4809968"/>
                    <a:gd name="connsiteY19" fmla="*/ 6378 h 190330"/>
                    <a:gd name="connsiteX20" fmla="*/ 2806700 w 4809968"/>
                    <a:gd name="connsiteY20" fmla="*/ 12728 h 190330"/>
                    <a:gd name="connsiteX21" fmla="*/ 2530475 w 4809968"/>
                    <a:gd name="connsiteY21" fmla="*/ 12728 h 190330"/>
                    <a:gd name="connsiteX22" fmla="*/ 2266950 w 4809968"/>
                    <a:gd name="connsiteY22" fmla="*/ 28 h 190330"/>
                    <a:gd name="connsiteX23" fmla="*/ 2127250 w 4809968"/>
                    <a:gd name="connsiteY23" fmla="*/ 9553 h 190330"/>
                    <a:gd name="connsiteX24" fmla="*/ 1889125 w 4809968"/>
                    <a:gd name="connsiteY24" fmla="*/ 19078 h 190330"/>
                    <a:gd name="connsiteX25" fmla="*/ 1533525 w 4809968"/>
                    <a:gd name="connsiteY25" fmla="*/ 38128 h 190330"/>
                    <a:gd name="connsiteX26" fmla="*/ 1016000 w 4809968"/>
                    <a:gd name="connsiteY26" fmla="*/ 47653 h 190330"/>
                    <a:gd name="connsiteX27" fmla="*/ 654050 w 4809968"/>
                    <a:gd name="connsiteY27" fmla="*/ 47653 h 190330"/>
                    <a:gd name="connsiteX28" fmla="*/ 241300 w 4809968"/>
                    <a:gd name="connsiteY28" fmla="*/ 57178 h 190330"/>
                    <a:gd name="connsiteX29" fmla="*/ 0 w 4809968"/>
                    <a:gd name="connsiteY29" fmla="*/ 44478 h 190330"/>
                    <a:gd name="connsiteX0" fmla="*/ 6350 w 4801963"/>
                    <a:gd name="connsiteY0" fmla="*/ 149253 h 199116"/>
                    <a:gd name="connsiteX1" fmla="*/ 279400 w 4801963"/>
                    <a:gd name="connsiteY1" fmla="*/ 161953 h 199116"/>
                    <a:gd name="connsiteX2" fmla="*/ 628650 w 4801963"/>
                    <a:gd name="connsiteY2" fmla="*/ 149253 h 199116"/>
                    <a:gd name="connsiteX3" fmla="*/ 946150 w 4801963"/>
                    <a:gd name="connsiteY3" fmla="*/ 142903 h 199116"/>
                    <a:gd name="connsiteX4" fmla="*/ 1355725 w 4801963"/>
                    <a:gd name="connsiteY4" fmla="*/ 130203 h 199116"/>
                    <a:gd name="connsiteX5" fmla="*/ 1701800 w 4801963"/>
                    <a:gd name="connsiteY5" fmla="*/ 111153 h 199116"/>
                    <a:gd name="connsiteX6" fmla="*/ 1917700 w 4801963"/>
                    <a:gd name="connsiteY6" fmla="*/ 101628 h 199116"/>
                    <a:gd name="connsiteX7" fmla="*/ 2184400 w 4801963"/>
                    <a:gd name="connsiteY7" fmla="*/ 124911 h 199116"/>
                    <a:gd name="connsiteX8" fmla="*/ 2529417 w 4801963"/>
                    <a:gd name="connsiteY8" fmla="*/ 123853 h 199116"/>
                    <a:gd name="connsiteX9" fmla="*/ 3032125 w 4801963"/>
                    <a:gd name="connsiteY9" fmla="*/ 128087 h 199116"/>
                    <a:gd name="connsiteX10" fmla="*/ 3594100 w 4801963"/>
                    <a:gd name="connsiteY10" fmla="*/ 149253 h 199116"/>
                    <a:gd name="connsiteX11" fmla="*/ 4251325 w 4801963"/>
                    <a:gd name="connsiteY11" fmla="*/ 171478 h 199116"/>
                    <a:gd name="connsiteX12" fmla="*/ 4486275 w 4801963"/>
                    <a:gd name="connsiteY12" fmla="*/ 187353 h 199116"/>
                    <a:gd name="connsiteX13" fmla="*/ 4760384 w 4801963"/>
                    <a:gd name="connsiteY13" fmla="*/ 190528 h 199116"/>
                    <a:gd name="connsiteX14" fmla="*/ 4765675 w 4801963"/>
                    <a:gd name="connsiteY14" fmla="*/ 69878 h 199116"/>
                    <a:gd name="connsiteX15" fmla="*/ 4422775 w 4801963"/>
                    <a:gd name="connsiteY15" fmla="*/ 73053 h 199116"/>
                    <a:gd name="connsiteX16" fmla="*/ 4267200 w 4801963"/>
                    <a:gd name="connsiteY16" fmla="*/ 54003 h 199116"/>
                    <a:gd name="connsiteX17" fmla="*/ 3825875 w 4801963"/>
                    <a:gd name="connsiteY17" fmla="*/ 54003 h 199116"/>
                    <a:gd name="connsiteX18" fmla="*/ 3362325 w 4801963"/>
                    <a:gd name="connsiteY18" fmla="*/ 28603 h 199116"/>
                    <a:gd name="connsiteX19" fmla="*/ 3086100 w 4801963"/>
                    <a:gd name="connsiteY19" fmla="*/ 6378 h 199116"/>
                    <a:gd name="connsiteX20" fmla="*/ 2806700 w 4801963"/>
                    <a:gd name="connsiteY20" fmla="*/ 12728 h 199116"/>
                    <a:gd name="connsiteX21" fmla="*/ 2530475 w 4801963"/>
                    <a:gd name="connsiteY21" fmla="*/ 12728 h 199116"/>
                    <a:gd name="connsiteX22" fmla="*/ 2266950 w 4801963"/>
                    <a:gd name="connsiteY22" fmla="*/ 28 h 199116"/>
                    <a:gd name="connsiteX23" fmla="*/ 2127250 w 4801963"/>
                    <a:gd name="connsiteY23" fmla="*/ 9553 h 199116"/>
                    <a:gd name="connsiteX24" fmla="*/ 1889125 w 4801963"/>
                    <a:gd name="connsiteY24" fmla="*/ 19078 h 199116"/>
                    <a:gd name="connsiteX25" fmla="*/ 1533525 w 4801963"/>
                    <a:gd name="connsiteY25" fmla="*/ 38128 h 199116"/>
                    <a:gd name="connsiteX26" fmla="*/ 1016000 w 4801963"/>
                    <a:gd name="connsiteY26" fmla="*/ 47653 h 199116"/>
                    <a:gd name="connsiteX27" fmla="*/ 654050 w 4801963"/>
                    <a:gd name="connsiteY27" fmla="*/ 47653 h 199116"/>
                    <a:gd name="connsiteX28" fmla="*/ 241300 w 4801963"/>
                    <a:gd name="connsiteY28" fmla="*/ 57178 h 199116"/>
                    <a:gd name="connsiteX29" fmla="*/ 0 w 4801963"/>
                    <a:gd name="connsiteY29" fmla="*/ 44478 h 199116"/>
                    <a:gd name="connsiteX0" fmla="*/ 6350 w 4801963"/>
                    <a:gd name="connsiteY0" fmla="*/ 149253 h 199116"/>
                    <a:gd name="connsiteX1" fmla="*/ 279400 w 4801963"/>
                    <a:gd name="connsiteY1" fmla="*/ 161953 h 199116"/>
                    <a:gd name="connsiteX2" fmla="*/ 628650 w 4801963"/>
                    <a:gd name="connsiteY2" fmla="*/ 149253 h 199116"/>
                    <a:gd name="connsiteX3" fmla="*/ 946150 w 4801963"/>
                    <a:gd name="connsiteY3" fmla="*/ 142903 h 199116"/>
                    <a:gd name="connsiteX4" fmla="*/ 1355725 w 4801963"/>
                    <a:gd name="connsiteY4" fmla="*/ 130203 h 199116"/>
                    <a:gd name="connsiteX5" fmla="*/ 1701800 w 4801963"/>
                    <a:gd name="connsiteY5" fmla="*/ 111153 h 199116"/>
                    <a:gd name="connsiteX6" fmla="*/ 1917700 w 4801963"/>
                    <a:gd name="connsiteY6" fmla="*/ 101628 h 199116"/>
                    <a:gd name="connsiteX7" fmla="*/ 2184400 w 4801963"/>
                    <a:gd name="connsiteY7" fmla="*/ 124911 h 199116"/>
                    <a:gd name="connsiteX8" fmla="*/ 2529417 w 4801963"/>
                    <a:gd name="connsiteY8" fmla="*/ 123853 h 199116"/>
                    <a:gd name="connsiteX9" fmla="*/ 3032125 w 4801963"/>
                    <a:gd name="connsiteY9" fmla="*/ 128087 h 199116"/>
                    <a:gd name="connsiteX10" fmla="*/ 3594100 w 4801963"/>
                    <a:gd name="connsiteY10" fmla="*/ 149253 h 199116"/>
                    <a:gd name="connsiteX11" fmla="*/ 4251325 w 4801963"/>
                    <a:gd name="connsiteY11" fmla="*/ 171478 h 199116"/>
                    <a:gd name="connsiteX12" fmla="*/ 4486275 w 4801963"/>
                    <a:gd name="connsiteY12" fmla="*/ 187353 h 199116"/>
                    <a:gd name="connsiteX13" fmla="*/ 4760384 w 4801963"/>
                    <a:gd name="connsiteY13" fmla="*/ 190528 h 199116"/>
                    <a:gd name="connsiteX14" fmla="*/ 4765675 w 4801963"/>
                    <a:gd name="connsiteY14" fmla="*/ 69878 h 199116"/>
                    <a:gd name="connsiteX15" fmla="*/ 4422775 w 4801963"/>
                    <a:gd name="connsiteY15" fmla="*/ 73053 h 199116"/>
                    <a:gd name="connsiteX16" fmla="*/ 4267200 w 4801963"/>
                    <a:gd name="connsiteY16" fmla="*/ 54003 h 199116"/>
                    <a:gd name="connsiteX17" fmla="*/ 3825875 w 4801963"/>
                    <a:gd name="connsiteY17" fmla="*/ 54003 h 199116"/>
                    <a:gd name="connsiteX18" fmla="*/ 3362325 w 4801963"/>
                    <a:gd name="connsiteY18" fmla="*/ 28603 h 199116"/>
                    <a:gd name="connsiteX19" fmla="*/ 3086100 w 4801963"/>
                    <a:gd name="connsiteY19" fmla="*/ 6378 h 199116"/>
                    <a:gd name="connsiteX20" fmla="*/ 2806700 w 4801963"/>
                    <a:gd name="connsiteY20" fmla="*/ 12728 h 199116"/>
                    <a:gd name="connsiteX21" fmla="*/ 2530475 w 4801963"/>
                    <a:gd name="connsiteY21" fmla="*/ 12728 h 199116"/>
                    <a:gd name="connsiteX22" fmla="*/ 2266950 w 4801963"/>
                    <a:gd name="connsiteY22" fmla="*/ 28 h 199116"/>
                    <a:gd name="connsiteX23" fmla="*/ 2127250 w 4801963"/>
                    <a:gd name="connsiteY23" fmla="*/ 9553 h 199116"/>
                    <a:gd name="connsiteX24" fmla="*/ 1889125 w 4801963"/>
                    <a:gd name="connsiteY24" fmla="*/ 19078 h 199116"/>
                    <a:gd name="connsiteX25" fmla="*/ 1533525 w 4801963"/>
                    <a:gd name="connsiteY25" fmla="*/ 38128 h 199116"/>
                    <a:gd name="connsiteX26" fmla="*/ 1016000 w 4801963"/>
                    <a:gd name="connsiteY26" fmla="*/ 47653 h 199116"/>
                    <a:gd name="connsiteX27" fmla="*/ 654050 w 4801963"/>
                    <a:gd name="connsiteY27" fmla="*/ 47653 h 199116"/>
                    <a:gd name="connsiteX28" fmla="*/ 241300 w 4801963"/>
                    <a:gd name="connsiteY28" fmla="*/ 57178 h 199116"/>
                    <a:gd name="connsiteX29" fmla="*/ 0 w 4801963"/>
                    <a:gd name="connsiteY29" fmla="*/ 44478 h 199116"/>
                    <a:gd name="connsiteX0" fmla="*/ 6350 w 4801963"/>
                    <a:gd name="connsiteY0" fmla="*/ 149253 h 199116"/>
                    <a:gd name="connsiteX1" fmla="*/ 279400 w 4801963"/>
                    <a:gd name="connsiteY1" fmla="*/ 161953 h 199116"/>
                    <a:gd name="connsiteX2" fmla="*/ 628650 w 4801963"/>
                    <a:gd name="connsiteY2" fmla="*/ 149253 h 199116"/>
                    <a:gd name="connsiteX3" fmla="*/ 946150 w 4801963"/>
                    <a:gd name="connsiteY3" fmla="*/ 142903 h 199116"/>
                    <a:gd name="connsiteX4" fmla="*/ 1355725 w 4801963"/>
                    <a:gd name="connsiteY4" fmla="*/ 130203 h 199116"/>
                    <a:gd name="connsiteX5" fmla="*/ 1701800 w 4801963"/>
                    <a:gd name="connsiteY5" fmla="*/ 111153 h 199116"/>
                    <a:gd name="connsiteX6" fmla="*/ 1917700 w 4801963"/>
                    <a:gd name="connsiteY6" fmla="*/ 101628 h 199116"/>
                    <a:gd name="connsiteX7" fmla="*/ 2184400 w 4801963"/>
                    <a:gd name="connsiteY7" fmla="*/ 124911 h 199116"/>
                    <a:gd name="connsiteX8" fmla="*/ 2529417 w 4801963"/>
                    <a:gd name="connsiteY8" fmla="*/ 123853 h 199116"/>
                    <a:gd name="connsiteX9" fmla="*/ 3032125 w 4801963"/>
                    <a:gd name="connsiteY9" fmla="*/ 128087 h 199116"/>
                    <a:gd name="connsiteX10" fmla="*/ 3594100 w 4801963"/>
                    <a:gd name="connsiteY10" fmla="*/ 149253 h 199116"/>
                    <a:gd name="connsiteX11" fmla="*/ 4251325 w 4801963"/>
                    <a:gd name="connsiteY11" fmla="*/ 171478 h 199116"/>
                    <a:gd name="connsiteX12" fmla="*/ 4486275 w 4801963"/>
                    <a:gd name="connsiteY12" fmla="*/ 187353 h 199116"/>
                    <a:gd name="connsiteX13" fmla="*/ 4760384 w 4801963"/>
                    <a:gd name="connsiteY13" fmla="*/ 190528 h 199116"/>
                    <a:gd name="connsiteX14" fmla="*/ 4765675 w 4801963"/>
                    <a:gd name="connsiteY14" fmla="*/ 69878 h 199116"/>
                    <a:gd name="connsiteX15" fmla="*/ 4422775 w 4801963"/>
                    <a:gd name="connsiteY15" fmla="*/ 73053 h 199116"/>
                    <a:gd name="connsiteX16" fmla="*/ 4267200 w 4801963"/>
                    <a:gd name="connsiteY16" fmla="*/ 54003 h 199116"/>
                    <a:gd name="connsiteX17" fmla="*/ 3825875 w 4801963"/>
                    <a:gd name="connsiteY17" fmla="*/ 54003 h 199116"/>
                    <a:gd name="connsiteX18" fmla="*/ 3362325 w 4801963"/>
                    <a:gd name="connsiteY18" fmla="*/ 28603 h 199116"/>
                    <a:gd name="connsiteX19" fmla="*/ 3086100 w 4801963"/>
                    <a:gd name="connsiteY19" fmla="*/ 6378 h 199116"/>
                    <a:gd name="connsiteX20" fmla="*/ 2806700 w 4801963"/>
                    <a:gd name="connsiteY20" fmla="*/ 12728 h 199116"/>
                    <a:gd name="connsiteX21" fmla="*/ 2530475 w 4801963"/>
                    <a:gd name="connsiteY21" fmla="*/ 12728 h 199116"/>
                    <a:gd name="connsiteX22" fmla="*/ 2266950 w 4801963"/>
                    <a:gd name="connsiteY22" fmla="*/ 28 h 199116"/>
                    <a:gd name="connsiteX23" fmla="*/ 2127250 w 4801963"/>
                    <a:gd name="connsiteY23" fmla="*/ 9553 h 199116"/>
                    <a:gd name="connsiteX24" fmla="*/ 1889125 w 4801963"/>
                    <a:gd name="connsiteY24" fmla="*/ 19078 h 199116"/>
                    <a:gd name="connsiteX25" fmla="*/ 1533525 w 4801963"/>
                    <a:gd name="connsiteY25" fmla="*/ 38128 h 199116"/>
                    <a:gd name="connsiteX26" fmla="*/ 1016000 w 4801963"/>
                    <a:gd name="connsiteY26" fmla="*/ 47653 h 199116"/>
                    <a:gd name="connsiteX27" fmla="*/ 654050 w 4801963"/>
                    <a:gd name="connsiteY27" fmla="*/ 47653 h 199116"/>
                    <a:gd name="connsiteX28" fmla="*/ 241300 w 4801963"/>
                    <a:gd name="connsiteY28" fmla="*/ 57178 h 199116"/>
                    <a:gd name="connsiteX29" fmla="*/ 0 w 4801963"/>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01628 h 199116"/>
                    <a:gd name="connsiteX7" fmla="*/ 2184400 w 4765675"/>
                    <a:gd name="connsiteY7" fmla="*/ 124911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01628 h 199116"/>
                    <a:gd name="connsiteX7" fmla="*/ 2178050 w 4765675"/>
                    <a:gd name="connsiteY7" fmla="*/ 105861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01628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701800 w 4765675"/>
                    <a:gd name="connsiteY5" fmla="*/ 111153 h 199116"/>
                    <a:gd name="connsiteX6" fmla="*/ 1917700 w 4765675"/>
                    <a:gd name="connsiteY6" fmla="*/ 110095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682750 w 4765675"/>
                    <a:gd name="connsiteY5" fmla="*/ 115386 h 199116"/>
                    <a:gd name="connsiteX6" fmla="*/ 1917700 w 4765675"/>
                    <a:gd name="connsiteY6" fmla="*/ 110095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33525 w 4765675"/>
                    <a:gd name="connsiteY25" fmla="*/ 3812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6350 w 4765675"/>
                    <a:gd name="connsiteY0" fmla="*/ 149253 h 199116"/>
                    <a:gd name="connsiteX1" fmla="*/ 279400 w 4765675"/>
                    <a:gd name="connsiteY1" fmla="*/ 161953 h 199116"/>
                    <a:gd name="connsiteX2" fmla="*/ 628650 w 4765675"/>
                    <a:gd name="connsiteY2" fmla="*/ 149253 h 199116"/>
                    <a:gd name="connsiteX3" fmla="*/ 946150 w 4765675"/>
                    <a:gd name="connsiteY3" fmla="*/ 142903 h 199116"/>
                    <a:gd name="connsiteX4" fmla="*/ 1355725 w 4765675"/>
                    <a:gd name="connsiteY4" fmla="*/ 130203 h 199116"/>
                    <a:gd name="connsiteX5" fmla="*/ 1682750 w 4765675"/>
                    <a:gd name="connsiteY5" fmla="*/ 115386 h 199116"/>
                    <a:gd name="connsiteX6" fmla="*/ 1917700 w 4765675"/>
                    <a:gd name="connsiteY6" fmla="*/ 110095 h 199116"/>
                    <a:gd name="connsiteX7" fmla="*/ 2178050 w 4765675"/>
                    <a:gd name="connsiteY7" fmla="*/ 116445 h 199116"/>
                    <a:gd name="connsiteX8" fmla="*/ 2529417 w 4765675"/>
                    <a:gd name="connsiteY8" fmla="*/ 123853 h 199116"/>
                    <a:gd name="connsiteX9" fmla="*/ 3032125 w 4765675"/>
                    <a:gd name="connsiteY9" fmla="*/ 128087 h 199116"/>
                    <a:gd name="connsiteX10" fmla="*/ 3594100 w 4765675"/>
                    <a:gd name="connsiteY10" fmla="*/ 149253 h 199116"/>
                    <a:gd name="connsiteX11" fmla="*/ 4251325 w 4765675"/>
                    <a:gd name="connsiteY11" fmla="*/ 171478 h 199116"/>
                    <a:gd name="connsiteX12" fmla="*/ 4486275 w 4765675"/>
                    <a:gd name="connsiteY12" fmla="*/ 187353 h 199116"/>
                    <a:gd name="connsiteX13" fmla="*/ 4760384 w 4765675"/>
                    <a:gd name="connsiteY13" fmla="*/ 190528 h 199116"/>
                    <a:gd name="connsiteX14" fmla="*/ 4765675 w 4765675"/>
                    <a:gd name="connsiteY14" fmla="*/ 69878 h 199116"/>
                    <a:gd name="connsiteX15" fmla="*/ 4422775 w 4765675"/>
                    <a:gd name="connsiteY15" fmla="*/ 73053 h 199116"/>
                    <a:gd name="connsiteX16" fmla="*/ 4267200 w 4765675"/>
                    <a:gd name="connsiteY16" fmla="*/ 54003 h 199116"/>
                    <a:gd name="connsiteX17" fmla="*/ 3825875 w 4765675"/>
                    <a:gd name="connsiteY17" fmla="*/ 54003 h 199116"/>
                    <a:gd name="connsiteX18" fmla="*/ 3362325 w 4765675"/>
                    <a:gd name="connsiteY18" fmla="*/ 28603 h 199116"/>
                    <a:gd name="connsiteX19" fmla="*/ 3086100 w 4765675"/>
                    <a:gd name="connsiteY19" fmla="*/ 6378 h 199116"/>
                    <a:gd name="connsiteX20" fmla="*/ 2806700 w 4765675"/>
                    <a:gd name="connsiteY20" fmla="*/ 12728 h 199116"/>
                    <a:gd name="connsiteX21" fmla="*/ 2530475 w 4765675"/>
                    <a:gd name="connsiteY21" fmla="*/ 12728 h 199116"/>
                    <a:gd name="connsiteX22" fmla="*/ 2266950 w 4765675"/>
                    <a:gd name="connsiteY22" fmla="*/ 28 h 199116"/>
                    <a:gd name="connsiteX23" fmla="*/ 2127250 w 4765675"/>
                    <a:gd name="connsiteY23" fmla="*/ 9553 h 199116"/>
                    <a:gd name="connsiteX24" fmla="*/ 1889125 w 4765675"/>
                    <a:gd name="connsiteY24" fmla="*/ 19078 h 199116"/>
                    <a:gd name="connsiteX25" fmla="*/ 1516592 w 4765675"/>
                    <a:gd name="connsiteY25" fmla="*/ 31778 h 199116"/>
                    <a:gd name="connsiteX26" fmla="*/ 1016000 w 4765675"/>
                    <a:gd name="connsiteY26" fmla="*/ 47653 h 199116"/>
                    <a:gd name="connsiteX27" fmla="*/ 654050 w 4765675"/>
                    <a:gd name="connsiteY27" fmla="*/ 47653 h 199116"/>
                    <a:gd name="connsiteX28" fmla="*/ 241300 w 4765675"/>
                    <a:gd name="connsiteY28" fmla="*/ 57178 h 199116"/>
                    <a:gd name="connsiteX29" fmla="*/ 0 w 4765675"/>
                    <a:gd name="connsiteY29" fmla="*/ 44478 h 199116"/>
                    <a:gd name="connsiteX0" fmla="*/ 44450 w 4765675"/>
                    <a:gd name="connsiteY0" fmla="*/ 0 h 1482708"/>
                    <a:gd name="connsiteX1" fmla="*/ 279400 w 4765675"/>
                    <a:gd name="connsiteY1" fmla="*/ 1384300 h 1482708"/>
                    <a:gd name="connsiteX2" fmla="*/ 628650 w 4765675"/>
                    <a:gd name="connsiteY2" fmla="*/ 1371600 h 1482708"/>
                    <a:gd name="connsiteX3" fmla="*/ 946150 w 4765675"/>
                    <a:gd name="connsiteY3" fmla="*/ 1365250 h 1482708"/>
                    <a:gd name="connsiteX4" fmla="*/ 1355725 w 4765675"/>
                    <a:gd name="connsiteY4" fmla="*/ 1352550 h 1482708"/>
                    <a:gd name="connsiteX5" fmla="*/ 1682750 w 4765675"/>
                    <a:gd name="connsiteY5" fmla="*/ 1337733 h 1482708"/>
                    <a:gd name="connsiteX6" fmla="*/ 1917700 w 4765675"/>
                    <a:gd name="connsiteY6" fmla="*/ 1332442 h 1482708"/>
                    <a:gd name="connsiteX7" fmla="*/ 2178050 w 4765675"/>
                    <a:gd name="connsiteY7" fmla="*/ 1338792 h 1482708"/>
                    <a:gd name="connsiteX8" fmla="*/ 2529417 w 4765675"/>
                    <a:gd name="connsiteY8" fmla="*/ 1346200 h 1482708"/>
                    <a:gd name="connsiteX9" fmla="*/ 3032125 w 4765675"/>
                    <a:gd name="connsiteY9" fmla="*/ 1350434 h 1482708"/>
                    <a:gd name="connsiteX10" fmla="*/ 3594100 w 4765675"/>
                    <a:gd name="connsiteY10" fmla="*/ 1371600 h 1482708"/>
                    <a:gd name="connsiteX11" fmla="*/ 4251325 w 4765675"/>
                    <a:gd name="connsiteY11" fmla="*/ 1393825 h 1482708"/>
                    <a:gd name="connsiteX12" fmla="*/ 4486275 w 4765675"/>
                    <a:gd name="connsiteY12" fmla="*/ 1409700 h 1482708"/>
                    <a:gd name="connsiteX13" fmla="*/ 4760384 w 4765675"/>
                    <a:gd name="connsiteY13" fmla="*/ 1412875 h 1482708"/>
                    <a:gd name="connsiteX14" fmla="*/ 4765675 w 4765675"/>
                    <a:gd name="connsiteY14" fmla="*/ 1292225 h 1482708"/>
                    <a:gd name="connsiteX15" fmla="*/ 4422775 w 4765675"/>
                    <a:gd name="connsiteY15" fmla="*/ 1295400 h 1482708"/>
                    <a:gd name="connsiteX16" fmla="*/ 4267200 w 4765675"/>
                    <a:gd name="connsiteY16" fmla="*/ 1276350 h 1482708"/>
                    <a:gd name="connsiteX17" fmla="*/ 3825875 w 4765675"/>
                    <a:gd name="connsiteY17" fmla="*/ 1276350 h 1482708"/>
                    <a:gd name="connsiteX18" fmla="*/ 3362325 w 4765675"/>
                    <a:gd name="connsiteY18" fmla="*/ 1250950 h 1482708"/>
                    <a:gd name="connsiteX19" fmla="*/ 3086100 w 4765675"/>
                    <a:gd name="connsiteY19" fmla="*/ 1228725 h 1482708"/>
                    <a:gd name="connsiteX20" fmla="*/ 2806700 w 4765675"/>
                    <a:gd name="connsiteY20" fmla="*/ 1235075 h 1482708"/>
                    <a:gd name="connsiteX21" fmla="*/ 2530475 w 4765675"/>
                    <a:gd name="connsiteY21" fmla="*/ 1235075 h 1482708"/>
                    <a:gd name="connsiteX22" fmla="*/ 2266950 w 4765675"/>
                    <a:gd name="connsiteY22" fmla="*/ 1222375 h 1482708"/>
                    <a:gd name="connsiteX23" fmla="*/ 2127250 w 4765675"/>
                    <a:gd name="connsiteY23" fmla="*/ 1231900 h 1482708"/>
                    <a:gd name="connsiteX24" fmla="*/ 1889125 w 4765675"/>
                    <a:gd name="connsiteY24" fmla="*/ 1241425 h 1482708"/>
                    <a:gd name="connsiteX25" fmla="*/ 1516592 w 4765675"/>
                    <a:gd name="connsiteY25" fmla="*/ 1254125 h 1482708"/>
                    <a:gd name="connsiteX26" fmla="*/ 1016000 w 4765675"/>
                    <a:gd name="connsiteY26" fmla="*/ 1270000 h 1482708"/>
                    <a:gd name="connsiteX27" fmla="*/ 654050 w 4765675"/>
                    <a:gd name="connsiteY27" fmla="*/ 1270000 h 1482708"/>
                    <a:gd name="connsiteX28" fmla="*/ 241300 w 4765675"/>
                    <a:gd name="connsiteY28" fmla="*/ 1279525 h 1482708"/>
                    <a:gd name="connsiteX29" fmla="*/ 0 w 4765675"/>
                    <a:gd name="connsiteY29" fmla="*/ 1266825 h 1482708"/>
                    <a:gd name="connsiteX0" fmla="*/ 44450 w 4765675"/>
                    <a:gd name="connsiteY0" fmla="*/ 117915 h 1591207"/>
                    <a:gd name="connsiteX1" fmla="*/ 368300 w 4765675"/>
                    <a:gd name="connsiteY1" fmla="*/ 94632 h 1591207"/>
                    <a:gd name="connsiteX2" fmla="*/ 628650 w 4765675"/>
                    <a:gd name="connsiteY2" fmla="*/ 1489515 h 1591207"/>
                    <a:gd name="connsiteX3" fmla="*/ 946150 w 4765675"/>
                    <a:gd name="connsiteY3" fmla="*/ 1483165 h 1591207"/>
                    <a:gd name="connsiteX4" fmla="*/ 1355725 w 4765675"/>
                    <a:gd name="connsiteY4" fmla="*/ 1470465 h 1591207"/>
                    <a:gd name="connsiteX5" fmla="*/ 1682750 w 4765675"/>
                    <a:gd name="connsiteY5" fmla="*/ 1455648 h 1591207"/>
                    <a:gd name="connsiteX6" fmla="*/ 1917700 w 4765675"/>
                    <a:gd name="connsiteY6" fmla="*/ 1450357 h 1591207"/>
                    <a:gd name="connsiteX7" fmla="*/ 2178050 w 4765675"/>
                    <a:gd name="connsiteY7" fmla="*/ 1456707 h 1591207"/>
                    <a:gd name="connsiteX8" fmla="*/ 2529417 w 4765675"/>
                    <a:gd name="connsiteY8" fmla="*/ 1464115 h 1591207"/>
                    <a:gd name="connsiteX9" fmla="*/ 3032125 w 4765675"/>
                    <a:gd name="connsiteY9" fmla="*/ 1468349 h 1591207"/>
                    <a:gd name="connsiteX10" fmla="*/ 3594100 w 4765675"/>
                    <a:gd name="connsiteY10" fmla="*/ 1489515 h 1591207"/>
                    <a:gd name="connsiteX11" fmla="*/ 4251325 w 4765675"/>
                    <a:gd name="connsiteY11" fmla="*/ 1511740 h 1591207"/>
                    <a:gd name="connsiteX12" fmla="*/ 4486275 w 4765675"/>
                    <a:gd name="connsiteY12" fmla="*/ 1527615 h 1591207"/>
                    <a:gd name="connsiteX13" fmla="*/ 4760384 w 4765675"/>
                    <a:gd name="connsiteY13" fmla="*/ 1530790 h 1591207"/>
                    <a:gd name="connsiteX14" fmla="*/ 4765675 w 4765675"/>
                    <a:gd name="connsiteY14" fmla="*/ 1410140 h 1591207"/>
                    <a:gd name="connsiteX15" fmla="*/ 4422775 w 4765675"/>
                    <a:gd name="connsiteY15" fmla="*/ 1413315 h 1591207"/>
                    <a:gd name="connsiteX16" fmla="*/ 4267200 w 4765675"/>
                    <a:gd name="connsiteY16" fmla="*/ 1394265 h 1591207"/>
                    <a:gd name="connsiteX17" fmla="*/ 3825875 w 4765675"/>
                    <a:gd name="connsiteY17" fmla="*/ 1394265 h 1591207"/>
                    <a:gd name="connsiteX18" fmla="*/ 3362325 w 4765675"/>
                    <a:gd name="connsiteY18" fmla="*/ 1368865 h 1591207"/>
                    <a:gd name="connsiteX19" fmla="*/ 3086100 w 4765675"/>
                    <a:gd name="connsiteY19" fmla="*/ 1346640 h 1591207"/>
                    <a:gd name="connsiteX20" fmla="*/ 2806700 w 4765675"/>
                    <a:gd name="connsiteY20" fmla="*/ 1352990 h 1591207"/>
                    <a:gd name="connsiteX21" fmla="*/ 2530475 w 4765675"/>
                    <a:gd name="connsiteY21" fmla="*/ 1352990 h 1591207"/>
                    <a:gd name="connsiteX22" fmla="*/ 2266950 w 4765675"/>
                    <a:gd name="connsiteY22" fmla="*/ 1340290 h 1591207"/>
                    <a:gd name="connsiteX23" fmla="*/ 2127250 w 4765675"/>
                    <a:gd name="connsiteY23" fmla="*/ 1349815 h 1591207"/>
                    <a:gd name="connsiteX24" fmla="*/ 1889125 w 4765675"/>
                    <a:gd name="connsiteY24" fmla="*/ 1359340 h 1591207"/>
                    <a:gd name="connsiteX25" fmla="*/ 1516592 w 4765675"/>
                    <a:gd name="connsiteY25" fmla="*/ 1372040 h 1591207"/>
                    <a:gd name="connsiteX26" fmla="*/ 1016000 w 4765675"/>
                    <a:gd name="connsiteY26" fmla="*/ 1387915 h 1591207"/>
                    <a:gd name="connsiteX27" fmla="*/ 654050 w 4765675"/>
                    <a:gd name="connsiteY27" fmla="*/ 1387915 h 1591207"/>
                    <a:gd name="connsiteX28" fmla="*/ 241300 w 4765675"/>
                    <a:gd name="connsiteY28" fmla="*/ 1397440 h 1591207"/>
                    <a:gd name="connsiteX29" fmla="*/ 0 w 4765675"/>
                    <a:gd name="connsiteY29" fmla="*/ 1384740 h 1591207"/>
                    <a:gd name="connsiteX0" fmla="*/ 44450 w 4765675"/>
                    <a:gd name="connsiteY0" fmla="*/ 148672 h 1615578"/>
                    <a:gd name="connsiteX1" fmla="*/ 368300 w 4765675"/>
                    <a:gd name="connsiteY1" fmla="*/ 125389 h 1615578"/>
                    <a:gd name="connsiteX2" fmla="*/ 726017 w 4765675"/>
                    <a:gd name="connsiteY2" fmla="*/ 97872 h 1615578"/>
                    <a:gd name="connsiteX3" fmla="*/ 946150 w 4765675"/>
                    <a:gd name="connsiteY3" fmla="*/ 1513922 h 1615578"/>
                    <a:gd name="connsiteX4" fmla="*/ 1355725 w 4765675"/>
                    <a:gd name="connsiteY4" fmla="*/ 1501222 h 1615578"/>
                    <a:gd name="connsiteX5" fmla="*/ 1682750 w 4765675"/>
                    <a:gd name="connsiteY5" fmla="*/ 1486405 h 1615578"/>
                    <a:gd name="connsiteX6" fmla="*/ 1917700 w 4765675"/>
                    <a:gd name="connsiteY6" fmla="*/ 1481114 h 1615578"/>
                    <a:gd name="connsiteX7" fmla="*/ 2178050 w 4765675"/>
                    <a:gd name="connsiteY7" fmla="*/ 1487464 h 1615578"/>
                    <a:gd name="connsiteX8" fmla="*/ 2529417 w 4765675"/>
                    <a:gd name="connsiteY8" fmla="*/ 1494872 h 1615578"/>
                    <a:gd name="connsiteX9" fmla="*/ 3032125 w 4765675"/>
                    <a:gd name="connsiteY9" fmla="*/ 1499106 h 1615578"/>
                    <a:gd name="connsiteX10" fmla="*/ 3594100 w 4765675"/>
                    <a:gd name="connsiteY10" fmla="*/ 1520272 h 1615578"/>
                    <a:gd name="connsiteX11" fmla="*/ 4251325 w 4765675"/>
                    <a:gd name="connsiteY11" fmla="*/ 1542497 h 1615578"/>
                    <a:gd name="connsiteX12" fmla="*/ 4486275 w 4765675"/>
                    <a:gd name="connsiteY12" fmla="*/ 1558372 h 1615578"/>
                    <a:gd name="connsiteX13" fmla="*/ 4760384 w 4765675"/>
                    <a:gd name="connsiteY13" fmla="*/ 1561547 h 1615578"/>
                    <a:gd name="connsiteX14" fmla="*/ 4765675 w 4765675"/>
                    <a:gd name="connsiteY14" fmla="*/ 1440897 h 1615578"/>
                    <a:gd name="connsiteX15" fmla="*/ 4422775 w 4765675"/>
                    <a:gd name="connsiteY15" fmla="*/ 1444072 h 1615578"/>
                    <a:gd name="connsiteX16" fmla="*/ 4267200 w 4765675"/>
                    <a:gd name="connsiteY16" fmla="*/ 1425022 h 1615578"/>
                    <a:gd name="connsiteX17" fmla="*/ 3825875 w 4765675"/>
                    <a:gd name="connsiteY17" fmla="*/ 1425022 h 1615578"/>
                    <a:gd name="connsiteX18" fmla="*/ 3362325 w 4765675"/>
                    <a:gd name="connsiteY18" fmla="*/ 1399622 h 1615578"/>
                    <a:gd name="connsiteX19" fmla="*/ 3086100 w 4765675"/>
                    <a:gd name="connsiteY19" fmla="*/ 1377397 h 1615578"/>
                    <a:gd name="connsiteX20" fmla="*/ 2806700 w 4765675"/>
                    <a:gd name="connsiteY20" fmla="*/ 1383747 h 1615578"/>
                    <a:gd name="connsiteX21" fmla="*/ 2530475 w 4765675"/>
                    <a:gd name="connsiteY21" fmla="*/ 1383747 h 1615578"/>
                    <a:gd name="connsiteX22" fmla="*/ 2266950 w 4765675"/>
                    <a:gd name="connsiteY22" fmla="*/ 1371047 h 1615578"/>
                    <a:gd name="connsiteX23" fmla="*/ 2127250 w 4765675"/>
                    <a:gd name="connsiteY23" fmla="*/ 1380572 h 1615578"/>
                    <a:gd name="connsiteX24" fmla="*/ 1889125 w 4765675"/>
                    <a:gd name="connsiteY24" fmla="*/ 1390097 h 1615578"/>
                    <a:gd name="connsiteX25" fmla="*/ 1516592 w 4765675"/>
                    <a:gd name="connsiteY25" fmla="*/ 1402797 h 1615578"/>
                    <a:gd name="connsiteX26" fmla="*/ 1016000 w 4765675"/>
                    <a:gd name="connsiteY26" fmla="*/ 1418672 h 1615578"/>
                    <a:gd name="connsiteX27" fmla="*/ 654050 w 4765675"/>
                    <a:gd name="connsiteY27" fmla="*/ 1418672 h 1615578"/>
                    <a:gd name="connsiteX28" fmla="*/ 241300 w 4765675"/>
                    <a:gd name="connsiteY28" fmla="*/ 1428197 h 1615578"/>
                    <a:gd name="connsiteX29" fmla="*/ 0 w 4765675"/>
                    <a:gd name="connsiteY29" fmla="*/ 1415497 h 1615578"/>
                    <a:gd name="connsiteX0" fmla="*/ 44450 w 4765675"/>
                    <a:gd name="connsiteY0" fmla="*/ 95313 h 1516776"/>
                    <a:gd name="connsiteX1" fmla="*/ 368300 w 4765675"/>
                    <a:gd name="connsiteY1" fmla="*/ 72030 h 1516776"/>
                    <a:gd name="connsiteX2" fmla="*/ 726017 w 4765675"/>
                    <a:gd name="connsiteY2" fmla="*/ 44513 h 1516776"/>
                    <a:gd name="connsiteX3" fmla="*/ 1140884 w 4765675"/>
                    <a:gd name="connsiteY3" fmla="*/ 736663 h 1516776"/>
                    <a:gd name="connsiteX4" fmla="*/ 1355725 w 4765675"/>
                    <a:gd name="connsiteY4" fmla="*/ 1447863 h 1516776"/>
                    <a:gd name="connsiteX5" fmla="*/ 1682750 w 4765675"/>
                    <a:gd name="connsiteY5" fmla="*/ 1433046 h 1516776"/>
                    <a:gd name="connsiteX6" fmla="*/ 1917700 w 4765675"/>
                    <a:gd name="connsiteY6" fmla="*/ 1427755 h 1516776"/>
                    <a:gd name="connsiteX7" fmla="*/ 2178050 w 4765675"/>
                    <a:gd name="connsiteY7" fmla="*/ 1434105 h 1516776"/>
                    <a:gd name="connsiteX8" fmla="*/ 2529417 w 4765675"/>
                    <a:gd name="connsiteY8" fmla="*/ 1441513 h 1516776"/>
                    <a:gd name="connsiteX9" fmla="*/ 3032125 w 4765675"/>
                    <a:gd name="connsiteY9" fmla="*/ 1445747 h 1516776"/>
                    <a:gd name="connsiteX10" fmla="*/ 3594100 w 4765675"/>
                    <a:gd name="connsiteY10" fmla="*/ 1466913 h 1516776"/>
                    <a:gd name="connsiteX11" fmla="*/ 4251325 w 4765675"/>
                    <a:gd name="connsiteY11" fmla="*/ 1489138 h 1516776"/>
                    <a:gd name="connsiteX12" fmla="*/ 4486275 w 4765675"/>
                    <a:gd name="connsiteY12" fmla="*/ 1505013 h 1516776"/>
                    <a:gd name="connsiteX13" fmla="*/ 4760384 w 4765675"/>
                    <a:gd name="connsiteY13" fmla="*/ 1508188 h 1516776"/>
                    <a:gd name="connsiteX14" fmla="*/ 4765675 w 4765675"/>
                    <a:gd name="connsiteY14" fmla="*/ 1387538 h 1516776"/>
                    <a:gd name="connsiteX15" fmla="*/ 4422775 w 4765675"/>
                    <a:gd name="connsiteY15" fmla="*/ 1390713 h 1516776"/>
                    <a:gd name="connsiteX16" fmla="*/ 4267200 w 4765675"/>
                    <a:gd name="connsiteY16" fmla="*/ 1371663 h 1516776"/>
                    <a:gd name="connsiteX17" fmla="*/ 3825875 w 4765675"/>
                    <a:gd name="connsiteY17" fmla="*/ 1371663 h 1516776"/>
                    <a:gd name="connsiteX18" fmla="*/ 3362325 w 4765675"/>
                    <a:gd name="connsiteY18" fmla="*/ 1346263 h 1516776"/>
                    <a:gd name="connsiteX19" fmla="*/ 3086100 w 4765675"/>
                    <a:gd name="connsiteY19" fmla="*/ 1324038 h 1516776"/>
                    <a:gd name="connsiteX20" fmla="*/ 2806700 w 4765675"/>
                    <a:gd name="connsiteY20" fmla="*/ 1330388 h 1516776"/>
                    <a:gd name="connsiteX21" fmla="*/ 2530475 w 4765675"/>
                    <a:gd name="connsiteY21" fmla="*/ 1330388 h 1516776"/>
                    <a:gd name="connsiteX22" fmla="*/ 2266950 w 4765675"/>
                    <a:gd name="connsiteY22" fmla="*/ 1317688 h 1516776"/>
                    <a:gd name="connsiteX23" fmla="*/ 2127250 w 4765675"/>
                    <a:gd name="connsiteY23" fmla="*/ 1327213 h 1516776"/>
                    <a:gd name="connsiteX24" fmla="*/ 1889125 w 4765675"/>
                    <a:gd name="connsiteY24" fmla="*/ 1336738 h 1516776"/>
                    <a:gd name="connsiteX25" fmla="*/ 1516592 w 4765675"/>
                    <a:gd name="connsiteY25" fmla="*/ 1349438 h 1516776"/>
                    <a:gd name="connsiteX26" fmla="*/ 1016000 w 4765675"/>
                    <a:gd name="connsiteY26" fmla="*/ 1365313 h 1516776"/>
                    <a:gd name="connsiteX27" fmla="*/ 654050 w 4765675"/>
                    <a:gd name="connsiteY27" fmla="*/ 1365313 h 1516776"/>
                    <a:gd name="connsiteX28" fmla="*/ 241300 w 4765675"/>
                    <a:gd name="connsiteY28" fmla="*/ 1374838 h 1516776"/>
                    <a:gd name="connsiteX29" fmla="*/ 0 w 4765675"/>
                    <a:gd name="connsiteY29" fmla="*/ 1362138 h 1516776"/>
                    <a:gd name="connsiteX0" fmla="*/ 44450 w 4765675"/>
                    <a:gd name="connsiteY0" fmla="*/ 95313 h 1516776"/>
                    <a:gd name="connsiteX1" fmla="*/ 368300 w 4765675"/>
                    <a:gd name="connsiteY1" fmla="*/ 72030 h 1516776"/>
                    <a:gd name="connsiteX2" fmla="*/ 726017 w 4765675"/>
                    <a:gd name="connsiteY2" fmla="*/ 44513 h 1516776"/>
                    <a:gd name="connsiteX3" fmla="*/ 1140884 w 4765675"/>
                    <a:gd name="connsiteY3" fmla="*/ 736663 h 1516776"/>
                    <a:gd name="connsiteX4" fmla="*/ 1408641 w 4765675"/>
                    <a:gd name="connsiteY4" fmla="*/ 554630 h 1516776"/>
                    <a:gd name="connsiteX5" fmla="*/ 1682750 w 4765675"/>
                    <a:gd name="connsiteY5" fmla="*/ 1433046 h 1516776"/>
                    <a:gd name="connsiteX6" fmla="*/ 1917700 w 4765675"/>
                    <a:gd name="connsiteY6" fmla="*/ 1427755 h 1516776"/>
                    <a:gd name="connsiteX7" fmla="*/ 2178050 w 4765675"/>
                    <a:gd name="connsiteY7" fmla="*/ 1434105 h 1516776"/>
                    <a:gd name="connsiteX8" fmla="*/ 2529417 w 4765675"/>
                    <a:gd name="connsiteY8" fmla="*/ 1441513 h 1516776"/>
                    <a:gd name="connsiteX9" fmla="*/ 3032125 w 4765675"/>
                    <a:gd name="connsiteY9" fmla="*/ 1445747 h 1516776"/>
                    <a:gd name="connsiteX10" fmla="*/ 3594100 w 4765675"/>
                    <a:gd name="connsiteY10" fmla="*/ 1466913 h 1516776"/>
                    <a:gd name="connsiteX11" fmla="*/ 4251325 w 4765675"/>
                    <a:gd name="connsiteY11" fmla="*/ 1489138 h 1516776"/>
                    <a:gd name="connsiteX12" fmla="*/ 4486275 w 4765675"/>
                    <a:gd name="connsiteY12" fmla="*/ 1505013 h 1516776"/>
                    <a:gd name="connsiteX13" fmla="*/ 4760384 w 4765675"/>
                    <a:gd name="connsiteY13" fmla="*/ 1508188 h 1516776"/>
                    <a:gd name="connsiteX14" fmla="*/ 4765675 w 4765675"/>
                    <a:gd name="connsiteY14" fmla="*/ 1387538 h 1516776"/>
                    <a:gd name="connsiteX15" fmla="*/ 4422775 w 4765675"/>
                    <a:gd name="connsiteY15" fmla="*/ 1390713 h 1516776"/>
                    <a:gd name="connsiteX16" fmla="*/ 4267200 w 4765675"/>
                    <a:gd name="connsiteY16" fmla="*/ 1371663 h 1516776"/>
                    <a:gd name="connsiteX17" fmla="*/ 3825875 w 4765675"/>
                    <a:gd name="connsiteY17" fmla="*/ 1371663 h 1516776"/>
                    <a:gd name="connsiteX18" fmla="*/ 3362325 w 4765675"/>
                    <a:gd name="connsiteY18" fmla="*/ 1346263 h 1516776"/>
                    <a:gd name="connsiteX19" fmla="*/ 3086100 w 4765675"/>
                    <a:gd name="connsiteY19" fmla="*/ 1324038 h 1516776"/>
                    <a:gd name="connsiteX20" fmla="*/ 2806700 w 4765675"/>
                    <a:gd name="connsiteY20" fmla="*/ 1330388 h 1516776"/>
                    <a:gd name="connsiteX21" fmla="*/ 2530475 w 4765675"/>
                    <a:gd name="connsiteY21" fmla="*/ 1330388 h 1516776"/>
                    <a:gd name="connsiteX22" fmla="*/ 2266950 w 4765675"/>
                    <a:gd name="connsiteY22" fmla="*/ 1317688 h 1516776"/>
                    <a:gd name="connsiteX23" fmla="*/ 2127250 w 4765675"/>
                    <a:gd name="connsiteY23" fmla="*/ 1327213 h 1516776"/>
                    <a:gd name="connsiteX24" fmla="*/ 1889125 w 4765675"/>
                    <a:gd name="connsiteY24" fmla="*/ 1336738 h 1516776"/>
                    <a:gd name="connsiteX25" fmla="*/ 1516592 w 4765675"/>
                    <a:gd name="connsiteY25" fmla="*/ 1349438 h 1516776"/>
                    <a:gd name="connsiteX26" fmla="*/ 1016000 w 4765675"/>
                    <a:gd name="connsiteY26" fmla="*/ 1365313 h 1516776"/>
                    <a:gd name="connsiteX27" fmla="*/ 654050 w 4765675"/>
                    <a:gd name="connsiteY27" fmla="*/ 1365313 h 1516776"/>
                    <a:gd name="connsiteX28" fmla="*/ 241300 w 4765675"/>
                    <a:gd name="connsiteY28" fmla="*/ 1374838 h 1516776"/>
                    <a:gd name="connsiteX29" fmla="*/ 0 w 4765675"/>
                    <a:gd name="connsiteY29" fmla="*/ 1362138 h 1516776"/>
                    <a:gd name="connsiteX0" fmla="*/ 44450 w 4765675"/>
                    <a:gd name="connsiteY0" fmla="*/ 95313 h 1516776"/>
                    <a:gd name="connsiteX1" fmla="*/ 368300 w 4765675"/>
                    <a:gd name="connsiteY1" fmla="*/ 72030 h 1516776"/>
                    <a:gd name="connsiteX2" fmla="*/ 726017 w 4765675"/>
                    <a:gd name="connsiteY2" fmla="*/ 44513 h 1516776"/>
                    <a:gd name="connsiteX3" fmla="*/ 1140884 w 4765675"/>
                    <a:gd name="connsiteY3" fmla="*/ 736663 h 1516776"/>
                    <a:gd name="connsiteX4" fmla="*/ 1408641 w 4765675"/>
                    <a:gd name="connsiteY4" fmla="*/ 554630 h 1516776"/>
                    <a:gd name="connsiteX5" fmla="*/ 1701800 w 4765675"/>
                    <a:gd name="connsiteY5" fmla="*/ 817096 h 1516776"/>
                    <a:gd name="connsiteX6" fmla="*/ 1917700 w 4765675"/>
                    <a:gd name="connsiteY6" fmla="*/ 1427755 h 1516776"/>
                    <a:gd name="connsiteX7" fmla="*/ 2178050 w 4765675"/>
                    <a:gd name="connsiteY7" fmla="*/ 1434105 h 1516776"/>
                    <a:gd name="connsiteX8" fmla="*/ 2529417 w 4765675"/>
                    <a:gd name="connsiteY8" fmla="*/ 1441513 h 1516776"/>
                    <a:gd name="connsiteX9" fmla="*/ 3032125 w 4765675"/>
                    <a:gd name="connsiteY9" fmla="*/ 1445747 h 1516776"/>
                    <a:gd name="connsiteX10" fmla="*/ 3594100 w 4765675"/>
                    <a:gd name="connsiteY10" fmla="*/ 1466913 h 1516776"/>
                    <a:gd name="connsiteX11" fmla="*/ 4251325 w 4765675"/>
                    <a:gd name="connsiteY11" fmla="*/ 1489138 h 1516776"/>
                    <a:gd name="connsiteX12" fmla="*/ 4486275 w 4765675"/>
                    <a:gd name="connsiteY12" fmla="*/ 1505013 h 1516776"/>
                    <a:gd name="connsiteX13" fmla="*/ 4760384 w 4765675"/>
                    <a:gd name="connsiteY13" fmla="*/ 1508188 h 1516776"/>
                    <a:gd name="connsiteX14" fmla="*/ 4765675 w 4765675"/>
                    <a:gd name="connsiteY14" fmla="*/ 1387538 h 1516776"/>
                    <a:gd name="connsiteX15" fmla="*/ 4422775 w 4765675"/>
                    <a:gd name="connsiteY15" fmla="*/ 1390713 h 1516776"/>
                    <a:gd name="connsiteX16" fmla="*/ 4267200 w 4765675"/>
                    <a:gd name="connsiteY16" fmla="*/ 1371663 h 1516776"/>
                    <a:gd name="connsiteX17" fmla="*/ 3825875 w 4765675"/>
                    <a:gd name="connsiteY17" fmla="*/ 1371663 h 1516776"/>
                    <a:gd name="connsiteX18" fmla="*/ 3362325 w 4765675"/>
                    <a:gd name="connsiteY18" fmla="*/ 1346263 h 1516776"/>
                    <a:gd name="connsiteX19" fmla="*/ 3086100 w 4765675"/>
                    <a:gd name="connsiteY19" fmla="*/ 1324038 h 1516776"/>
                    <a:gd name="connsiteX20" fmla="*/ 2806700 w 4765675"/>
                    <a:gd name="connsiteY20" fmla="*/ 1330388 h 1516776"/>
                    <a:gd name="connsiteX21" fmla="*/ 2530475 w 4765675"/>
                    <a:gd name="connsiteY21" fmla="*/ 1330388 h 1516776"/>
                    <a:gd name="connsiteX22" fmla="*/ 2266950 w 4765675"/>
                    <a:gd name="connsiteY22" fmla="*/ 1317688 h 1516776"/>
                    <a:gd name="connsiteX23" fmla="*/ 2127250 w 4765675"/>
                    <a:gd name="connsiteY23" fmla="*/ 1327213 h 1516776"/>
                    <a:gd name="connsiteX24" fmla="*/ 1889125 w 4765675"/>
                    <a:gd name="connsiteY24" fmla="*/ 1336738 h 1516776"/>
                    <a:gd name="connsiteX25" fmla="*/ 1516592 w 4765675"/>
                    <a:gd name="connsiteY25" fmla="*/ 1349438 h 1516776"/>
                    <a:gd name="connsiteX26" fmla="*/ 1016000 w 4765675"/>
                    <a:gd name="connsiteY26" fmla="*/ 1365313 h 1516776"/>
                    <a:gd name="connsiteX27" fmla="*/ 654050 w 4765675"/>
                    <a:gd name="connsiteY27" fmla="*/ 1365313 h 1516776"/>
                    <a:gd name="connsiteX28" fmla="*/ 241300 w 4765675"/>
                    <a:gd name="connsiteY28" fmla="*/ 1374838 h 1516776"/>
                    <a:gd name="connsiteX29" fmla="*/ 0 w 4765675"/>
                    <a:gd name="connsiteY29" fmla="*/ 1362138 h 1516776"/>
                    <a:gd name="connsiteX0" fmla="*/ 44450 w 4765675"/>
                    <a:gd name="connsiteY0" fmla="*/ 95313 h 1516776"/>
                    <a:gd name="connsiteX1" fmla="*/ 368300 w 4765675"/>
                    <a:gd name="connsiteY1" fmla="*/ 72030 h 1516776"/>
                    <a:gd name="connsiteX2" fmla="*/ 726017 w 4765675"/>
                    <a:gd name="connsiteY2" fmla="*/ 44513 h 1516776"/>
                    <a:gd name="connsiteX3" fmla="*/ 1140884 w 4765675"/>
                    <a:gd name="connsiteY3" fmla="*/ 736663 h 1516776"/>
                    <a:gd name="connsiteX4" fmla="*/ 1408641 w 4765675"/>
                    <a:gd name="connsiteY4" fmla="*/ 554630 h 1516776"/>
                    <a:gd name="connsiteX5" fmla="*/ 1701800 w 4765675"/>
                    <a:gd name="connsiteY5" fmla="*/ 817096 h 1516776"/>
                    <a:gd name="connsiteX6" fmla="*/ 1953683 w 4765675"/>
                    <a:gd name="connsiteY6" fmla="*/ 1023472 h 1516776"/>
                    <a:gd name="connsiteX7" fmla="*/ 2178050 w 4765675"/>
                    <a:gd name="connsiteY7" fmla="*/ 1434105 h 1516776"/>
                    <a:gd name="connsiteX8" fmla="*/ 2529417 w 4765675"/>
                    <a:gd name="connsiteY8" fmla="*/ 1441513 h 1516776"/>
                    <a:gd name="connsiteX9" fmla="*/ 3032125 w 4765675"/>
                    <a:gd name="connsiteY9" fmla="*/ 1445747 h 1516776"/>
                    <a:gd name="connsiteX10" fmla="*/ 3594100 w 4765675"/>
                    <a:gd name="connsiteY10" fmla="*/ 1466913 h 1516776"/>
                    <a:gd name="connsiteX11" fmla="*/ 4251325 w 4765675"/>
                    <a:gd name="connsiteY11" fmla="*/ 1489138 h 1516776"/>
                    <a:gd name="connsiteX12" fmla="*/ 4486275 w 4765675"/>
                    <a:gd name="connsiteY12" fmla="*/ 1505013 h 1516776"/>
                    <a:gd name="connsiteX13" fmla="*/ 4760384 w 4765675"/>
                    <a:gd name="connsiteY13" fmla="*/ 1508188 h 1516776"/>
                    <a:gd name="connsiteX14" fmla="*/ 4765675 w 4765675"/>
                    <a:gd name="connsiteY14" fmla="*/ 1387538 h 1516776"/>
                    <a:gd name="connsiteX15" fmla="*/ 4422775 w 4765675"/>
                    <a:gd name="connsiteY15" fmla="*/ 1390713 h 1516776"/>
                    <a:gd name="connsiteX16" fmla="*/ 4267200 w 4765675"/>
                    <a:gd name="connsiteY16" fmla="*/ 1371663 h 1516776"/>
                    <a:gd name="connsiteX17" fmla="*/ 3825875 w 4765675"/>
                    <a:gd name="connsiteY17" fmla="*/ 1371663 h 1516776"/>
                    <a:gd name="connsiteX18" fmla="*/ 3362325 w 4765675"/>
                    <a:gd name="connsiteY18" fmla="*/ 1346263 h 1516776"/>
                    <a:gd name="connsiteX19" fmla="*/ 3086100 w 4765675"/>
                    <a:gd name="connsiteY19" fmla="*/ 1324038 h 1516776"/>
                    <a:gd name="connsiteX20" fmla="*/ 2806700 w 4765675"/>
                    <a:gd name="connsiteY20" fmla="*/ 1330388 h 1516776"/>
                    <a:gd name="connsiteX21" fmla="*/ 2530475 w 4765675"/>
                    <a:gd name="connsiteY21" fmla="*/ 1330388 h 1516776"/>
                    <a:gd name="connsiteX22" fmla="*/ 2266950 w 4765675"/>
                    <a:gd name="connsiteY22" fmla="*/ 1317688 h 1516776"/>
                    <a:gd name="connsiteX23" fmla="*/ 2127250 w 4765675"/>
                    <a:gd name="connsiteY23" fmla="*/ 1327213 h 1516776"/>
                    <a:gd name="connsiteX24" fmla="*/ 1889125 w 4765675"/>
                    <a:gd name="connsiteY24" fmla="*/ 1336738 h 1516776"/>
                    <a:gd name="connsiteX25" fmla="*/ 1516592 w 4765675"/>
                    <a:gd name="connsiteY25" fmla="*/ 1349438 h 1516776"/>
                    <a:gd name="connsiteX26" fmla="*/ 1016000 w 4765675"/>
                    <a:gd name="connsiteY26" fmla="*/ 1365313 h 1516776"/>
                    <a:gd name="connsiteX27" fmla="*/ 654050 w 4765675"/>
                    <a:gd name="connsiteY27" fmla="*/ 1365313 h 1516776"/>
                    <a:gd name="connsiteX28" fmla="*/ 241300 w 4765675"/>
                    <a:gd name="connsiteY28" fmla="*/ 1374838 h 1516776"/>
                    <a:gd name="connsiteX29" fmla="*/ 0 w 4765675"/>
                    <a:gd name="connsiteY29" fmla="*/ 1362138 h 1516776"/>
                    <a:gd name="connsiteX0" fmla="*/ 44450 w 4765675"/>
                    <a:gd name="connsiteY0" fmla="*/ 95313 h 1516776"/>
                    <a:gd name="connsiteX1" fmla="*/ 368300 w 4765675"/>
                    <a:gd name="connsiteY1" fmla="*/ 72030 h 1516776"/>
                    <a:gd name="connsiteX2" fmla="*/ 726017 w 4765675"/>
                    <a:gd name="connsiteY2" fmla="*/ 44513 h 1516776"/>
                    <a:gd name="connsiteX3" fmla="*/ 1140884 w 4765675"/>
                    <a:gd name="connsiteY3" fmla="*/ 736663 h 1516776"/>
                    <a:gd name="connsiteX4" fmla="*/ 1408641 w 4765675"/>
                    <a:gd name="connsiteY4" fmla="*/ 554630 h 1516776"/>
                    <a:gd name="connsiteX5" fmla="*/ 1701800 w 4765675"/>
                    <a:gd name="connsiteY5" fmla="*/ 817096 h 1516776"/>
                    <a:gd name="connsiteX6" fmla="*/ 1953683 w 4765675"/>
                    <a:gd name="connsiteY6" fmla="*/ 1023472 h 1516776"/>
                    <a:gd name="connsiteX7" fmla="*/ 2154767 w 4765675"/>
                    <a:gd name="connsiteY7" fmla="*/ 765239 h 1516776"/>
                    <a:gd name="connsiteX8" fmla="*/ 2529417 w 4765675"/>
                    <a:gd name="connsiteY8" fmla="*/ 1441513 h 1516776"/>
                    <a:gd name="connsiteX9" fmla="*/ 3032125 w 4765675"/>
                    <a:gd name="connsiteY9" fmla="*/ 1445747 h 1516776"/>
                    <a:gd name="connsiteX10" fmla="*/ 3594100 w 4765675"/>
                    <a:gd name="connsiteY10" fmla="*/ 1466913 h 1516776"/>
                    <a:gd name="connsiteX11" fmla="*/ 4251325 w 4765675"/>
                    <a:gd name="connsiteY11" fmla="*/ 1489138 h 1516776"/>
                    <a:gd name="connsiteX12" fmla="*/ 4486275 w 4765675"/>
                    <a:gd name="connsiteY12" fmla="*/ 1505013 h 1516776"/>
                    <a:gd name="connsiteX13" fmla="*/ 4760384 w 4765675"/>
                    <a:gd name="connsiteY13" fmla="*/ 1508188 h 1516776"/>
                    <a:gd name="connsiteX14" fmla="*/ 4765675 w 4765675"/>
                    <a:gd name="connsiteY14" fmla="*/ 1387538 h 1516776"/>
                    <a:gd name="connsiteX15" fmla="*/ 4422775 w 4765675"/>
                    <a:gd name="connsiteY15" fmla="*/ 1390713 h 1516776"/>
                    <a:gd name="connsiteX16" fmla="*/ 4267200 w 4765675"/>
                    <a:gd name="connsiteY16" fmla="*/ 1371663 h 1516776"/>
                    <a:gd name="connsiteX17" fmla="*/ 3825875 w 4765675"/>
                    <a:gd name="connsiteY17" fmla="*/ 1371663 h 1516776"/>
                    <a:gd name="connsiteX18" fmla="*/ 3362325 w 4765675"/>
                    <a:gd name="connsiteY18" fmla="*/ 1346263 h 1516776"/>
                    <a:gd name="connsiteX19" fmla="*/ 3086100 w 4765675"/>
                    <a:gd name="connsiteY19" fmla="*/ 1324038 h 1516776"/>
                    <a:gd name="connsiteX20" fmla="*/ 2806700 w 4765675"/>
                    <a:gd name="connsiteY20" fmla="*/ 1330388 h 1516776"/>
                    <a:gd name="connsiteX21" fmla="*/ 2530475 w 4765675"/>
                    <a:gd name="connsiteY21" fmla="*/ 1330388 h 1516776"/>
                    <a:gd name="connsiteX22" fmla="*/ 2266950 w 4765675"/>
                    <a:gd name="connsiteY22" fmla="*/ 1317688 h 1516776"/>
                    <a:gd name="connsiteX23" fmla="*/ 2127250 w 4765675"/>
                    <a:gd name="connsiteY23" fmla="*/ 1327213 h 1516776"/>
                    <a:gd name="connsiteX24" fmla="*/ 1889125 w 4765675"/>
                    <a:gd name="connsiteY24" fmla="*/ 1336738 h 1516776"/>
                    <a:gd name="connsiteX25" fmla="*/ 1516592 w 4765675"/>
                    <a:gd name="connsiteY25" fmla="*/ 1349438 h 1516776"/>
                    <a:gd name="connsiteX26" fmla="*/ 1016000 w 4765675"/>
                    <a:gd name="connsiteY26" fmla="*/ 1365313 h 1516776"/>
                    <a:gd name="connsiteX27" fmla="*/ 654050 w 4765675"/>
                    <a:gd name="connsiteY27" fmla="*/ 1365313 h 1516776"/>
                    <a:gd name="connsiteX28" fmla="*/ 241300 w 4765675"/>
                    <a:gd name="connsiteY28" fmla="*/ 1374838 h 1516776"/>
                    <a:gd name="connsiteX29" fmla="*/ 0 w 4765675"/>
                    <a:gd name="connsiteY29" fmla="*/ 1362138 h 1516776"/>
                    <a:gd name="connsiteX0" fmla="*/ 44450 w 4765675"/>
                    <a:gd name="connsiteY0" fmla="*/ 95313 h 1516776"/>
                    <a:gd name="connsiteX1" fmla="*/ 368300 w 4765675"/>
                    <a:gd name="connsiteY1" fmla="*/ 72030 h 1516776"/>
                    <a:gd name="connsiteX2" fmla="*/ 726017 w 4765675"/>
                    <a:gd name="connsiteY2" fmla="*/ 44513 h 1516776"/>
                    <a:gd name="connsiteX3" fmla="*/ 1140884 w 4765675"/>
                    <a:gd name="connsiteY3" fmla="*/ 736663 h 1516776"/>
                    <a:gd name="connsiteX4" fmla="*/ 1408641 w 4765675"/>
                    <a:gd name="connsiteY4" fmla="*/ 554630 h 1516776"/>
                    <a:gd name="connsiteX5" fmla="*/ 1701800 w 4765675"/>
                    <a:gd name="connsiteY5" fmla="*/ 817096 h 1516776"/>
                    <a:gd name="connsiteX6" fmla="*/ 1953683 w 4765675"/>
                    <a:gd name="connsiteY6" fmla="*/ 1023472 h 1516776"/>
                    <a:gd name="connsiteX7" fmla="*/ 2154767 w 4765675"/>
                    <a:gd name="connsiteY7" fmla="*/ 765239 h 1516776"/>
                    <a:gd name="connsiteX8" fmla="*/ 2580217 w 4765675"/>
                    <a:gd name="connsiteY8" fmla="*/ 965263 h 1516776"/>
                    <a:gd name="connsiteX9" fmla="*/ 3032125 w 4765675"/>
                    <a:gd name="connsiteY9" fmla="*/ 1445747 h 1516776"/>
                    <a:gd name="connsiteX10" fmla="*/ 3594100 w 4765675"/>
                    <a:gd name="connsiteY10" fmla="*/ 1466913 h 1516776"/>
                    <a:gd name="connsiteX11" fmla="*/ 4251325 w 4765675"/>
                    <a:gd name="connsiteY11" fmla="*/ 1489138 h 1516776"/>
                    <a:gd name="connsiteX12" fmla="*/ 4486275 w 4765675"/>
                    <a:gd name="connsiteY12" fmla="*/ 1505013 h 1516776"/>
                    <a:gd name="connsiteX13" fmla="*/ 4760384 w 4765675"/>
                    <a:gd name="connsiteY13" fmla="*/ 1508188 h 1516776"/>
                    <a:gd name="connsiteX14" fmla="*/ 4765675 w 4765675"/>
                    <a:gd name="connsiteY14" fmla="*/ 1387538 h 1516776"/>
                    <a:gd name="connsiteX15" fmla="*/ 4422775 w 4765675"/>
                    <a:gd name="connsiteY15" fmla="*/ 1390713 h 1516776"/>
                    <a:gd name="connsiteX16" fmla="*/ 4267200 w 4765675"/>
                    <a:gd name="connsiteY16" fmla="*/ 1371663 h 1516776"/>
                    <a:gd name="connsiteX17" fmla="*/ 3825875 w 4765675"/>
                    <a:gd name="connsiteY17" fmla="*/ 1371663 h 1516776"/>
                    <a:gd name="connsiteX18" fmla="*/ 3362325 w 4765675"/>
                    <a:gd name="connsiteY18" fmla="*/ 1346263 h 1516776"/>
                    <a:gd name="connsiteX19" fmla="*/ 3086100 w 4765675"/>
                    <a:gd name="connsiteY19" fmla="*/ 1324038 h 1516776"/>
                    <a:gd name="connsiteX20" fmla="*/ 2806700 w 4765675"/>
                    <a:gd name="connsiteY20" fmla="*/ 1330388 h 1516776"/>
                    <a:gd name="connsiteX21" fmla="*/ 2530475 w 4765675"/>
                    <a:gd name="connsiteY21" fmla="*/ 1330388 h 1516776"/>
                    <a:gd name="connsiteX22" fmla="*/ 2266950 w 4765675"/>
                    <a:gd name="connsiteY22" fmla="*/ 1317688 h 1516776"/>
                    <a:gd name="connsiteX23" fmla="*/ 2127250 w 4765675"/>
                    <a:gd name="connsiteY23" fmla="*/ 1327213 h 1516776"/>
                    <a:gd name="connsiteX24" fmla="*/ 1889125 w 4765675"/>
                    <a:gd name="connsiteY24" fmla="*/ 1336738 h 1516776"/>
                    <a:gd name="connsiteX25" fmla="*/ 1516592 w 4765675"/>
                    <a:gd name="connsiteY25" fmla="*/ 1349438 h 1516776"/>
                    <a:gd name="connsiteX26" fmla="*/ 1016000 w 4765675"/>
                    <a:gd name="connsiteY26" fmla="*/ 1365313 h 1516776"/>
                    <a:gd name="connsiteX27" fmla="*/ 654050 w 4765675"/>
                    <a:gd name="connsiteY27" fmla="*/ 1365313 h 1516776"/>
                    <a:gd name="connsiteX28" fmla="*/ 241300 w 4765675"/>
                    <a:gd name="connsiteY28" fmla="*/ 1374838 h 1516776"/>
                    <a:gd name="connsiteX29" fmla="*/ 0 w 4765675"/>
                    <a:gd name="connsiteY29" fmla="*/ 1362138 h 1516776"/>
                    <a:gd name="connsiteX0" fmla="*/ 44450 w 4765675"/>
                    <a:gd name="connsiteY0" fmla="*/ 95313 h 1516776"/>
                    <a:gd name="connsiteX1" fmla="*/ 368300 w 4765675"/>
                    <a:gd name="connsiteY1" fmla="*/ 72030 h 1516776"/>
                    <a:gd name="connsiteX2" fmla="*/ 726017 w 4765675"/>
                    <a:gd name="connsiteY2" fmla="*/ 44513 h 1516776"/>
                    <a:gd name="connsiteX3" fmla="*/ 1140884 w 4765675"/>
                    <a:gd name="connsiteY3" fmla="*/ 736663 h 1516776"/>
                    <a:gd name="connsiteX4" fmla="*/ 1408641 w 4765675"/>
                    <a:gd name="connsiteY4" fmla="*/ 554630 h 1516776"/>
                    <a:gd name="connsiteX5" fmla="*/ 1701800 w 4765675"/>
                    <a:gd name="connsiteY5" fmla="*/ 817096 h 1516776"/>
                    <a:gd name="connsiteX6" fmla="*/ 1953683 w 4765675"/>
                    <a:gd name="connsiteY6" fmla="*/ 1023472 h 1516776"/>
                    <a:gd name="connsiteX7" fmla="*/ 2154767 w 4765675"/>
                    <a:gd name="connsiteY7" fmla="*/ 765239 h 1516776"/>
                    <a:gd name="connsiteX8" fmla="*/ 2580217 w 4765675"/>
                    <a:gd name="connsiteY8" fmla="*/ 965263 h 1516776"/>
                    <a:gd name="connsiteX9" fmla="*/ 3034241 w 4765675"/>
                    <a:gd name="connsiteY9" fmla="*/ 952564 h 1516776"/>
                    <a:gd name="connsiteX10" fmla="*/ 3594100 w 4765675"/>
                    <a:gd name="connsiteY10" fmla="*/ 1466913 h 1516776"/>
                    <a:gd name="connsiteX11" fmla="*/ 4251325 w 4765675"/>
                    <a:gd name="connsiteY11" fmla="*/ 1489138 h 1516776"/>
                    <a:gd name="connsiteX12" fmla="*/ 4486275 w 4765675"/>
                    <a:gd name="connsiteY12" fmla="*/ 1505013 h 1516776"/>
                    <a:gd name="connsiteX13" fmla="*/ 4760384 w 4765675"/>
                    <a:gd name="connsiteY13" fmla="*/ 1508188 h 1516776"/>
                    <a:gd name="connsiteX14" fmla="*/ 4765675 w 4765675"/>
                    <a:gd name="connsiteY14" fmla="*/ 1387538 h 1516776"/>
                    <a:gd name="connsiteX15" fmla="*/ 4422775 w 4765675"/>
                    <a:gd name="connsiteY15" fmla="*/ 1390713 h 1516776"/>
                    <a:gd name="connsiteX16" fmla="*/ 4267200 w 4765675"/>
                    <a:gd name="connsiteY16" fmla="*/ 1371663 h 1516776"/>
                    <a:gd name="connsiteX17" fmla="*/ 3825875 w 4765675"/>
                    <a:gd name="connsiteY17" fmla="*/ 1371663 h 1516776"/>
                    <a:gd name="connsiteX18" fmla="*/ 3362325 w 4765675"/>
                    <a:gd name="connsiteY18" fmla="*/ 1346263 h 1516776"/>
                    <a:gd name="connsiteX19" fmla="*/ 3086100 w 4765675"/>
                    <a:gd name="connsiteY19" fmla="*/ 1324038 h 1516776"/>
                    <a:gd name="connsiteX20" fmla="*/ 2806700 w 4765675"/>
                    <a:gd name="connsiteY20" fmla="*/ 1330388 h 1516776"/>
                    <a:gd name="connsiteX21" fmla="*/ 2530475 w 4765675"/>
                    <a:gd name="connsiteY21" fmla="*/ 1330388 h 1516776"/>
                    <a:gd name="connsiteX22" fmla="*/ 2266950 w 4765675"/>
                    <a:gd name="connsiteY22" fmla="*/ 1317688 h 1516776"/>
                    <a:gd name="connsiteX23" fmla="*/ 2127250 w 4765675"/>
                    <a:gd name="connsiteY23" fmla="*/ 1327213 h 1516776"/>
                    <a:gd name="connsiteX24" fmla="*/ 1889125 w 4765675"/>
                    <a:gd name="connsiteY24" fmla="*/ 1336738 h 1516776"/>
                    <a:gd name="connsiteX25" fmla="*/ 1516592 w 4765675"/>
                    <a:gd name="connsiteY25" fmla="*/ 1349438 h 1516776"/>
                    <a:gd name="connsiteX26" fmla="*/ 1016000 w 4765675"/>
                    <a:gd name="connsiteY26" fmla="*/ 1365313 h 1516776"/>
                    <a:gd name="connsiteX27" fmla="*/ 654050 w 4765675"/>
                    <a:gd name="connsiteY27" fmla="*/ 1365313 h 1516776"/>
                    <a:gd name="connsiteX28" fmla="*/ 241300 w 4765675"/>
                    <a:gd name="connsiteY28" fmla="*/ 1374838 h 1516776"/>
                    <a:gd name="connsiteX29" fmla="*/ 0 w 4765675"/>
                    <a:gd name="connsiteY29" fmla="*/ 1362138 h 1516776"/>
                    <a:gd name="connsiteX0" fmla="*/ 44450 w 4765675"/>
                    <a:gd name="connsiteY0" fmla="*/ 95313 h 1559218"/>
                    <a:gd name="connsiteX1" fmla="*/ 368300 w 4765675"/>
                    <a:gd name="connsiteY1" fmla="*/ 72030 h 1559218"/>
                    <a:gd name="connsiteX2" fmla="*/ 726017 w 4765675"/>
                    <a:gd name="connsiteY2" fmla="*/ 44513 h 1559218"/>
                    <a:gd name="connsiteX3" fmla="*/ 1140884 w 4765675"/>
                    <a:gd name="connsiteY3" fmla="*/ 736663 h 1559218"/>
                    <a:gd name="connsiteX4" fmla="*/ 1408641 w 4765675"/>
                    <a:gd name="connsiteY4" fmla="*/ 554630 h 1559218"/>
                    <a:gd name="connsiteX5" fmla="*/ 1701800 w 4765675"/>
                    <a:gd name="connsiteY5" fmla="*/ 817096 h 1559218"/>
                    <a:gd name="connsiteX6" fmla="*/ 1953683 w 4765675"/>
                    <a:gd name="connsiteY6" fmla="*/ 1023472 h 1559218"/>
                    <a:gd name="connsiteX7" fmla="*/ 2154767 w 4765675"/>
                    <a:gd name="connsiteY7" fmla="*/ 765239 h 1559218"/>
                    <a:gd name="connsiteX8" fmla="*/ 2580217 w 4765675"/>
                    <a:gd name="connsiteY8" fmla="*/ 965263 h 1559218"/>
                    <a:gd name="connsiteX9" fmla="*/ 3034241 w 4765675"/>
                    <a:gd name="connsiteY9" fmla="*/ 952564 h 1559218"/>
                    <a:gd name="connsiteX10" fmla="*/ 3479800 w 4765675"/>
                    <a:gd name="connsiteY10" fmla="*/ 607546 h 1559218"/>
                    <a:gd name="connsiteX11" fmla="*/ 4251325 w 4765675"/>
                    <a:gd name="connsiteY11" fmla="*/ 1489138 h 1559218"/>
                    <a:gd name="connsiteX12" fmla="*/ 4486275 w 4765675"/>
                    <a:gd name="connsiteY12" fmla="*/ 1505013 h 1559218"/>
                    <a:gd name="connsiteX13" fmla="*/ 4760384 w 4765675"/>
                    <a:gd name="connsiteY13" fmla="*/ 1508188 h 1559218"/>
                    <a:gd name="connsiteX14" fmla="*/ 4765675 w 4765675"/>
                    <a:gd name="connsiteY14" fmla="*/ 1387538 h 1559218"/>
                    <a:gd name="connsiteX15" fmla="*/ 4422775 w 4765675"/>
                    <a:gd name="connsiteY15" fmla="*/ 1390713 h 1559218"/>
                    <a:gd name="connsiteX16" fmla="*/ 4267200 w 4765675"/>
                    <a:gd name="connsiteY16" fmla="*/ 1371663 h 1559218"/>
                    <a:gd name="connsiteX17" fmla="*/ 3825875 w 4765675"/>
                    <a:gd name="connsiteY17" fmla="*/ 1371663 h 1559218"/>
                    <a:gd name="connsiteX18" fmla="*/ 3362325 w 4765675"/>
                    <a:gd name="connsiteY18" fmla="*/ 1346263 h 1559218"/>
                    <a:gd name="connsiteX19" fmla="*/ 3086100 w 4765675"/>
                    <a:gd name="connsiteY19" fmla="*/ 1324038 h 1559218"/>
                    <a:gd name="connsiteX20" fmla="*/ 2806700 w 4765675"/>
                    <a:gd name="connsiteY20" fmla="*/ 1330388 h 1559218"/>
                    <a:gd name="connsiteX21" fmla="*/ 2530475 w 4765675"/>
                    <a:gd name="connsiteY21" fmla="*/ 1330388 h 1559218"/>
                    <a:gd name="connsiteX22" fmla="*/ 2266950 w 4765675"/>
                    <a:gd name="connsiteY22" fmla="*/ 1317688 h 1559218"/>
                    <a:gd name="connsiteX23" fmla="*/ 2127250 w 4765675"/>
                    <a:gd name="connsiteY23" fmla="*/ 1327213 h 1559218"/>
                    <a:gd name="connsiteX24" fmla="*/ 1889125 w 4765675"/>
                    <a:gd name="connsiteY24" fmla="*/ 1336738 h 1559218"/>
                    <a:gd name="connsiteX25" fmla="*/ 1516592 w 4765675"/>
                    <a:gd name="connsiteY25" fmla="*/ 1349438 h 1559218"/>
                    <a:gd name="connsiteX26" fmla="*/ 1016000 w 4765675"/>
                    <a:gd name="connsiteY26" fmla="*/ 1365313 h 1559218"/>
                    <a:gd name="connsiteX27" fmla="*/ 654050 w 4765675"/>
                    <a:gd name="connsiteY27" fmla="*/ 1365313 h 1559218"/>
                    <a:gd name="connsiteX28" fmla="*/ 241300 w 4765675"/>
                    <a:gd name="connsiteY28" fmla="*/ 1374838 h 1559218"/>
                    <a:gd name="connsiteX29" fmla="*/ 0 w 4765675"/>
                    <a:gd name="connsiteY29" fmla="*/ 1362138 h 1559218"/>
                    <a:gd name="connsiteX0" fmla="*/ 44450 w 4765675"/>
                    <a:gd name="connsiteY0" fmla="*/ 95313 h 1563593"/>
                    <a:gd name="connsiteX1" fmla="*/ 368300 w 4765675"/>
                    <a:gd name="connsiteY1" fmla="*/ 72030 h 1563593"/>
                    <a:gd name="connsiteX2" fmla="*/ 726017 w 4765675"/>
                    <a:gd name="connsiteY2" fmla="*/ 44513 h 1563593"/>
                    <a:gd name="connsiteX3" fmla="*/ 1140884 w 4765675"/>
                    <a:gd name="connsiteY3" fmla="*/ 736663 h 1563593"/>
                    <a:gd name="connsiteX4" fmla="*/ 1408641 w 4765675"/>
                    <a:gd name="connsiteY4" fmla="*/ 554630 h 1563593"/>
                    <a:gd name="connsiteX5" fmla="*/ 1701800 w 4765675"/>
                    <a:gd name="connsiteY5" fmla="*/ 817096 h 1563593"/>
                    <a:gd name="connsiteX6" fmla="*/ 1953683 w 4765675"/>
                    <a:gd name="connsiteY6" fmla="*/ 1023472 h 1563593"/>
                    <a:gd name="connsiteX7" fmla="*/ 2154767 w 4765675"/>
                    <a:gd name="connsiteY7" fmla="*/ 765239 h 1563593"/>
                    <a:gd name="connsiteX8" fmla="*/ 2580217 w 4765675"/>
                    <a:gd name="connsiteY8" fmla="*/ 965263 h 1563593"/>
                    <a:gd name="connsiteX9" fmla="*/ 3034241 w 4765675"/>
                    <a:gd name="connsiteY9" fmla="*/ 952564 h 1563593"/>
                    <a:gd name="connsiteX10" fmla="*/ 3479800 w 4765675"/>
                    <a:gd name="connsiteY10" fmla="*/ 607546 h 1563593"/>
                    <a:gd name="connsiteX11" fmla="*/ 4020608 w 4765675"/>
                    <a:gd name="connsiteY11" fmla="*/ 792755 h 1563593"/>
                    <a:gd name="connsiteX12" fmla="*/ 4486275 w 4765675"/>
                    <a:gd name="connsiteY12" fmla="*/ 1505013 h 1563593"/>
                    <a:gd name="connsiteX13" fmla="*/ 4760384 w 4765675"/>
                    <a:gd name="connsiteY13" fmla="*/ 1508188 h 1563593"/>
                    <a:gd name="connsiteX14" fmla="*/ 4765675 w 4765675"/>
                    <a:gd name="connsiteY14" fmla="*/ 1387538 h 1563593"/>
                    <a:gd name="connsiteX15" fmla="*/ 4422775 w 4765675"/>
                    <a:gd name="connsiteY15" fmla="*/ 1390713 h 1563593"/>
                    <a:gd name="connsiteX16" fmla="*/ 4267200 w 4765675"/>
                    <a:gd name="connsiteY16" fmla="*/ 1371663 h 1563593"/>
                    <a:gd name="connsiteX17" fmla="*/ 3825875 w 4765675"/>
                    <a:gd name="connsiteY17" fmla="*/ 1371663 h 1563593"/>
                    <a:gd name="connsiteX18" fmla="*/ 3362325 w 4765675"/>
                    <a:gd name="connsiteY18" fmla="*/ 1346263 h 1563593"/>
                    <a:gd name="connsiteX19" fmla="*/ 3086100 w 4765675"/>
                    <a:gd name="connsiteY19" fmla="*/ 1324038 h 1563593"/>
                    <a:gd name="connsiteX20" fmla="*/ 2806700 w 4765675"/>
                    <a:gd name="connsiteY20" fmla="*/ 1330388 h 1563593"/>
                    <a:gd name="connsiteX21" fmla="*/ 2530475 w 4765675"/>
                    <a:gd name="connsiteY21" fmla="*/ 1330388 h 1563593"/>
                    <a:gd name="connsiteX22" fmla="*/ 2266950 w 4765675"/>
                    <a:gd name="connsiteY22" fmla="*/ 1317688 h 1563593"/>
                    <a:gd name="connsiteX23" fmla="*/ 2127250 w 4765675"/>
                    <a:gd name="connsiteY23" fmla="*/ 1327213 h 1563593"/>
                    <a:gd name="connsiteX24" fmla="*/ 1889125 w 4765675"/>
                    <a:gd name="connsiteY24" fmla="*/ 1336738 h 1563593"/>
                    <a:gd name="connsiteX25" fmla="*/ 1516592 w 4765675"/>
                    <a:gd name="connsiteY25" fmla="*/ 1349438 h 1563593"/>
                    <a:gd name="connsiteX26" fmla="*/ 1016000 w 4765675"/>
                    <a:gd name="connsiteY26" fmla="*/ 1365313 h 1563593"/>
                    <a:gd name="connsiteX27" fmla="*/ 654050 w 4765675"/>
                    <a:gd name="connsiteY27" fmla="*/ 1365313 h 1563593"/>
                    <a:gd name="connsiteX28" fmla="*/ 241300 w 4765675"/>
                    <a:gd name="connsiteY28" fmla="*/ 1374838 h 1563593"/>
                    <a:gd name="connsiteX29" fmla="*/ 0 w 4765675"/>
                    <a:gd name="connsiteY29" fmla="*/ 1362138 h 1563593"/>
                    <a:gd name="connsiteX0" fmla="*/ 44450 w 4765675"/>
                    <a:gd name="connsiteY0" fmla="*/ 95313 h 1508794"/>
                    <a:gd name="connsiteX1" fmla="*/ 368300 w 4765675"/>
                    <a:gd name="connsiteY1" fmla="*/ 72030 h 1508794"/>
                    <a:gd name="connsiteX2" fmla="*/ 726017 w 4765675"/>
                    <a:gd name="connsiteY2" fmla="*/ 44513 h 1508794"/>
                    <a:gd name="connsiteX3" fmla="*/ 1140884 w 4765675"/>
                    <a:gd name="connsiteY3" fmla="*/ 736663 h 1508794"/>
                    <a:gd name="connsiteX4" fmla="*/ 1408641 w 4765675"/>
                    <a:gd name="connsiteY4" fmla="*/ 554630 h 1508794"/>
                    <a:gd name="connsiteX5" fmla="*/ 1701800 w 4765675"/>
                    <a:gd name="connsiteY5" fmla="*/ 817096 h 1508794"/>
                    <a:gd name="connsiteX6" fmla="*/ 1953683 w 4765675"/>
                    <a:gd name="connsiteY6" fmla="*/ 1023472 h 1508794"/>
                    <a:gd name="connsiteX7" fmla="*/ 2154767 w 4765675"/>
                    <a:gd name="connsiteY7" fmla="*/ 765239 h 1508794"/>
                    <a:gd name="connsiteX8" fmla="*/ 2580217 w 4765675"/>
                    <a:gd name="connsiteY8" fmla="*/ 965263 h 1508794"/>
                    <a:gd name="connsiteX9" fmla="*/ 3034241 w 4765675"/>
                    <a:gd name="connsiteY9" fmla="*/ 952564 h 1508794"/>
                    <a:gd name="connsiteX10" fmla="*/ 3479800 w 4765675"/>
                    <a:gd name="connsiteY10" fmla="*/ 607546 h 1508794"/>
                    <a:gd name="connsiteX11" fmla="*/ 4020608 w 4765675"/>
                    <a:gd name="connsiteY11" fmla="*/ 792755 h 1508794"/>
                    <a:gd name="connsiteX12" fmla="*/ 4443942 w 4765675"/>
                    <a:gd name="connsiteY12" fmla="*/ 948330 h 1508794"/>
                    <a:gd name="connsiteX13" fmla="*/ 4760384 w 4765675"/>
                    <a:gd name="connsiteY13" fmla="*/ 1508188 h 1508794"/>
                    <a:gd name="connsiteX14" fmla="*/ 4765675 w 4765675"/>
                    <a:gd name="connsiteY14" fmla="*/ 1387538 h 1508794"/>
                    <a:gd name="connsiteX15" fmla="*/ 4422775 w 4765675"/>
                    <a:gd name="connsiteY15" fmla="*/ 1390713 h 1508794"/>
                    <a:gd name="connsiteX16" fmla="*/ 4267200 w 4765675"/>
                    <a:gd name="connsiteY16" fmla="*/ 1371663 h 1508794"/>
                    <a:gd name="connsiteX17" fmla="*/ 3825875 w 4765675"/>
                    <a:gd name="connsiteY17" fmla="*/ 1371663 h 1508794"/>
                    <a:gd name="connsiteX18" fmla="*/ 3362325 w 4765675"/>
                    <a:gd name="connsiteY18" fmla="*/ 1346263 h 1508794"/>
                    <a:gd name="connsiteX19" fmla="*/ 3086100 w 4765675"/>
                    <a:gd name="connsiteY19" fmla="*/ 1324038 h 1508794"/>
                    <a:gd name="connsiteX20" fmla="*/ 2806700 w 4765675"/>
                    <a:gd name="connsiteY20" fmla="*/ 1330388 h 1508794"/>
                    <a:gd name="connsiteX21" fmla="*/ 2530475 w 4765675"/>
                    <a:gd name="connsiteY21" fmla="*/ 1330388 h 1508794"/>
                    <a:gd name="connsiteX22" fmla="*/ 2266950 w 4765675"/>
                    <a:gd name="connsiteY22" fmla="*/ 1317688 h 1508794"/>
                    <a:gd name="connsiteX23" fmla="*/ 2127250 w 4765675"/>
                    <a:gd name="connsiteY23" fmla="*/ 1327213 h 1508794"/>
                    <a:gd name="connsiteX24" fmla="*/ 1889125 w 4765675"/>
                    <a:gd name="connsiteY24" fmla="*/ 1336738 h 1508794"/>
                    <a:gd name="connsiteX25" fmla="*/ 1516592 w 4765675"/>
                    <a:gd name="connsiteY25" fmla="*/ 1349438 h 1508794"/>
                    <a:gd name="connsiteX26" fmla="*/ 1016000 w 4765675"/>
                    <a:gd name="connsiteY26" fmla="*/ 1365313 h 1508794"/>
                    <a:gd name="connsiteX27" fmla="*/ 654050 w 4765675"/>
                    <a:gd name="connsiteY27" fmla="*/ 1365313 h 1508794"/>
                    <a:gd name="connsiteX28" fmla="*/ 241300 w 4765675"/>
                    <a:gd name="connsiteY28" fmla="*/ 1374838 h 1508794"/>
                    <a:gd name="connsiteX29" fmla="*/ 0 w 4765675"/>
                    <a:gd name="connsiteY29" fmla="*/ 1362138 h 1508794"/>
                    <a:gd name="connsiteX0" fmla="*/ 44450 w 4765675"/>
                    <a:gd name="connsiteY0" fmla="*/ 95313 h 1390908"/>
                    <a:gd name="connsiteX1" fmla="*/ 368300 w 4765675"/>
                    <a:gd name="connsiteY1" fmla="*/ 72030 h 1390908"/>
                    <a:gd name="connsiteX2" fmla="*/ 726017 w 4765675"/>
                    <a:gd name="connsiteY2" fmla="*/ 44513 h 1390908"/>
                    <a:gd name="connsiteX3" fmla="*/ 1140884 w 4765675"/>
                    <a:gd name="connsiteY3" fmla="*/ 736663 h 1390908"/>
                    <a:gd name="connsiteX4" fmla="*/ 1408641 w 4765675"/>
                    <a:gd name="connsiteY4" fmla="*/ 554630 h 1390908"/>
                    <a:gd name="connsiteX5" fmla="*/ 1701800 w 4765675"/>
                    <a:gd name="connsiteY5" fmla="*/ 817096 h 1390908"/>
                    <a:gd name="connsiteX6" fmla="*/ 1953683 w 4765675"/>
                    <a:gd name="connsiteY6" fmla="*/ 1023472 h 1390908"/>
                    <a:gd name="connsiteX7" fmla="*/ 2154767 w 4765675"/>
                    <a:gd name="connsiteY7" fmla="*/ 765239 h 1390908"/>
                    <a:gd name="connsiteX8" fmla="*/ 2580217 w 4765675"/>
                    <a:gd name="connsiteY8" fmla="*/ 965263 h 1390908"/>
                    <a:gd name="connsiteX9" fmla="*/ 3034241 w 4765675"/>
                    <a:gd name="connsiteY9" fmla="*/ 952564 h 1390908"/>
                    <a:gd name="connsiteX10" fmla="*/ 3479800 w 4765675"/>
                    <a:gd name="connsiteY10" fmla="*/ 607546 h 1390908"/>
                    <a:gd name="connsiteX11" fmla="*/ 4020608 w 4765675"/>
                    <a:gd name="connsiteY11" fmla="*/ 792755 h 1390908"/>
                    <a:gd name="connsiteX12" fmla="*/ 4443942 w 4765675"/>
                    <a:gd name="connsiteY12" fmla="*/ 948330 h 1390908"/>
                    <a:gd name="connsiteX13" fmla="*/ 4722284 w 4765675"/>
                    <a:gd name="connsiteY13" fmla="*/ 811804 h 1390908"/>
                    <a:gd name="connsiteX14" fmla="*/ 4765675 w 4765675"/>
                    <a:gd name="connsiteY14" fmla="*/ 1387538 h 1390908"/>
                    <a:gd name="connsiteX15" fmla="*/ 4422775 w 4765675"/>
                    <a:gd name="connsiteY15" fmla="*/ 1390713 h 1390908"/>
                    <a:gd name="connsiteX16" fmla="*/ 4267200 w 4765675"/>
                    <a:gd name="connsiteY16" fmla="*/ 1371663 h 1390908"/>
                    <a:gd name="connsiteX17" fmla="*/ 3825875 w 4765675"/>
                    <a:gd name="connsiteY17" fmla="*/ 1371663 h 1390908"/>
                    <a:gd name="connsiteX18" fmla="*/ 3362325 w 4765675"/>
                    <a:gd name="connsiteY18" fmla="*/ 1346263 h 1390908"/>
                    <a:gd name="connsiteX19" fmla="*/ 3086100 w 4765675"/>
                    <a:gd name="connsiteY19" fmla="*/ 1324038 h 1390908"/>
                    <a:gd name="connsiteX20" fmla="*/ 2806700 w 4765675"/>
                    <a:gd name="connsiteY20" fmla="*/ 1330388 h 1390908"/>
                    <a:gd name="connsiteX21" fmla="*/ 2530475 w 4765675"/>
                    <a:gd name="connsiteY21" fmla="*/ 1330388 h 1390908"/>
                    <a:gd name="connsiteX22" fmla="*/ 2266950 w 4765675"/>
                    <a:gd name="connsiteY22" fmla="*/ 1317688 h 1390908"/>
                    <a:gd name="connsiteX23" fmla="*/ 2127250 w 4765675"/>
                    <a:gd name="connsiteY23" fmla="*/ 1327213 h 1390908"/>
                    <a:gd name="connsiteX24" fmla="*/ 1889125 w 4765675"/>
                    <a:gd name="connsiteY24" fmla="*/ 1336738 h 1390908"/>
                    <a:gd name="connsiteX25" fmla="*/ 1516592 w 4765675"/>
                    <a:gd name="connsiteY25" fmla="*/ 1349438 h 1390908"/>
                    <a:gd name="connsiteX26" fmla="*/ 1016000 w 4765675"/>
                    <a:gd name="connsiteY26" fmla="*/ 1365313 h 1390908"/>
                    <a:gd name="connsiteX27" fmla="*/ 654050 w 4765675"/>
                    <a:gd name="connsiteY27" fmla="*/ 1365313 h 1390908"/>
                    <a:gd name="connsiteX28" fmla="*/ 241300 w 4765675"/>
                    <a:gd name="connsiteY28" fmla="*/ 1374838 h 1390908"/>
                    <a:gd name="connsiteX29" fmla="*/ 0 w 4765675"/>
                    <a:gd name="connsiteY29" fmla="*/ 1362138 h 1390908"/>
                    <a:gd name="connsiteX0" fmla="*/ 12700 w 4765675"/>
                    <a:gd name="connsiteY0" fmla="*/ 86587 h 1390648"/>
                    <a:gd name="connsiteX1" fmla="*/ 368300 w 4765675"/>
                    <a:gd name="connsiteY1" fmla="*/ 71770 h 1390648"/>
                    <a:gd name="connsiteX2" fmla="*/ 726017 w 4765675"/>
                    <a:gd name="connsiteY2" fmla="*/ 44253 h 1390648"/>
                    <a:gd name="connsiteX3" fmla="*/ 1140884 w 4765675"/>
                    <a:gd name="connsiteY3" fmla="*/ 736403 h 1390648"/>
                    <a:gd name="connsiteX4" fmla="*/ 1408641 w 4765675"/>
                    <a:gd name="connsiteY4" fmla="*/ 554370 h 1390648"/>
                    <a:gd name="connsiteX5" fmla="*/ 1701800 w 4765675"/>
                    <a:gd name="connsiteY5" fmla="*/ 816836 h 1390648"/>
                    <a:gd name="connsiteX6" fmla="*/ 1953683 w 4765675"/>
                    <a:gd name="connsiteY6" fmla="*/ 1023212 h 1390648"/>
                    <a:gd name="connsiteX7" fmla="*/ 2154767 w 4765675"/>
                    <a:gd name="connsiteY7" fmla="*/ 764979 h 1390648"/>
                    <a:gd name="connsiteX8" fmla="*/ 2580217 w 4765675"/>
                    <a:gd name="connsiteY8" fmla="*/ 965003 h 1390648"/>
                    <a:gd name="connsiteX9" fmla="*/ 3034241 w 4765675"/>
                    <a:gd name="connsiteY9" fmla="*/ 952304 h 1390648"/>
                    <a:gd name="connsiteX10" fmla="*/ 3479800 w 4765675"/>
                    <a:gd name="connsiteY10" fmla="*/ 607286 h 1390648"/>
                    <a:gd name="connsiteX11" fmla="*/ 4020608 w 4765675"/>
                    <a:gd name="connsiteY11" fmla="*/ 792495 h 1390648"/>
                    <a:gd name="connsiteX12" fmla="*/ 4443942 w 4765675"/>
                    <a:gd name="connsiteY12" fmla="*/ 948070 h 1390648"/>
                    <a:gd name="connsiteX13" fmla="*/ 4722284 w 4765675"/>
                    <a:gd name="connsiteY13" fmla="*/ 811544 h 1390648"/>
                    <a:gd name="connsiteX14" fmla="*/ 4765675 w 4765675"/>
                    <a:gd name="connsiteY14" fmla="*/ 1387278 h 1390648"/>
                    <a:gd name="connsiteX15" fmla="*/ 4422775 w 4765675"/>
                    <a:gd name="connsiteY15" fmla="*/ 1390453 h 1390648"/>
                    <a:gd name="connsiteX16" fmla="*/ 4267200 w 4765675"/>
                    <a:gd name="connsiteY16" fmla="*/ 1371403 h 1390648"/>
                    <a:gd name="connsiteX17" fmla="*/ 3825875 w 4765675"/>
                    <a:gd name="connsiteY17" fmla="*/ 1371403 h 1390648"/>
                    <a:gd name="connsiteX18" fmla="*/ 3362325 w 4765675"/>
                    <a:gd name="connsiteY18" fmla="*/ 1346003 h 1390648"/>
                    <a:gd name="connsiteX19" fmla="*/ 3086100 w 4765675"/>
                    <a:gd name="connsiteY19" fmla="*/ 1323778 h 1390648"/>
                    <a:gd name="connsiteX20" fmla="*/ 2806700 w 4765675"/>
                    <a:gd name="connsiteY20" fmla="*/ 1330128 h 1390648"/>
                    <a:gd name="connsiteX21" fmla="*/ 2530475 w 4765675"/>
                    <a:gd name="connsiteY21" fmla="*/ 1330128 h 1390648"/>
                    <a:gd name="connsiteX22" fmla="*/ 2266950 w 4765675"/>
                    <a:gd name="connsiteY22" fmla="*/ 1317428 h 1390648"/>
                    <a:gd name="connsiteX23" fmla="*/ 2127250 w 4765675"/>
                    <a:gd name="connsiteY23" fmla="*/ 1326953 h 1390648"/>
                    <a:gd name="connsiteX24" fmla="*/ 1889125 w 4765675"/>
                    <a:gd name="connsiteY24" fmla="*/ 1336478 h 1390648"/>
                    <a:gd name="connsiteX25" fmla="*/ 1516592 w 4765675"/>
                    <a:gd name="connsiteY25" fmla="*/ 1349178 h 1390648"/>
                    <a:gd name="connsiteX26" fmla="*/ 1016000 w 4765675"/>
                    <a:gd name="connsiteY26" fmla="*/ 1365053 h 1390648"/>
                    <a:gd name="connsiteX27" fmla="*/ 654050 w 4765675"/>
                    <a:gd name="connsiteY27" fmla="*/ 1365053 h 1390648"/>
                    <a:gd name="connsiteX28" fmla="*/ 241300 w 4765675"/>
                    <a:gd name="connsiteY28" fmla="*/ 1374578 h 1390648"/>
                    <a:gd name="connsiteX29" fmla="*/ 0 w 4765675"/>
                    <a:gd name="connsiteY29" fmla="*/ 1361878 h 1390648"/>
                    <a:gd name="connsiteX0" fmla="*/ 12700 w 4765675"/>
                    <a:gd name="connsiteY0" fmla="*/ 93762 h 1397823"/>
                    <a:gd name="connsiteX1" fmla="*/ 364067 w 4765675"/>
                    <a:gd name="connsiteY1" fmla="*/ 55662 h 1397823"/>
                    <a:gd name="connsiteX2" fmla="*/ 726017 w 4765675"/>
                    <a:gd name="connsiteY2" fmla="*/ 51428 h 1397823"/>
                    <a:gd name="connsiteX3" fmla="*/ 1140884 w 4765675"/>
                    <a:gd name="connsiteY3" fmla="*/ 743578 h 1397823"/>
                    <a:gd name="connsiteX4" fmla="*/ 1408641 w 4765675"/>
                    <a:gd name="connsiteY4" fmla="*/ 561545 h 1397823"/>
                    <a:gd name="connsiteX5" fmla="*/ 1701800 w 4765675"/>
                    <a:gd name="connsiteY5" fmla="*/ 824011 h 1397823"/>
                    <a:gd name="connsiteX6" fmla="*/ 1953683 w 4765675"/>
                    <a:gd name="connsiteY6" fmla="*/ 1030387 h 1397823"/>
                    <a:gd name="connsiteX7" fmla="*/ 2154767 w 4765675"/>
                    <a:gd name="connsiteY7" fmla="*/ 772154 h 1397823"/>
                    <a:gd name="connsiteX8" fmla="*/ 2580217 w 4765675"/>
                    <a:gd name="connsiteY8" fmla="*/ 972178 h 1397823"/>
                    <a:gd name="connsiteX9" fmla="*/ 3034241 w 4765675"/>
                    <a:gd name="connsiteY9" fmla="*/ 959479 h 1397823"/>
                    <a:gd name="connsiteX10" fmla="*/ 3479800 w 4765675"/>
                    <a:gd name="connsiteY10" fmla="*/ 614461 h 1397823"/>
                    <a:gd name="connsiteX11" fmla="*/ 4020608 w 4765675"/>
                    <a:gd name="connsiteY11" fmla="*/ 799670 h 1397823"/>
                    <a:gd name="connsiteX12" fmla="*/ 4443942 w 4765675"/>
                    <a:gd name="connsiteY12" fmla="*/ 955245 h 1397823"/>
                    <a:gd name="connsiteX13" fmla="*/ 4722284 w 4765675"/>
                    <a:gd name="connsiteY13" fmla="*/ 818719 h 1397823"/>
                    <a:gd name="connsiteX14" fmla="*/ 4765675 w 4765675"/>
                    <a:gd name="connsiteY14" fmla="*/ 1394453 h 1397823"/>
                    <a:gd name="connsiteX15" fmla="*/ 4422775 w 4765675"/>
                    <a:gd name="connsiteY15" fmla="*/ 1397628 h 1397823"/>
                    <a:gd name="connsiteX16" fmla="*/ 4267200 w 4765675"/>
                    <a:gd name="connsiteY16" fmla="*/ 1378578 h 1397823"/>
                    <a:gd name="connsiteX17" fmla="*/ 3825875 w 4765675"/>
                    <a:gd name="connsiteY17" fmla="*/ 1378578 h 1397823"/>
                    <a:gd name="connsiteX18" fmla="*/ 3362325 w 4765675"/>
                    <a:gd name="connsiteY18" fmla="*/ 1353178 h 1397823"/>
                    <a:gd name="connsiteX19" fmla="*/ 3086100 w 4765675"/>
                    <a:gd name="connsiteY19" fmla="*/ 1330953 h 1397823"/>
                    <a:gd name="connsiteX20" fmla="*/ 2806700 w 4765675"/>
                    <a:gd name="connsiteY20" fmla="*/ 1337303 h 1397823"/>
                    <a:gd name="connsiteX21" fmla="*/ 2530475 w 4765675"/>
                    <a:gd name="connsiteY21" fmla="*/ 1337303 h 1397823"/>
                    <a:gd name="connsiteX22" fmla="*/ 2266950 w 4765675"/>
                    <a:gd name="connsiteY22" fmla="*/ 1324603 h 1397823"/>
                    <a:gd name="connsiteX23" fmla="*/ 2127250 w 4765675"/>
                    <a:gd name="connsiteY23" fmla="*/ 1334128 h 1397823"/>
                    <a:gd name="connsiteX24" fmla="*/ 1889125 w 4765675"/>
                    <a:gd name="connsiteY24" fmla="*/ 1343653 h 1397823"/>
                    <a:gd name="connsiteX25" fmla="*/ 1516592 w 4765675"/>
                    <a:gd name="connsiteY25" fmla="*/ 1356353 h 1397823"/>
                    <a:gd name="connsiteX26" fmla="*/ 1016000 w 4765675"/>
                    <a:gd name="connsiteY26" fmla="*/ 1372228 h 1397823"/>
                    <a:gd name="connsiteX27" fmla="*/ 654050 w 4765675"/>
                    <a:gd name="connsiteY27" fmla="*/ 1372228 h 1397823"/>
                    <a:gd name="connsiteX28" fmla="*/ 241300 w 4765675"/>
                    <a:gd name="connsiteY28" fmla="*/ 1381753 h 1397823"/>
                    <a:gd name="connsiteX29" fmla="*/ 0 w 4765675"/>
                    <a:gd name="connsiteY29" fmla="*/ 1369053 h 1397823"/>
                    <a:gd name="connsiteX0" fmla="*/ 12700 w 4765675"/>
                    <a:gd name="connsiteY0" fmla="*/ 174703 h 1478764"/>
                    <a:gd name="connsiteX1" fmla="*/ 364067 w 4765675"/>
                    <a:gd name="connsiteY1" fmla="*/ 136603 h 1478764"/>
                    <a:gd name="connsiteX2" fmla="*/ 726017 w 4765675"/>
                    <a:gd name="connsiteY2" fmla="*/ 132369 h 1478764"/>
                    <a:gd name="connsiteX3" fmla="*/ 1140884 w 4765675"/>
                    <a:gd name="connsiteY3" fmla="*/ 824519 h 1478764"/>
                    <a:gd name="connsiteX4" fmla="*/ 1408641 w 4765675"/>
                    <a:gd name="connsiteY4" fmla="*/ 642486 h 1478764"/>
                    <a:gd name="connsiteX5" fmla="*/ 1701800 w 4765675"/>
                    <a:gd name="connsiteY5" fmla="*/ 904952 h 1478764"/>
                    <a:gd name="connsiteX6" fmla="*/ 1953683 w 4765675"/>
                    <a:gd name="connsiteY6" fmla="*/ 1111328 h 1478764"/>
                    <a:gd name="connsiteX7" fmla="*/ 2214034 w 4765675"/>
                    <a:gd name="connsiteY7" fmla="*/ 78 h 1478764"/>
                    <a:gd name="connsiteX8" fmla="*/ 2580217 w 4765675"/>
                    <a:gd name="connsiteY8" fmla="*/ 1053119 h 1478764"/>
                    <a:gd name="connsiteX9" fmla="*/ 3034241 w 4765675"/>
                    <a:gd name="connsiteY9" fmla="*/ 1040420 h 1478764"/>
                    <a:gd name="connsiteX10" fmla="*/ 3479800 w 4765675"/>
                    <a:gd name="connsiteY10" fmla="*/ 695402 h 1478764"/>
                    <a:gd name="connsiteX11" fmla="*/ 4020608 w 4765675"/>
                    <a:gd name="connsiteY11" fmla="*/ 880611 h 1478764"/>
                    <a:gd name="connsiteX12" fmla="*/ 4443942 w 4765675"/>
                    <a:gd name="connsiteY12" fmla="*/ 1036186 h 1478764"/>
                    <a:gd name="connsiteX13" fmla="*/ 4722284 w 4765675"/>
                    <a:gd name="connsiteY13" fmla="*/ 899660 h 1478764"/>
                    <a:gd name="connsiteX14" fmla="*/ 4765675 w 4765675"/>
                    <a:gd name="connsiteY14" fmla="*/ 1475394 h 1478764"/>
                    <a:gd name="connsiteX15" fmla="*/ 4422775 w 4765675"/>
                    <a:gd name="connsiteY15" fmla="*/ 1478569 h 1478764"/>
                    <a:gd name="connsiteX16" fmla="*/ 4267200 w 4765675"/>
                    <a:gd name="connsiteY16" fmla="*/ 1459519 h 1478764"/>
                    <a:gd name="connsiteX17" fmla="*/ 3825875 w 4765675"/>
                    <a:gd name="connsiteY17" fmla="*/ 1459519 h 1478764"/>
                    <a:gd name="connsiteX18" fmla="*/ 3362325 w 4765675"/>
                    <a:gd name="connsiteY18" fmla="*/ 1434119 h 1478764"/>
                    <a:gd name="connsiteX19" fmla="*/ 3086100 w 4765675"/>
                    <a:gd name="connsiteY19" fmla="*/ 1411894 h 1478764"/>
                    <a:gd name="connsiteX20" fmla="*/ 2806700 w 4765675"/>
                    <a:gd name="connsiteY20" fmla="*/ 1418244 h 1478764"/>
                    <a:gd name="connsiteX21" fmla="*/ 2530475 w 4765675"/>
                    <a:gd name="connsiteY21" fmla="*/ 1418244 h 1478764"/>
                    <a:gd name="connsiteX22" fmla="*/ 2266950 w 4765675"/>
                    <a:gd name="connsiteY22" fmla="*/ 1405544 h 1478764"/>
                    <a:gd name="connsiteX23" fmla="*/ 2127250 w 4765675"/>
                    <a:gd name="connsiteY23" fmla="*/ 1415069 h 1478764"/>
                    <a:gd name="connsiteX24" fmla="*/ 1889125 w 4765675"/>
                    <a:gd name="connsiteY24" fmla="*/ 1424594 h 1478764"/>
                    <a:gd name="connsiteX25" fmla="*/ 1516592 w 4765675"/>
                    <a:gd name="connsiteY25" fmla="*/ 1437294 h 1478764"/>
                    <a:gd name="connsiteX26" fmla="*/ 1016000 w 4765675"/>
                    <a:gd name="connsiteY26" fmla="*/ 1453169 h 1478764"/>
                    <a:gd name="connsiteX27" fmla="*/ 654050 w 4765675"/>
                    <a:gd name="connsiteY27" fmla="*/ 1453169 h 1478764"/>
                    <a:gd name="connsiteX28" fmla="*/ 241300 w 4765675"/>
                    <a:gd name="connsiteY28" fmla="*/ 1462694 h 1478764"/>
                    <a:gd name="connsiteX29" fmla="*/ 0 w 4765675"/>
                    <a:gd name="connsiteY29" fmla="*/ 1449994 h 1478764"/>
                    <a:gd name="connsiteX0" fmla="*/ 12700 w 4765675"/>
                    <a:gd name="connsiteY0" fmla="*/ 223392 h 1527453"/>
                    <a:gd name="connsiteX1" fmla="*/ 364067 w 4765675"/>
                    <a:gd name="connsiteY1" fmla="*/ 185292 h 1527453"/>
                    <a:gd name="connsiteX2" fmla="*/ 726017 w 4765675"/>
                    <a:gd name="connsiteY2" fmla="*/ 181058 h 1527453"/>
                    <a:gd name="connsiteX3" fmla="*/ 1140884 w 4765675"/>
                    <a:gd name="connsiteY3" fmla="*/ 873208 h 1527453"/>
                    <a:gd name="connsiteX4" fmla="*/ 1408641 w 4765675"/>
                    <a:gd name="connsiteY4" fmla="*/ 691175 h 1527453"/>
                    <a:gd name="connsiteX5" fmla="*/ 1701800 w 4765675"/>
                    <a:gd name="connsiteY5" fmla="*/ 953641 h 1527453"/>
                    <a:gd name="connsiteX6" fmla="*/ 1763183 w 4765675"/>
                    <a:gd name="connsiteY6" fmla="*/ 254084 h 1527453"/>
                    <a:gd name="connsiteX7" fmla="*/ 2214034 w 4765675"/>
                    <a:gd name="connsiteY7" fmla="*/ 48767 h 1527453"/>
                    <a:gd name="connsiteX8" fmla="*/ 2580217 w 4765675"/>
                    <a:gd name="connsiteY8" fmla="*/ 1101808 h 1527453"/>
                    <a:gd name="connsiteX9" fmla="*/ 3034241 w 4765675"/>
                    <a:gd name="connsiteY9" fmla="*/ 1089109 h 1527453"/>
                    <a:gd name="connsiteX10" fmla="*/ 3479800 w 4765675"/>
                    <a:gd name="connsiteY10" fmla="*/ 744091 h 1527453"/>
                    <a:gd name="connsiteX11" fmla="*/ 4020608 w 4765675"/>
                    <a:gd name="connsiteY11" fmla="*/ 929300 h 1527453"/>
                    <a:gd name="connsiteX12" fmla="*/ 4443942 w 4765675"/>
                    <a:gd name="connsiteY12" fmla="*/ 1084875 h 1527453"/>
                    <a:gd name="connsiteX13" fmla="*/ 4722284 w 4765675"/>
                    <a:gd name="connsiteY13" fmla="*/ 948349 h 1527453"/>
                    <a:gd name="connsiteX14" fmla="*/ 4765675 w 4765675"/>
                    <a:gd name="connsiteY14" fmla="*/ 1524083 h 1527453"/>
                    <a:gd name="connsiteX15" fmla="*/ 4422775 w 4765675"/>
                    <a:gd name="connsiteY15" fmla="*/ 1527258 h 1527453"/>
                    <a:gd name="connsiteX16" fmla="*/ 4267200 w 4765675"/>
                    <a:gd name="connsiteY16" fmla="*/ 1508208 h 1527453"/>
                    <a:gd name="connsiteX17" fmla="*/ 3825875 w 4765675"/>
                    <a:gd name="connsiteY17" fmla="*/ 1508208 h 1527453"/>
                    <a:gd name="connsiteX18" fmla="*/ 3362325 w 4765675"/>
                    <a:gd name="connsiteY18" fmla="*/ 1482808 h 1527453"/>
                    <a:gd name="connsiteX19" fmla="*/ 3086100 w 4765675"/>
                    <a:gd name="connsiteY19" fmla="*/ 1460583 h 1527453"/>
                    <a:gd name="connsiteX20" fmla="*/ 2806700 w 4765675"/>
                    <a:gd name="connsiteY20" fmla="*/ 1466933 h 1527453"/>
                    <a:gd name="connsiteX21" fmla="*/ 2530475 w 4765675"/>
                    <a:gd name="connsiteY21" fmla="*/ 1466933 h 1527453"/>
                    <a:gd name="connsiteX22" fmla="*/ 2266950 w 4765675"/>
                    <a:gd name="connsiteY22" fmla="*/ 1454233 h 1527453"/>
                    <a:gd name="connsiteX23" fmla="*/ 2127250 w 4765675"/>
                    <a:gd name="connsiteY23" fmla="*/ 1463758 h 1527453"/>
                    <a:gd name="connsiteX24" fmla="*/ 1889125 w 4765675"/>
                    <a:gd name="connsiteY24" fmla="*/ 1473283 h 1527453"/>
                    <a:gd name="connsiteX25" fmla="*/ 1516592 w 4765675"/>
                    <a:gd name="connsiteY25" fmla="*/ 1485983 h 1527453"/>
                    <a:gd name="connsiteX26" fmla="*/ 1016000 w 4765675"/>
                    <a:gd name="connsiteY26" fmla="*/ 1501858 h 1527453"/>
                    <a:gd name="connsiteX27" fmla="*/ 654050 w 4765675"/>
                    <a:gd name="connsiteY27" fmla="*/ 1501858 h 1527453"/>
                    <a:gd name="connsiteX28" fmla="*/ 241300 w 4765675"/>
                    <a:gd name="connsiteY28" fmla="*/ 1511383 h 1527453"/>
                    <a:gd name="connsiteX29" fmla="*/ 0 w 4765675"/>
                    <a:gd name="connsiteY29" fmla="*/ 1498683 h 1527453"/>
                    <a:gd name="connsiteX0" fmla="*/ 12700 w 4765675"/>
                    <a:gd name="connsiteY0" fmla="*/ 209532 h 1513593"/>
                    <a:gd name="connsiteX1" fmla="*/ 364067 w 4765675"/>
                    <a:gd name="connsiteY1" fmla="*/ 171432 h 1513593"/>
                    <a:gd name="connsiteX2" fmla="*/ 726017 w 4765675"/>
                    <a:gd name="connsiteY2" fmla="*/ 167198 h 1513593"/>
                    <a:gd name="connsiteX3" fmla="*/ 1140884 w 4765675"/>
                    <a:gd name="connsiteY3" fmla="*/ 859348 h 1513593"/>
                    <a:gd name="connsiteX4" fmla="*/ 1408641 w 4765675"/>
                    <a:gd name="connsiteY4" fmla="*/ 677315 h 1513593"/>
                    <a:gd name="connsiteX5" fmla="*/ 1619250 w 4765675"/>
                    <a:gd name="connsiteY5" fmla="*/ 120631 h 1513593"/>
                    <a:gd name="connsiteX6" fmla="*/ 1763183 w 4765675"/>
                    <a:gd name="connsiteY6" fmla="*/ 240224 h 1513593"/>
                    <a:gd name="connsiteX7" fmla="*/ 2214034 w 4765675"/>
                    <a:gd name="connsiteY7" fmla="*/ 34907 h 1513593"/>
                    <a:gd name="connsiteX8" fmla="*/ 2580217 w 4765675"/>
                    <a:gd name="connsiteY8" fmla="*/ 1087948 h 1513593"/>
                    <a:gd name="connsiteX9" fmla="*/ 3034241 w 4765675"/>
                    <a:gd name="connsiteY9" fmla="*/ 1075249 h 1513593"/>
                    <a:gd name="connsiteX10" fmla="*/ 3479800 w 4765675"/>
                    <a:gd name="connsiteY10" fmla="*/ 730231 h 1513593"/>
                    <a:gd name="connsiteX11" fmla="*/ 4020608 w 4765675"/>
                    <a:gd name="connsiteY11" fmla="*/ 915440 h 1513593"/>
                    <a:gd name="connsiteX12" fmla="*/ 4443942 w 4765675"/>
                    <a:gd name="connsiteY12" fmla="*/ 1071015 h 1513593"/>
                    <a:gd name="connsiteX13" fmla="*/ 4722284 w 4765675"/>
                    <a:gd name="connsiteY13" fmla="*/ 934489 h 1513593"/>
                    <a:gd name="connsiteX14" fmla="*/ 4765675 w 4765675"/>
                    <a:gd name="connsiteY14" fmla="*/ 1510223 h 1513593"/>
                    <a:gd name="connsiteX15" fmla="*/ 4422775 w 4765675"/>
                    <a:gd name="connsiteY15" fmla="*/ 1513398 h 1513593"/>
                    <a:gd name="connsiteX16" fmla="*/ 4267200 w 4765675"/>
                    <a:gd name="connsiteY16" fmla="*/ 1494348 h 1513593"/>
                    <a:gd name="connsiteX17" fmla="*/ 3825875 w 4765675"/>
                    <a:gd name="connsiteY17" fmla="*/ 1494348 h 1513593"/>
                    <a:gd name="connsiteX18" fmla="*/ 3362325 w 4765675"/>
                    <a:gd name="connsiteY18" fmla="*/ 1468948 h 1513593"/>
                    <a:gd name="connsiteX19" fmla="*/ 3086100 w 4765675"/>
                    <a:gd name="connsiteY19" fmla="*/ 1446723 h 1513593"/>
                    <a:gd name="connsiteX20" fmla="*/ 2806700 w 4765675"/>
                    <a:gd name="connsiteY20" fmla="*/ 1453073 h 1513593"/>
                    <a:gd name="connsiteX21" fmla="*/ 2530475 w 4765675"/>
                    <a:gd name="connsiteY21" fmla="*/ 1453073 h 1513593"/>
                    <a:gd name="connsiteX22" fmla="*/ 2266950 w 4765675"/>
                    <a:gd name="connsiteY22" fmla="*/ 1440373 h 1513593"/>
                    <a:gd name="connsiteX23" fmla="*/ 2127250 w 4765675"/>
                    <a:gd name="connsiteY23" fmla="*/ 1449898 h 1513593"/>
                    <a:gd name="connsiteX24" fmla="*/ 1889125 w 4765675"/>
                    <a:gd name="connsiteY24" fmla="*/ 1459423 h 1513593"/>
                    <a:gd name="connsiteX25" fmla="*/ 1516592 w 4765675"/>
                    <a:gd name="connsiteY25" fmla="*/ 1472123 h 1513593"/>
                    <a:gd name="connsiteX26" fmla="*/ 1016000 w 4765675"/>
                    <a:gd name="connsiteY26" fmla="*/ 1487998 h 1513593"/>
                    <a:gd name="connsiteX27" fmla="*/ 654050 w 4765675"/>
                    <a:gd name="connsiteY27" fmla="*/ 1487998 h 1513593"/>
                    <a:gd name="connsiteX28" fmla="*/ 241300 w 4765675"/>
                    <a:gd name="connsiteY28" fmla="*/ 1497523 h 1513593"/>
                    <a:gd name="connsiteX29" fmla="*/ 0 w 4765675"/>
                    <a:gd name="connsiteY29" fmla="*/ 1484823 h 1513593"/>
                    <a:gd name="connsiteX0" fmla="*/ 12700 w 4765675"/>
                    <a:gd name="connsiteY0" fmla="*/ 234061 h 1538122"/>
                    <a:gd name="connsiteX1" fmla="*/ 364067 w 4765675"/>
                    <a:gd name="connsiteY1" fmla="*/ 195961 h 1538122"/>
                    <a:gd name="connsiteX2" fmla="*/ 726017 w 4765675"/>
                    <a:gd name="connsiteY2" fmla="*/ 191727 h 1538122"/>
                    <a:gd name="connsiteX3" fmla="*/ 1140884 w 4765675"/>
                    <a:gd name="connsiteY3" fmla="*/ 883877 h 1538122"/>
                    <a:gd name="connsiteX4" fmla="*/ 1408641 w 4765675"/>
                    <a:gd name="connsiteY4" fmla="*/ 701844 h 1538122"/>
                    <a:gd name="connsiteX5" fmla="*/ 1619250 w 4765675"/>
                    <a:gd name="connsiteY5" fmla="*/ 145160 h 1538122"/>
                    <a:gd name="connsiteX6" fmla="*/ 1765300 w 4765675"/>
                    <a:gd name="connsiteY6" fmla="*/ 133519 h 1538122"/>
                    <a:gd name="connsiteX7" fmla="*/ 2214034 w 4765675"/>
                    <a:gd name="connsiteY7" fmla="*/ 59436 h 1538122"/>
                    <a:gd name="connsiteX8" fmla="*/ 2580217 w 4765675"/>
                    <a:gd name="connsiteY8" fmla="*/ 1112477 h 1538122"/>
                    <a:gd name="connsiteX9" fmla="*/ 3034241 w 4765675"/>
                    <a:gd name="connsiteY9" fmla="*/ 1099778 h 1538122"/>
                    <a:gd name="connsiteX10" fmla="*/ 3479800 w 4765675"/>
                    <a:gd name="connsiteY10" fmla="*/ 754760 h 1538122"/>
                    <a:gd name="connsiteX11" fmla="*/ 4020608 w 4765675"/>
                    <a:gd name="connsiteY11" fmla="*/ 939969 h 1538122"/>
                    <a:gd name="connsiteX12" fmla="*/ 4443942 w 4765675"/>
                    <a:gd name="connsiteY12" fmla="*/ 1095544 h 1538122"/>
                    <a:gd name="connsiteX13" fmla="*/ 4722284 w 4765675"/>
                    <a:gd name="connsiteY13" fmla="*/ 959018 h 1538122"/>
                    <a:gd name="connsiteX14" fmla="*/ 4765675 w 4765675"/>
                    <a:gd name="connsiteY14" fmla="*/ 1534752 h 1538122"/>
                    <a:gd name="connsiteX15" fmla="*/ 4422775 w 4765675"/>
                    <a:gd name="connsiteY15" fmla="*/ 1537927 h 1538122"/>
                    <a:gd name="connsiteX16" fmla="*/ 4267200 w 4765675"/>
                    <a:gd name="connsiteY16" fmla="*/ 1518877 h 1538122"/>
                    <a:gd name="connsiteX17" fmla="*/ 3825875 w 4765675"/>
                    <a:gd name="connsiteY17" fmla="*/ 1518877 h 1538122"/>
                    <a:gd name="connsiteX18" fmla="*/ 3362325 w 4765675"/>
                    <a:gd name="connsiteY18" fmla="*/ 1493477 h 1538122"/>
                    <a:gd name="connsiteX19" fmla="*/ 3086100 w 4765675"/>
                    <a:gd name="connsiteY19" fmla="*/ 1471252 h 1538122"/>
                    <a:gd name="connsiteX20" fmla="*/ 2806700 w 4765675"/>
                    <a:gd name="connsiteY20" fmla="*/ 1477602 h 1538122"/>
                    <a:gd name="connsiteX21" fmla="*/ 2530475 w 4765675"/>
                    <a:gd name="connsiteY21" fmla="*/ 1477602 h 1538122"/>
                    <a:gd name="connsiteX22" fmla="*/ 2266950 w 4765675"/>
                    <a:gd name="connsiteY22" fmla="*/ 1464902 h 1538122"/>
                    <a:gd name="connsiteX23" fmla="*/ 2127250 w 4765675"/>
                    <a:gd name="connsiteY23" fmla="*/ 1474427 h 1538122"/>
                    <a:gd name="connsiteX24" fmla="*/ 1889125 w 4765675"/>
                    <a:gd name="connsiteY24" fmla="*/ 1483952 h 1538122"/>
                    <a:gd name="connsiteX25" fmla="*/ 1516592 w 4765675"/>
                    <a:gd name="connsiteY25" fmla="*/ 1496652 h 1538122"/>
                    <a:gd name="connsiteX26" fmla="*/ 1016000 w 4765675"/>
                    <a:gd name="connsiteY26" fmla="*/ 1512527 h 1538122"/>
                    <a:gd name="connsiteX27" fmla="*/ 654050 w 4765675"/>
                    <a:gd name="connsiteY27" fmla="*/ 1512527 h 1538122"/>
                    <a:gd name="connsiteX28" fmla="*/ 241300 w 4765675"/>
                    <a:gd name="connsiteY28" fmla="*/ 1522052 h 1538122"/>
                    <a:gd name="connsiteX29" fmla="*/ 0 w 4765675"/>
                    <a:gd name="connsiteY29" fmla="*/ 1509352 h 1538122"/>
                    <a:gd name="connsiteX0" fmla="*/ 12700 w 4765675"/>
                    <a:gd name="connsiteY0" fmla="*/ 239454 h 1543515"/>
                    <a:gd name="connsiteX1" fmla="*/ 364067 w 4765675"/>
                    <a:gd name="connsiteY1" fmla="*/ 201354 h 1543515"/>
                    <a:gd name="connsiteX2" fmla="*/ 726017 w 4765675"/>
                    <a:gd name="connsiteY2" fmla="*/ 197120 h 1543515"/>
                    <a:gd name="connsiteX3" fmla="*/ 1140884 w 4765675"/>
                    <a:gd name="connsiteY3" fmla="*/ 889270 h 1543515"/>
                    <a:gd name="connsiteX4" fmla="*/ 1408641 w 4765675"/>
                    <a:gd name="connsiteY4" fmla="*/ 707237 h 1543515"/>
                    <a:gd name="connsiteX5" fmla="*/ 1619250 w 4765675"/>
                    <a:gd name="connsiteY5" fmla="*/ 150553 h 1543515"/>
                    <a:gd name="connsiteX6" fmla="*/ 1765300 w 4765675"/>
                    <a:gd name="connsiteY6" fmla="*/ 138912 h 1543515"/>
                    <a:gd name="connsiteX7" fmla="*/ 2214034 w 4765675"/>
                    <a:gd name="connsiteY7" fmla="*/ 64829 h 1543515"/>
                    <a:gd name="connsiteX8" fmla="*/ 2548467 w 4765675"/>
                    <a:gd name="connsiteY8" fmla="*/ 84937 h 1543515"/>
                    <a:gd name="connsiteX9" fmla="*/ 3034241 w 4765675"/>
                    <a:gd name="connsiteY9" fmla="*/ 1105171 h 1543515"/>
                    <a:gd name="connsiteX10" fmla="*/ 3479800 w 4765675"/>
                    <a:gd name="connsiteY10" fmla="*/ 760153 h 1543515"/>
                    <a:gd name="connsiteX11" fmla="*/ 4020608 w 4765675"/>
                    <a:gd name="connsiteY11" fmla="*/ 945362 h 1543515"/>
                    <a:gd name="connsiteX12" fmla="*/ 4443942 w 4765675"/>
                    <a:gd name="connsiteY12" fmla="*/ 1100937 h 1543515"/>
                    <a:gd name="connsiteX13" fmla="*/ 4722284 w 4765675"/>
                    <a:gd name="connsiteY13" fmla="*/ 964411 h 1543515"/>
                    <a:gd name="connsiteX14" fmla="*/ 4765675 w 4765675"/>
                    <a:gd name="connsiteY14" fmla="*/ 1540145 h 1543515"/>
                    <a:gd name="connsiteX15" fmla="*/ 4422775 w 4765675"/>
                    <a:gd name="connsiteY15" fmla="*/ 1543320 h 1543515"/>
                    <a:gd name="connsiteX16" fmla="*/ 4267200 w 4765675"/>
                    <a:gd name="connsiteY16" fmla="*/ 1524270 h 1543515"/>
                    <a:gd name="connsiteX17" fmla="*/ 3825875 w 4765675"/>
                    <a:gd name="connsiteY17" fmla="*/ 1524270 h 1543515"/>
                    <a:gd name="connsiteX18" fmla="*/ 3362325 w 4765675"/>
                    <a:gd name="connsiteY18" fmla="*/ 1498870 h 1543515"/>
                    <a:gd name="connsiteX19" fmla="*/ 3086100 w 4765675"/>
                    <a:gd name="connsiteY19" fmla="*/ 1476645 h 1543515"/>
                    <a:gd name="connsiteX20" fmla="*/ 2806700 w 4765675"/>
                    <a:gd name="connsiteY20" fmla="*/ 1482995 h 1543515"/>
                    <a:gd name="connsiteX21" fmla="*/ 2530475 w 4765675"/>
                    <a:gd name="connsiteY21" fmla="*/ 1482995 h 1543515"/>
                    <a:gd name="connsiteX22" fmla="*/ 2266950 w 4765675"/>
                    <a:gd name="connsiteY22" fmla="*/ 1470295 h 1543515"/>
                    <a:gd name="connsiteX23" fmla="*/ 2127250 w 4765675"/>
                    <a:gd name="connsiteY23" fmla="*/ 1479820 h 1543515"/>
                    <a:gd name="connsiteX24" fmla="*/ 1889125 w 4765675"/>
                    <a:gd name="connsiteY24" fmla="*/ 1489345 h 1543515"/>
                    <a:gd name="connsiteX25" fmla="*/ 1516592 w 4765675"/>
                    <a:gd name="connsiteY25" fmla="*/ 1502045 h 1543515"/>
                    <a:gd name="connsiteX26" fmla="*/ 1016000 w 4765675"/>
                    <a:gd name="connsiteY26" fmla="*/ 1517920 h 1543515"/>
                    <a:gd name="connsiteX27" fmla="*/ 654050 w 4765675"/>
                    <a:gd name="connsiteY27" fmla="*/ 1517920 h 1543515"/>
                    <a:gd name="connsiteX28" fmla="*/ 241300 w 4765675"/>
                    <a:gd name="connsiteY28" fmla="*/ 1527445 h 1543515"/>
                    <a:gd name="connsiteX29" fmla="*/ 0 w 4765675"/>
                    <a:gd name="connsiteY29" fmla="*/ 1514745 h 1543515"/>
                    <a:gd name="connsiteX0" fmla="*/ 12700 w 4765675"/>
                    <a:gd name="connsiteY0" fmla="*/ 212193 h 1516254"/>
                    <a:gd name="connsiteX1" fmla="*/ 364067 w 4765675"/>
                    <a:gd name="connsiteY1" fmla="*/ 174093 h 1516254"/>
                    <a:gd name="connsiteX2" fmla="*/ 726017 w 4765675"/>
                    <a:gd name="connsiteY2" fmla="*/ 169859 h 1516254"/>
                    <a:gd name="connsiteX3" fmla="*/ 1140884 w 4765675"/>
                    <a:gd name="connsiteY3" fmla="*/ 862009 h 1516254"/>
                    <a:gd name="connsiteX4" fmla="*/ 1408641 w 4765675"/>
                    <a:gd name="connsiteY4" fmla="*/ 679976 h 1516254"/>
                    <a:gd name="connsiteX5" fmla="*/ 1619250 w 4765675"/>
                    <a:gd name="connsiteY5" fmla="*/ 123292 h 1516254"/>
                    <a:gd name="connsiteX6" fmla="*/ 1765300 w 4765675"/>
                    <a:gd name="connsiteY6" fmla="*/ 111651 h 1516254"/>
                    <a:gd name="connsiteX7" fmla="*/ 2214034 w 4765675"/>
                    <a:gd name="connsiteY7" fmla="*/ 37568 h 1516254"/>
                    <a:gd name="connsiteX8" fmla="*/ 2548467 w 4765675"/>
                    <a:gd name="connsiteY8" fmla="*/ 57676 h 1516254"/>
                    <a:gd name="connsiteX9" fmla="*/ 3044824 w 4765675"/>
                    <a:gd name="connsiteY9" fmla="*/ 47093 h 1516254"/>
                    <a:gd name="connsiteX10" fmla="*/ 3479800 w 4765675"/>
                    <a:gd name="connsiteY10" fmla="*/ 732892 h 1516254"/>
                    <a:gd name="connsiteX11" fmla="*/ 4020608 w 4765675"/>
                    <a:gd name="connsiteY11" fmla="*/ 918101 h 1516254"/>
                    <a:gd name="connsiteX12" fmla="*/ 4443942 w 4765675"/>
                    <a:gd name="connsiteY12" fmla="*/ 1073676 h 1516254"/>
                    <a:gd name="connsiteX13" fmla="*/ 4722284 w 4765675"/>
                    <a:gd name="connsiteY13" fmla="*/ 937150 h 1516254"/>
                    <a:gd name="connsiteX14" fmla="*/ 4765675 w 4765675"/>
                    <a:gd name="connsiteY14" fmla="*/ 1512884 h 1516254"/>
                    <a:gd name="connsiteX15" fmla="*/ 4422775 w 4765675"/>
                    <a:gd name="connsiteY15" fmla="*/ 1516059 h 1516254"/>
                    <a:gd name="connsiteX16" fmla="*/ 4267200 w 4765675"/>
                    <a:gd name="connsiteY16" fmla="*/ 1497009 h 1516254"/>
                    <a:gd name="connsiteX17" fmla="*/ 3825875 w 4765675"/>
                    <a:gd name="connsiteY17" fmla="*/ 1497009 h 1516254"/>
                    <a:gd name="connsiteX18" fmla="*/ 3362325 w 4765675"/>
                    <a:gd name="connsiteY18" fmla="*/ 1471609 h 1516254"/>
                    <a:gd name="connsiteX19" fmla="*/ 3086100 w 4765675"/>
                    <a:gd name="connsiteY19" fmla="*/ 1449384 h 1516254"/>
                    <a:gd name="connsiteX20" fmla="*/ 2806700 w 4765675"/>
                    <a:gd name="connsiteY20" fmla="*/ 1455734 h 1516254"/>
                    <a:gd name="connsiteX21" fmla="*/ 2530475 w 4765675"/>
                    <a:gd name="connsiteY21" fmla="*/ 1455734 h 1516254"/>
                    <a:gd name="connsiteX22" fmla="*/ 2266950 w 4765675"/>
                    <a:gd name="connsiteY22" fmla="*/ 1443034 h 1516254"/>
                    <a:gd name="connsiteX23" fmla="*/ 2127250 w 4765675"/>
                    <a:gd name="connsiteY23" fmla="*/ 1452559 h 1516254"/>
                    <a:gd name="connsiteX24" fmla="*/ 1889125 w 4765675"/>
                    <a:gd name="connsiteY24" fmla="*/ 1462084 h 1516254"/>
                    <a:gd name="connsiteX25" fmla="*/ 1516592 w 4765675"/>
                    <a:gd name="connsiteY25" fmla="*/ 1474784 h 1516254"/>
                    <a:gd name="connsiteX26" fmla="*/ 1016000 w 4765675"/>
                    <a:gd name="connsiteY26" fmla="*/ 1490659 h 1516254"/>
                    <a:gd name="connsiteX27" fmla="*/ 654050 w 4765675"/>
                    <a:gd name="connsiteY27" fmla="*/ 1490659 h 1516254"/>
                    <a:gd name="connsiteX28" fmla="*/ 241300 w 4765675"/>
                    <a:gd name="connsiteY28" fmla="*/ 1500184 h 1516254"/>
                    <a:gd name="connsiteX29" fmla="*/ 0 w 4765675"/>
                    <a:gd name="connsiteY29" fmla="*/ 1487484 h 1516254"/>
                    <a:gd name="connsiteX0" fmla="*/ 12700 w 4765675"/>
                    <a:gd name="connsiteY0" fmla="*/ 245053 h 1549114"/>
                    <a:gd name="connsiteX1" fmla="*/ 364067 w 4765675"/>
                    <a:gd name="connsiteY1" fmla="*/ 206953 h 1549114"/>
                    <a:gd name="connsiteX2" fmla="*/ 726017 w 4765675"/>
                    <a:gd name="connsiteY2" fmla="*/ 202719 h 1549114"/>
                    <a:gd name="connsiteX3" fmla="*/ 1140884 w 4765675"/>
                    <a:gd name="connsiteY3" fmla="*/ 894869 h 1549114"/>
                    <a:gd name="connsiteX4" fmla="*/ 1408641 w 4765675"/>
                    <a:gd name="connsiteY4" fmla="*/ 712836 h 1549114"/>
                    <a:gd name="connsiteX5" fmla="*/ 1619250 w 4765675"/>
                    <a:gd name="connsiteY5" fmla="*/ 156152 h 1549114"/>
                    <a:gd name="connsiteX6" fmla="*/ 1765300 w 4765675"/>
                    <a:gd name="connsiteY6" fmla="*/ 144511 h 1549114"/>
                    <a:gd name="connsiteX7" fmla="*/ 2214034 w 4765675"/>
                    <a:gd name="connsiteY7" fmla="*/ 70428 h 1549114"/>
                    <a:gd name="connsiteX8" fmla="*/ 2548467 w 4765675"/>
                    <a:gd name="connsiteY8" fmla="*/ 90536 h 1549114"/>
                    <a:gd name="connsiteX9" fmla="*/ 3044824 w 4765675"/>
                    <a:gd name="connsiteY9" fmla="*/ 79953 h 1549114"/>
                    <a:gd name="connsiteX10" fmla="*/ 3591983 w 4765675"/>
                    <a:gd name="connsiteY10" fmla="*/ 60902 h 1549114"/>
                    <a:gd name="connsiteX11" fmla="*/ 4020608 w 4765675"/>
                    <a:gd name="connsiteY11" fmla="*/ 950961 h 1549114"/>
                    <a:gd name="connsiteX12" fmla="*/ 4443942 w 4765675"/>
                    <a:gd name="connsiteY12" fmla="*/ 1106536 h 1549114"/>
                    <a:gd name="connsiteX13" fmla="*/ 4722284 w 4765675"/>
                    <a:gd name="connsiteY13" fmla="*/ 970010 h 1549114"/>
                    <a:gd name="connsiteX14" fmla="*/ 4765675 w 4765675"/>
                    <a:gd name="connsiteY14" fmla="*/ 1545744 h 1549114"/>
                    <a:gd name="connsiteX15" fmla="*/ 4422775 w 4765675"/>
                    <a:gd name="connsiteY15" fmla="*/ 1548919 h 1549114"/>
                    <a:gd name="connsiteX16" fmla="*/ 4267200 w 4765675"/>
                    <a:gd name="connsiteY16" fmla="*/ 1529869 h 1549114"/>
                    <a:gd name="connsiteX17" fmla="*/ 3825875 w 4765675"/>
                    <a:gd name="connsiteY17" fmla="*/ 1529869 h 1549114"/>
                    <a:gd name="connsiteX18" fmla="*/ 3362325 w 4765675"/>
                    <a:gd name="connsiteY18" fmla="*/ 1504469 h 1549114"/>
                    <a:gd name="connsiteX19" fmla="*/ 3086100 w 4765675"/>
                    <a:gd name="connsiteY19" fmla="*/ 1482244 h 1549114"/>
                    <a:gd name="connsiteX20" fmla="*/ 2806700 w 4765675"/>
                    <a:gd name="connsiteY20" fmla="*/ 1488594 h 1549114"/>
                    <a:gd name="connsiteX21" fmla="*/ 2530475 w 4765675"/>
                    <a:gd name="connsiteY21" fmla="*/ 1488594 h 1549114"/>
                    <a:gd name="connsiteX22" fmla="*/ 2266950 w 4765675"/>
                    <a:gd name="connsiteY22" fmla="*/ 1475894 h 1549114"/>
                    <a:gd name="connsiteX23" fmla="*/ 2127250 w 4765675"/>
                    <a:gd name="connsiteY23" fmla="*/ 1485419 h 1549114"/>
                    <a:gd name="connsiteX24" fmla="*/ 1889125 w 4765675"/>
                    <a:gd name="connsiteY24" fmla="*/ 1494944 h 1549114"/>
                    <a:gd name="connsiteX25" fmla="*/ 1516592 w 4765675"/>
                    <a:gd name="connsiteY25" fmla="*/ 1507644 h 1549114"/>
                    <a:gd name="connsiteX26" fmla="*/ 1016000 w 4765675"/>
                    <a:gd name="connsiteY26" fmla="*/ 1523519 h 1549114"/>
                    <a:gd name="connsiteX27" fmla="*/ 654050 w 4765675"/>
                    <a:gd name="connsiteY27" fmla="*/ 1523519 h 1549114"/>
                    <a:gd name="connsiteX28" fmla="*/ 241300 w 4765675"/>
                    <a:gd name="connsiteY28" fmla="*/ 1533044 h 1549114"/>
                    <a:gd name="connsiteX29" fmla="*/ 0 w 4765675"/>
                    <a:gd name="connsiteY29" fmla="*/ 1520344 h 1549114"/>
                    <a:gd name="connsiteX0" fmla="*/ 12700 w 4765675"/>
                    <a:gd name="connsiteY0" fmla="*/ 278136 h 1582197"/>
                    <a:gd name="connsiteX1" fmla="*/ 364067 w 4765675"/>
                    <a:gd name="connsiteY1" fmla="*/ 240036 h 1582197"/>
                    <a:gd name="connsiteX2" fmla="*/ 726017 w 4765675"/>
                    <a:gd name="connsiteY2" fmla="*/ 235802 h 1582197"/>
                    <a:gd name="connsiteX3" fmla="*/ 1140884 w 4765675"/>
                    <a:gd name="connsiteY3" fmla="*/ 927952 h 1582197"/>
                    <a:gd name="connsiteX4" fmla="*/ 1408641 w 4765675"/>
                    <a:gd name="connsiteY4" fmla="*/ 745919 h 1582197"/>
                    <a:gd name="connsiteX5" fmla="*/ 1619250 w 4765675"/>
                    <a:gd name="connsiteY5" fmla="*/ 189235 h 1582197"/>
                    <a:gd name="connsiteX6" fmla="*/ 1765300 w 4765675"/>
                    <a:gd name="connsiteY6" fmla="*/ 177594 h 1582197"/>
                    <a:gd name="connsiteX7" fmla="*/ 2214034 w 4765675"/>
                    <a:gd name="connsiteY7" fmla="*/ 103511 h 1582197"/>
                    <a:gd name="connsiteX8" fmla="*/ 2548467 w 4765675"/>
                    <a:gd name="connsiteY8" fmla="*/ 123619 h 1582197"/>
                    <a:gd name="connsiteX9" fmla="*/ 3044824 w 4765675"/>
                    <a:gd name="connsiteY9" fmla="*/ 113036 h 1582197"/>
                    <a:gd name="connsiteX10" fmla="*/ 3591983 w 4765675"/>
                    <a:gd name="connsiteY10" fmla="*/ 93985 h 1582197"/>
                    <a:gd name="connsiteX11" fmla="*/ 3952875 w 4765675"/>
                    <a:gd name="connsiteY11" fmla="*/ 73877 h 1582197"/>
                    <a:gd name="connsiteX12" fmla="*/ 4443942 w 4765675"/>
                    <a:gd name="connsiteY12" fmla="*/ 1139619 h 1582197"/>
                    <a:gd name="connsiteX13" fmla="*/ 4722284 w 4765675"/>
                    <a:gd name="connsiteY13" fmla="*/ 1003093 h 1582197"/>
                    <a:gd name="connsiteX14" fmla="*/ 4765675 w 4765675"/>
                    <a:gd name="connsiteY14" fmla="*/ 1578827 h 1582197"/>
                    <a:gd name="connsiteX15" fmla="*/ 4422775 w 4765675"/>
                    <a:gd name="connsiteY15" fmla="*/ 1582002 h 1582197"/>
                    <a:gd name="connsiteX16" fmla="*/ 4267200 w 4765675"/>
                    <a:gd name="connsiteY16" fmla="*/ 1562952 h 1582197"/>
                    <a:gd name="connsiteX17" fmla="*/ 3825875 w 4765675"/>
                    <a:gd name="connsiteY17" fmla="*/ 1562952 h 1582197"/>
                    <a:gd name="connsiteX18" fmla="*/ 3362325 w 4765675"/>
                    <a:gd name="connsiteY18" fmla="*/ 1537552 h 1582197"/>
                    <a:gd name="connsiteX19" fmla="*/ 3086100 w 4765675"/>
                    <a:gd name="connsiteY19" fmla="*/ 1515327 h 1582197"/>
                    <a:gd name="connsiteX20" fmla="*/ 2806700 w 4765675"/>
                    <a:gd name="connsiteY20" fmla="*/ 1521677 h 1582197"/>
                    <a:gd name="connsiteX21" fmla="*/ 2530475 w 4765675"/>
                    <a:gd name="connsiteY21" fmla="*/ 1521677 h 1582197"/>
                    <a:gd name="connsiteX22" fmla="*/ 2266950 w 4765675"/>
                    <a:gd name="connsiteY22" fmla="*/ 1508977 h 1582197"/>
                    <a:gd name="connsiteX23" fmla="*/ 2127250 w 4765675"/>
                    <a:gd name="connsiteY23" fmla="*/ 1518502 h 1582197"/>
                    <a:gd name="connsiteX24" fmla="*/ 1889125 w 4765675"/>
                    <a:gd name="connsiteY24" fmla="*/ 1528027 h 1582197"/>
                    <a:gd name="connsiteX25" fmla="*/ 1516592 w 4765675"/>
                    <a:gd name="connsiteY25" fmla="*/ 1540727 h 1582197"/>
                    <a:gd name="connsiteX26" fmla="*/ 1016000 w 4765675"/>
                    <a:gd name="connsiteY26" fmla="*/ 1556602 h 1582197"/>
                    <a:gd name="connsiteX27" fmla="*/ 654050 w 4765675"/>
                    <a:gd name="connsiteY27" fmla="*/ 1556602 h 1582197"/>
                    <a:gd name="connsiteX28" fmla="*/ 241300 w 4765675"/>
                    <a:gd name="connsiteY28" fmla="*/ 1566127 h 1582197"/>
                    <a:gd name="connsiteX29" fmla="*/ 0 w 4765675"/>
                    <a:gd name="connsiteY29" fmla="*/ 1553427 h 1582197"/>
                    <a:gd name="connsiteX0" fmla="*/ 12700 w 4765675"/>
                    <a:gd name="connsiteY0" fmla="*/ 275406 h 1579467"/>
                    <a:gd name="connsiteX1" fmla="*/ 364067 w 4765675"/>
                    <a:gd name="connsiteY1" fmla="*/ 237306 h 1579467"/>
                    <a:gd name="connsiteX2" fmla="*/ 726017 w 4765675"/>
                    <a:gd name="connsiteY2" fmla="*/ 233072 h 1579467"/>
                    <a:gd name="connsiteX3" fmla="*/ 1140884 w 4765675"/>
                    <a:gd name="connsiteY3" fmla="*/ 925222 h 1579467"/>
                    <a:gd name="connsiteX4" fmla="*/ 1408641 w 4765675"/>
                    <a:gd name="connsiteY4" fmla="*/ 743189 h 1579467"/>
                    <a:gd name="connsiteX5" fmla="*/ 1619250 w 4765675"/>
                    <a:gd name="connsiteY5" fmla="*/ 186505 h 1579467"/>
                    <a:gd name="connsiteX6" fmla="*/ 1765300 w 4765675"/>
                    <a:gd name="connsiteY6" fmla="*/ 174864 h 1579467"/>
                    <a:gd name="connsiteX7" fmla="*/ 2214034 w 4765675"/>
                    <a:gd name="connsiteY7" fmla="*/ 100781 h 1579467"/>
                    <a:gd name="connsiteX8" fmla="*/ 2548467 w 4765675"/>
                    <a:gd name="connsiteY8" fmla="*/ 120889 h 1579467"/>
                    <a:gd name="connsiteX9" fmla="*/ 3044824 w 4765675"/>
                    <a:gd name="connsiteY9" fmla="*/ 110306 h 1579467"/>
                    <a:gd name="connsiteX10" fmla="*/ 3591983 w 4765675"/>
                    <a:gd name="connsiteY10" fmla="*/ 91255 h 1579467"/>
                    <a:gd name="connsiteX11" fmla="*/ 3952875 w 4765675"/>
                    <a:gd name="connsiteY11" fmla="*/ 71147 h 1579467"/>
                    <a:gd name="connsiteX12" fmla="*/ 4025117 w 4765675"/>
                    <a:gd name="connsiteY12" fmla="*/ 82297 h 1579467"/>
                    <a:gd name="connsiteX13" fmla="*/ 4443942 w 4765675"/>
                    <a:gd name="connsiteY13" fmla="*/ 1136889 h 1579467"/>
                    <a:gd name="connsiteX14" fmla="*/ 4722284 w 4765675"/>
                    <a:gd name="connsiteY14" fmla="*/ 1000363 h 1579467"/>
                    <a:gd name="connsiteX15" fmla="*/ 4765675 w 4765675"/>
                    <a:gd name="connsiteY15" fmla="*/ 1576097 h 1579467"/>
                    <a:gd name="connsiteX16" fmla="*/ 4422775 w 4765675"/>
                    <a:gd name="connsiteY16" fmla="*/ 1579272 h 1579467"/>
                    <a:gd name="connsiteX17" fmla="*/ 4267200 w 4765675"/>
                    <a:gd name="connsiteY17" fmla="*/ 1560222 h 1579467"/>
                    <a:gd name="connsiteX18" fmla="*/ 3825875 w 4765675"/>
                    <a:gd name="connsiteY18" fmla="*/ 1560222 h 1579467"/>
                    <a:gd name="connsiteX19" fmla="*/ 3362325 w 4765675"/>
                    <a:gd name="connsiteY19" fmla="*/ 1534822 h 1579467"/>
                    <a:gd name="connsiteX20" fmla="*/ 3086100 w 4765675"/>
                    <a:gd name="connsiteY20" fmla="*/ 1512597 h 1579467"/>
                    <a:gd name="connsiteX21" fmla="*/ 2806700 w 4765675"/>
                    <a:gd name="connsiteY21" fmla="*/ 1518947 h 1579467"/>
                    <a:gd name="connsiteX22" fmla="*/ 2530475 w 4765675"/>
                    <a:gd name="connsiteY22" fmla="*/ 1518947 h 1579467"/>
                    <a:gd name="connsiteX23" fmla="*/ 2266950 w 4765675"/>
                    <a:gd name="connsiteY23" fmla="*/ 1506247 h 1579467"/>
                    <a:gd name="connsiteX24" fmla="*/ 2127250 w 4765675"/>
                    <a:gd name="connsiteY24" fmla="*/ 1515772 h 1579467"/>
                    <a:gd name="connsiteX25" fmla="*/ 1889125 w 4765675"/>
                    <a:gd name="connsiteY25" fmla="*/ 1525297 h 1579467"/>
                    <a:gd name="connsiteX26" fmla="*/ 1516592 w 4765675"/>
                    <a:gd name="connsiteY26" fmla="*/ 1537997 h 1579467"/>
                    <a:gd name="connsiteX27" fmla="*/ 1016000 w 4765675"/>
                    <a:gd name="connsiteY27" fmla="*/ 1553872 h 1579467"/>
                    <a:gd name="connsiteX28" fmla="*/ 654050 w 4765675"/>
                    <a:gd name="connsiteY28" fmla="*/ 1553872 h 1579467"/>
                    <a:gd name="connsiteX29" fmla="*/ 241300 w 4765675"/>
                    <a:gd name="connsiteY29" fmla="*/ 1563397 h 1579467"/>
                    <a:gd name="connsiteX30" fmla="*/ 0 w 4765675"/>
                    <a:gd name="connsiteY30" fmla="*/ 1550697 h 1579467"/>
                    <a:gd name="connsiteX0" fmla="*/ 12700 w 4765675"/>
                    <a:gd name="connsiteY0" fmla="*/ 275406 h 1579467"/>
                    <a:gd name="connsiteX1" fmla="*/ 364067 w 4765675"/>
                    <a:gd name="connsiteY1" fmla="*/ 237306 h 1579467"/>
                    <a:gd name="connsiteX2" fmla="*/ 726017 w 4765675"/>
                    <a:gd name="connsiteY2" fmla="*/ 233072 h 1579467"/>
                    <a:gd name="connsiteX3" fmla="*/ 1140884 w 4765675"/>
                    <a:gd name="connsiteY3" fmla="*/ 925222 h 1579467"/>
                    <a:gd name="connsiteX4" fmla="*/ 1408641 w 4765675"/>
                    <a:gd name="connsiteY4" fmla="*/ 743189 h 1579467"/>
                    <a:gd name="connsiteX5" fmla="*/ 1619250 w 4765675"/>
                    <a:gd name="connsiteY5" fmla="*/ 186505 h 1579467"/>
                    <a:gd name="connsiteX6" fmla="*/ 1765300 w 4765675"/>
                    <a:gd name="connsiteY6" fmla="*/ 174864 h 1579467"/>
                    <a:gd name="connsiteX7" fmla="*/ 2214034 w 4765675"/>
                    <a:gd name="connsiteY7" fmla="*/ 100781 h 1579467"/>
                    <a:gd name="connsiteX8" fmla="*/ 2548467 w 4765675"/>
                    <a:gd name="connsiteY8" fmla="*/ 120889 h 1579467"/>
                    <a:gd name="connsiteX9" fmla="*/ 3044824 w 4765675"/>
                    <a:gd name="connsiteY9" fmla="*/ 110306 h 1579467"/>
                    <a:gd name="connsiteX10" fmla="*/ 3591983 w 4765675"/>
                    <a:gd name="connsiteY10" fmla="*/ 91255 h 1579467"/>
                    <a:gd name="connsiteX11" fmla="*/ 3952875 w 4765675"/>
                    <a:gd name="connsiteY11" fmla="*/ 71147 h 1579467"/>
                    <a:gd name="connsiteX12" fmla="*/ 4025117 w 4765675"/>
                    <a:gd name="connsiteY12" fmla="*/ 82297 h 1579467"/>
                    <a:gd name="connsiteX13" fmla="*/ 4181475 w 4765675"/>
                    <a:gd name="connsiteY13" fmla="*/ 78556 h 1579467"/>
                    <a:gd name="connsiteX14" fmla="*/ 4722284 w 4765675"/>
                    <a:gd name="connsiteY14" fmla="*/ 1000363 h 1579467"/>
                    <a:gd name="connsiteX15" fmla="*/ 4765675 w 4765675"/>
                    <a:gd name="connsiteY15" fmla="*/ 1576097 h 1579467"/>
                    <a:gd name="connsiteX16" fmla="*/ 4422775 w 4765675"/>
                    <a:gd name="connsiteY16" fmla="*/ 1579272 h 1579467"/>
                    <a:gd name="connsiteX17" fmla="*/ 4267200 w 4765675"/>
                    <a:gd name="connsiteY17" fmla="*/ 1560222 h 1579467"/>
                    <a:gd name="connsiteX18" fmla="*/ 3825875 w 4765675"/>
                    <a:gd name="connsiteY18" fmla="*/ 1560222 h 1579467"/>
                    <a:gd name="connsiteX19" fmla="*/ 3362325 w 4765675"/>
                    <a:gd name="connsiteY19" fmla="*/ 1534822 h 1579467"/>
                    <a:gd name="connsiteX20" fmla="*/ 3086100 w 4765675"/>
                    <a:gd name="connsiteY20" fmla="*/ 1512597 h 1579467"/>
                    <a:gd name="connsiteX21" fmla="*/ 2806700 w 4765675"/>
                    <a:gd name="connsiteY21" fmla="*/ 1518947 h 1579467"/>
                    <a:gd name="connsiteX22" fmla="*/ 2530475 w 4765675"/>
                    <a:gd name="connsiteY22" fmla="*/ 1518947 h 1579467"/>
                    <a:gd name="connsiteX23" fmla="*/ 2266950 w 4765675"/>
                    <a:gd name="connsiteY23" fmla="*/ 1506247 h 1579467"/>
                    <a:gd name="connsiteX24" fmla="*/ 2127250 w 4765675"/>
                    <a:gd name="connsiteY24" fmla="*/ 1515772 h 1579467"/>
                    <a:gd name="connsiteX25" fmla="*/ 1889125 w 4765675"/>
                    <a:gd name="connsiteY25" fmla="*/ 1525297 h 1579467"/>
                    <a:gd name="connsiteX26" fmla="*/ 1516592 w 4765675"/>
                    <a:gd name="connsiteY26" fmla="*/ 1537997 h 1579467"/>
                    <a:gd name="connsiteX27" fmla="*/ 1016000 w 4765675"/>
                    <a:gd name="connsiteY27" fmla="*/ 1553872 h 1579467"/>
                    <a:gd name="connsiteX28" fmla="*/ 654050 w 4765675"/>
                    <a:gd name="connsiteY28" fmla="*/ 1553872 h 1579467"/>
                    <a:gd name="connsiteX29" fmla="*/ 241300 w 4765675"/>
                    <a:gd name="connsiteY29" fmla="*/ 1563397 h 1579467"/>
                    <a:gd name="connsiteX30" fmla="*/ 0 w 4765675"/>
                    <a:gd name="connsiteY30" fmla="*/ 1550697 h 1579467"/>
                    <a:gd name="connsiteX0" fmla="*/ 12700 w 4765675"/>
                    <a:gd name="connsiteY0" fmla="*/ 275406 h 1579467"/>
                    <a:gd name="connsiteX1" fmla="*/ 364067 w 4765675"/>
                    <a:gd name="connsiteY1" fmla="*/ 237306 h 1579467"/>
                    <a:gd name="connsiteX2" fmla="*/ 726017 w 4765675"/>
                    <a:gd name="connsiteY2" fmla="*/ 233072 h 1579467"/>
                    <a:gd name="connsiteX3" fmla="*/ 1140884 w 4765675"/>
                    <a:gd name="connsiteY3" fmla="*/ 925222 h 1579467"/>
                    <a:gd name="connsiteX4" fmla="*/ 1408641 w 4765675"/>
                    <a:gd name="connsiteY4" fmla="*/ 743189 h 1579467"/>
                    <a:gd name="connsiteX5" fmla="*/ 1619250 w 4765675"/>
                    <a:gd name="connsiteY5" fmla="*/ 186505 h 1579467"/>
                    <a:gd name="connsiteX6" fmla="*/ 1765300 w 4765675"/>
                    <a:gd name="connsiteY6" fmla="*/ 174864 h 1579467"/>
                    <a:gd name="connsiteX7" fmla="*/ 2214034 w 4765675"/>
                    <a:gd name="connsiteY7" fmla="*/ 100781 h 1579467"/>
                    <a:gd name="connsiteX8" fmla="*/ 2548467 w 4765675"/>
                    <a:gd name="connsiteY8" fmla="*/ 120889 h 1579467"/>
                    <a:gd name="connsiteX9" fmla="*/ 3044824 w 4765675"/>
                    <a:gd name="connsiteY9" fmla="*/ 110306 h 1579467"/>
                    <a:gd name="connsiteX10" fmla="*/ 3591983 w 4765675"/>
                    <a:gd name="connsiteY10" fmla="*/ 91255 h 1579467"/>
                    <a:gd name="connsiteX11" fmla="*/ 3952875 w 4765675"/>
                    <a:gd name="connsiteY11" fmla="*/ 71147 h 1579467"/>
                    <a:gd name="connsiteX12" fmla="*/ 4025117 w 4765675"/>
                    <a:gd name="connsiteY12" fmla="*/ 82297 h 1579467"/>
                    <a:gd name="connsiteX13" fmla="*/ 4181475 w 4765675"/>
                    <a:gd name="connsiteY13" fmla="*/ 78556 h 1579467"/>
                    <a:gd name="connsiteX14" fmla="*/ 4751918 w 4765675"/>
                    <a:gd name="connsiteY14" fmla="*/ 11880 h 1579467"/>
                    <a:gd name="connsiteX15" fmla="*/ 4765675 w 4765675"/>
                    <a:gd name="connsiteY15" fmla="*/ 1576097 h 1579467"/>
                    <a:gd name="connsiteX16" fmla="*/ 4422775 w 4765675"/>
                    <a:gd name="connsiteY16" fmla="*/ 1579272 h 1579467"/>
                    <a:gd name="connsiteX17" fmla="*/ 4267200 w 4765675"/>
                    <a:gd name="connsiteY17" fmla="*/ 1560222 h 1579467"/>
                    <a:gd name="connsiteX18" fmla="*/ 3825875 w 4765675"/>
                    <a:gd name="connsiteY18" fmla="*/ 1560222 h 1579467"/>
                    <a:gd name="connsiteX19" fmla="*/ 3362325 w 4765675"/>
                    <a:gd name="connsiteY19" fmla="*/ 1534822 h 1579467"/>
                    <a:gd name="connsiteX20" fmla="*/ 3086100 w 4765675"/>
                    <a:gd name="connsiteY20" fmla="*/ 1512597 h 1579467"/>
                    <a:gd name="connsiteX21" fmla="*/ 2806700 w 4765675"/>
                    <a:gd name="connsiteY21" fmla="*/ 1518947 h 1579467"/>
                    <a:gd name="connsiteX22" fmla="*/ 2530475 w 4765675"/>
                    <a:gd name="connsiteY22" fmla="*/ 1518947 h 1579467"/>
                    <a:gd name="connsiteX23" fmla="*/ 2266950 w 4765675"/>
                    <a:gd name="connsiteY23" fmla="*/ 1506247 h 1579467"/>
                    <a:gd name="connsiteX24" fmla="*/ 2127250 w 4765675"/>
                    <a:gd name="connsiteY24" fmla="*/ 1515772 h 1579467"/>
                    <a:gd name="connsiteX25" fmla="*/ 1889125 w 4765675"/>
                    <a:gd name="connsiteY25" fmla="*/ 1525297 h 1579467"/>
                    <a:gd name="connsiteX26" fmla="*/ 1516592 w 4765675"/>
                    <a:gd name="connsiteY26" fmla="*/ 1537997 h 1579467"/>
                    <a:gd name="connsiteX27" fmla="*/ 1016000 w 4765675"/>
                    <a:gd name="connsiteY27" fmla="*/ 1553872 h 1579467"/>
                    <a:gd name="connsiteX28" fmla="*/ 654050 w 4765675"/>
                    <a:gd name="connsiteY28" fmla="*/ 1553872 h 1579467"/>
                    <a:gd name="connsiteX29" fmla="*/ 241300 w 4765675"/>
                    <a:gd name="connsiteY29" fmla="*/ 1563397 h 1579467"/>
                    <a:gd name="connsiteX30" fmla="*/ 0 w 4765675"/>
                    <a:gd name="connsiteY30" fmla="*/ 1550697 h 1579467"/>
                    <a:gd name="connsiteX0" fmla="*/ 12700 w 4765675"/>
                    <a:gd name="connsiteY0" fmla="*/ 371225 h 1675286"/>
                    <a:gd name="connsiteX1" fmla="*/ 364067 w 4765675"/>
                    <a:gd name="connsiteY1" fmla="*/ 333125 h 1675286"/>
                    <a:gd name="connsiteX2" fmla="*/ 726017 w 4765675"/>
                    <a:gd name="connsiteY2" fmla="*/ 328891 h 1675286"/>
                    <a:gd name="connsiteX3" fmla="*/ 1140884 w 4765675"/>
                    <a:gd name="connsiteY3" fmla="*/ 1021041 h 1675286"/>
                    <a:gd name="connsiteX4" fmla="*/ 1408641 w 4765675"/>
                    <a:gd name="connsiteY4" fmla="*/ 839008 h 1675286"/>
                    <a:gd name="connsiteX5" fmla="*/ 1619250 w 4765675"/>
                    <a:gd name="connsiteY5" fmla="*/ 282324 h 1675286"/>
                    <a:gd name="connsiteX6" fmla="*/ 1765300 w 4765675"/>
                    <a:gd name="connsiteY6" fmla="*/ 270683 h 1675286"/>
                    <a:gd name="connsiteX7" fmla="*/ 2214034 w 4765675"/>
                    <a:gd name="connsiteY7" fmla="*/ 196600 h 1675286"/>
                    <a:gd name="connsiteX8" fmla="*/ 2548467 w 4765675"/>
                    <a:gd name="connsiteY8" fmla="*/ 216708 h 1675286"/>
                    <a:gd name="connsiteX9" fmla="*/ 3044824 w 4765675"/>
                    <a:gd name="connsiteY9" fmla="*/ 206125 h 1675286"/>
                    <a:gd name="connsiteX10" fmla="*/ 3591983 w 4765675"/>
                    <a:gd name="connsiteY10" fmla="*/ 187074 h 1675286"/>
                    <a:gd name="connsiteX11" fmla="*/ 3952875 w 4765675"/>
                    <a:gd name="connsiteY11" fmla="*/ 166966 h 1675286"/>
                    <a:gd name="connsiteX12" fmla="*/ 4025117 w 4765675"/>
                    <a:gd name="connsiteY12" fmla="*/ 178116 h 1675286"/>
                    <a:gd name="connsiteX13" fmla="*/ 4181475 w 4765675"/>
                    <a:gd name="connsiteY13" fmla="*/ 174375 h 1675286"/>
                    <a:gd name="connsiteX14" fmla="*/ 4573333 w 4765675"/>
                    <a:gd name="connsiteY14" fmla="*/ 142133 h 1675286"/>
                    <a:gd name="connsiteX15" fmla="*/ 4751918 w 4765675"/>
                    <a:gd name="connsiteY15" fmla="*/ 107699 h 1675286"/>
                    <a:gd name="connsiteX16" fmla="*/ 4765675 w 4765675"/>
                    <a:gd name="connsiteY16" fmla="*/ 1671916 h 1675286"/>
                    <a:gd name="connsiteX17" fmla="*/ 4422775 w 4765675"/>
                    <a:gd name="connsiteY17" fmla="*/ 1675091 h 1675286"/>
                    <a:gd name="connsiteX18" fmla="*/ 4267200 w 4765675"/>
                    <a:gd name="connsiteY18" fmla="*/ 1656041 h 1675286"/>
                    <a:gd name="connsiteX19" fmla="*/ 3825875 w 4765675"/>
                    <a:gd name="connsiteY19" fmla="*/ 1656041 h 1675286"/>
                    <a:gd name="connsiteX20" fmla="*/ 3362325 w 4765675"/>
                    <a:gd name="connsiteY20" fmla="*/ 1630641 h 1675286"/>
                    <a:gd name="connsiteX21" fmla="*/ 3086100 w 4765675"/>
                    <a:gd name="connsiteY21" fmla="*/ 1608416 h 1675286"/>
                    <a:gd name="connsiteX22" fmla="*/ 2806700 w 4765675"/>
                    <a:gd name="connsiteY22" fmla="*/ 1614766 h 1675286"/>
                    <a:gd name="connsiteX23" fmla="*/ 2530475 w 4765675"/>
                    <a:gd name="connsiteY23" fmla="*/ 1614766 h 1675286"/>
                    <a:gd name="connsiteX24" fmla="*/ 2266950 w 4765675"/>
                    <a:gd name="connsiteY24" fmla="*/ 1602066 h 1675286"/>
                    <a:gd name="connsiteX25" fmla="*/ 2127250 w 4765675"/>
                    <a:gd name="connsiteY25" fmla="*/ 1611591 h 1675286"/>
                    <a:gd name="connsiteX26" fmla="*/ 1889125 w 4765675"/>
                    <a:gd name="connsiteY26" fmla="*/ 1621116 h 1675286"/>
                    <a:gd name="connsiteX27" fmla="*/ 1516592 w 4765675"/>
                    <a:gd name="connsiteY27" fmla="*/ 1633816 h 1675286"/>
                    <a:gd name="connsiteX28" fmla="*/ 1016000 w 4765675"/>
                    <a:gd name="connsiteY28" fmla="*/ 1649691 h 1675286"/>
                    <a:gd name="connsiteX29" fmla="*/ 654050 w 4765675"/>
                    <a:gd name="connsiteY29" fmla="*/ 1649691 h 1675286"/>
                    <a:gd name="connsiteX30" fmla="*/ 241300 w 4765675"/>
                    <a:gd name="connsiteY30" fmla="*/ 1659216 h 1675286"/>
                    <a:gd name="connsiteX31" fmla="*/ 0 w 4765675"/>
                    <a:gd name="connsiteY31" fmla="*/ 1646516 h 1675286"/>
                    <a:gd name="connsiteX0" fmla="*/ 12700 w 4765675"/>
                    <a:gd name="connsiteY0" fmla="*/ 361549 h 1665610"/>
                    <a:gd name="connsiteX1" fmla="*/ 364067 w 4765675"/>
                    <a:gd name="connsiteY1" fmla="*/ 323449 h 1665610"/>
                    <a:gd name="connsiteX2" fmla="*/ 726017 w 4765675"/>
                    <a:gd name="connsiteY2" fmla="*/ 319215 h 1665610"/>
                    <a:gd name="connsiteX3" fmla="*/ 1140884 w 4765675"/>
                    <a:gd name="connsiteY3" fmla="*/ 1011365 h 1665610"/>
                    <a:gd name="connsiteX4" fmla="*/ 1408641 w 4765675"/>
                    <a:gd name="connsiteY4" fmla="*/ 829332 h 1665610"/>
                    <a:gd name="connsiteX5" fmla="*/ 1619250 w 4765675"/>
                    <a:gd name="connsiteY5" fmla="*/ 272648 h 1665610"/>
                    <a:gd name="connsiteX6" fmla="*/ 1765300 w 4765675"/>
                    <a:gd name="connsiteY6" fmla="*/ 261007 h 1665610"/>
                    <a:gd name="connsiteX7" fmla="*/ 2214034 w 4765675"/>
                    <a:gd name="connsiteY7" fmla="*/ 186924 h 1665610"/>
                    <a:gd name="connsiteX8" fmla="*/ 2548467 w 4765675"/>
                    <a:gd name="connsiteY8" fmla="*/ 207032 h 1665610"/>
                    <a:gd name="connsiteX9" fmla="*/ 3044824 w 4765675"/>
                    <a:gd name="connsiteY9" fmla="*/ 196449 h 1665610"/>
                    <a:gd name="connsiteX10" fmla="*/ 3591983 w 4765675"/>
                    <a:gd name="connsiteY10" fmla="*/ 177398 h 1665610"/>
                    <a:gd name="connsiteX11" fmla="*/ 3952875 w 4765675"/>
                    <a:gd name="connsiteY11" fmla="*/ 157290 h 1665610"/>
                    <a:gd name="connsiteX12" fmla="*/ 4025117 w 4765675"/>
                    <a:gd name="connsiteY12" fmla="*/ 168440 h 1665610"/>
                    <a:gd name="connsiteX13" fmla="*/ 4181475 w 4765675"/>
                    <a:gd name="connsiteY13" fmla="*/ 164699 h 1665610"/>
                    <a:gd name="connsiteX14" fmla="*/ 4573333 w 4765675"/>
                    <a:gd name="connsiteY14" fmla="*/ 132457 h 1665610"/>
                    <a:gd name="connsiteX15" fmla="*/ 4760385 w 4765675"/>
                    <a:gd name="connsiteY15" fmla="*/ 110723 h 1665610"/>
                    <a:gd name="connsiteX16" fmla="*/ 4765675 w 4765675"/>
                    <a:gd name="connsiteY16" fmla="*/ 1662240 h 1665610"/>
                    <a:gd name="connsiteX17" fmla="*/ 4422775 w 4765675"/>
                    <a:gd name="connsiteY17" fmla="*/ 1665415 h 1665610"/>
                    <a:gd name="connsiteX18" fmla="*/ 4267200 w 4765675"/>
                    <a:gd name="connsiteY18" fmla="*/ 1646365 h 1665610"/>
                    <a:gd name="connsiteX19" fmla="*/ 3825875 w 4765675"/>
                    <a:gd name="connsiteY19" fmla="*/ 1646365 h 1665610"/>
                    <a:gd name="connsiteX20" fmla="*/ 3362325 w 4765675"/>
                    <a:gd name="connsiteY20" fmla="*/ 1620965 h 1665610"/>
                    <a:gd name="connsiteX21" fmla="*/ 3086100 w 4765675"/>
                    <a:gd name="connsiteY21" fmla="*/ 1598740 h 1665610"/>
                    <a:gd name="connsiteX22" fmla="*/ 2806700 w 4765675"/>
                    <a:gd name="connsiteY22" fmla="*/ 1605090 h 1665610"/>
                    <a:gd name="connsiteX23" fmla="*/ 2530475 w 4765675"/>
                    <a:gd name="connsiteY23" fmla="*/ 1605090 h 1665610"/>
                    <a:gd name="connsiteX24" fmla="*/ 2266950 w 4765675"/>
                    <a:gd name="connsiteY24" fmla="*/ 1592390 h 1665610"/>
                    <a:gd name="connsiteX25" fmla="*/ 2127250 w 4765675"/>
                    <a:gd name="connsiteY25" fmla="*/ 1601915 h 1665610"/>
                    <a:gd name="connsiteX26" fmla="*/ 1889125 w 4765675"/>
                    <a:gd name="connsiteY26" fmla="*/ 1611440 h 1665610"/>
                    <a:gd name="connsiteX27" fmla="*/ 1516592 w 4765675"/>
                    <a:gd name="connsiteY27" fmla="*/ 1624140 h 1665610"/>
                    <a:gd name="connsiteX28" fmla="*/ 1016000 w 4765675"/>
                    <a:gd name="connsiteY28" fmla="*/ 1640015 h 1665610"/>
                    <a:gd name="connsiteX29" fmla="*/ 654050 w 4765675"/>
                    <a:gd name="connsiteY29" fmla="*/ 1640015 h 1665610"/>
                    <a:gd name="connsiteX30" fmla="*/ 241300 w 4765675"/>
                    <a:gd name="connsiteY30" fmla="*/ 1649540 h 1665610"/>
                    <a:gd name="connsiteX31" fmla="*/ 0 w 4765675"/>
                    <a:gd name="connsiteY31" fmla="*/ 1636840 h 1665610"/>
                    <a:gd name="connsiteX0" fmla="*/ 12700 w 4765675"/>
                    <a:gd name="connsiteY0" fmla="*/ 361549 h 1665610"/>
                    <a:gd name="connsiteX1" fmla="*/ 364067 w 4765675"/>
                    <a:gd name="connsiteY1" fmla="*/ 323449 h 1665610"/>
                    <a:gd name="connsiteX2" fmla="*/ 726017 w 4765675"/>
                    <a:gd name="connsiteY2" fmla="*/ 319215 h 1665610"/>
                    <a:gd name="connsiteX3" fmla="*/ 1140884 w 4765675"/>
                    <a:gd name="connsiteY3" fmla="*/ 1011365 h 1665610"/>
                    <a:gd name="connsiteX4" fmla="*/ 1408641 w 4765675"/>
                    <a:gd name="connsiteY4" fmla="*/ 829332 h 1665610"/>
                    <a:gd name="connsiteX5" fmla="*/ 1619250 w 4765675"/>
                    <a:gd name="connsiteY5" fmla="*/ 272648 h 1665610"/>
                    <a:gd name="connsiteX6" fmla="*/ 1765300 w 4765675"/>
                    <a:gd name="connsiteY6" fmla="*/ 261007 h 1665610"/>
                    <a:gd name="connsiteX7" fmla="*/ 2214034 w 4765675"/>
                    <a:gd name="connsiteY7" fmla="*/ 186924 h 1665610"/>
                    <a:gd name="connsiteX8" fmla="*/ 2548467 w 4765675"/>
                    <a:gd name="connsiteY8" fmla="*/ 207032 h 1665610"/>
                    <a:gd name="connsiteX9" fmla="*/ 3044824 w 4765675"/>
                    <a:gd name="connsiteY9" fmla="*/ 196449 h 1665610"/>
                    <a:gd name="connsiteX10" fmla="*/ 3591983 w 4765675"/>
                    <a:gd name="connsiteY10" fmla="*/ 177398 h 1665610"/>
                    <a:gd name="connsiteX11" fmla="*/ 3952875 w 4765675"/>
                    <a:gd name="connsiteY11" fmla="*/ 157290 h 1665610"/>
                    <a:gd name="connsiteX12" fmla="*/ 4025117 w 4765675"/>
                    <a:gd name="connsiteY12" fmla="*/ 168440 h 1665610"/>
                    <a:gd name="connsiteX13" fmla="*/ 4181475 w 4765675"/>
                    <a:gd name="connsiteY13" fmla="*/ 164699 h 1665610"/>
                    <a:gd name="connsiteX14" fmla="*/ 4573333 w 4765675"/>
                    <a:gd name="connsiteY14" fmla="*/ 132457 h 1665610"/>
                    <a:gd name="connsiteX15" fmla="*/ 4760385 w 4765675"/>
                    <a:gd name="connsiteY15" fmla="*/ 110723 h 1665610"/>
                    <a:gd name="connsiteX16" fmla="*/ 4765675 w 4765675"/>
                    <a:gd name="connsiteY16" fmla="*/ 1662240 h 1665610"/>
                    <a:gd name="connsiteX17" fmla="*/ 4422775 w 4765675"/>
                    <a:gd name="connsiteY17" fmla="*/ 1665415 h 1665610"/>
                    <a:gd name="connsiteX18" fmla="*/ 4267200 w 4765675"/>
                    <a:gd name="connsiteY18" fmla="*/ 1646365 h 1665610"/>
                    <a:gd name="connsiteX19" fmla="*/ 3825875 w 4765675"/>
                    <a:gd name="connsiteY19" fmla="*/ 1646365 h 1665610"/>
                    <a:gd name="connsiteX20" fmla="*/ 3362325 w 4765675"/>
                    <a:gd name="connsiteY20" fmla="*/ 1620965 h 1665610"/>
                    <a:gd name="connsiteX21" fmla="*/ 3086100 w 4765675"/>
                    <a:gd name="connsiteY21" fmla="*/ 1598740 h 1665610"/>
                    <a:gd name="connsiteX22" fmla="*/ 2806700 w 4765675"/>
                    <a:gd name="connsiteY22" fmla="*/ 1605090 h 1665610"/>
                    <a:gd name="connsiteX23" fmla="*/ 2530475 w 4765675"/>
                    <a:gd name="connsiteY23" fmla="*/ 1605090 h 1665610"/>
                    <a:gd name="connsiteX24" fmla="*/ 2266950 w 4765675"/>
                    <a:gd name="connsiteY24" fmla="*/ 1592390 h 1665610"/>
                    <a:gd name="connsiteX25" fmla="*/ 2127250 w 4765675"/>
                    <a:gd name="connsiteY25" fmla="*/ 1601915 h 1665610"/>
                    <a:gd name="connsiteX26" fmla="*/ 1889125 w 4765675"/>
                    <a:gd name="connsiteY26" fmla="*/ 1611440 h 1665610"/>
                    <a:gd name="connsiteX27" fmla="*/ 1516592 w 4765675"/>
                    <a:gd name="connsiteY27" fmla="*/ 1624140 h 1665610"/>
                    <a:gd name="connsiteX28" fmla="*/ 1016000 w 4765675"/>
                    <a:gd name="connsiteY28" fmla="*/ 1640015 h 1665610"/>
                    <a:gd name="connsiteX29" fmla="*/ 654050 w 4765675"/>
                    <a:gd name="connsiteY29" fmla="*/ 1640015 h 1665610"/>
                    <a:gd name="connsiteX30" fmla="*/ 241300 w 4765675"/>
                    <a:gd name="connsiteY30" fmla="*/ 1649540 h 1665610"/>
                    <a:gd name="connsiteX31" fmla="*/ 0 w 4765675"/>
                    <a:gd name="connsiteY31" fmla="*/ 1636840 h 1665610"/>
                    <a:gd name="connsiteX0" fmla="*/ 12700 w 4765675"/>
                    <a:gd name="connsiteY0" fmla="*/ 275406 h 1579467"/>
                    <a:gd name="connsiteX1" fmla="*/ 364067 w 4765675"/>
                    <a:gd name="connsiteY1" fmla="*/ 237306 h 1579467"/>
                    <a:gd name="connsiteX2" fmla="*/ 726017 w 4765675"/>
                    <a:gd name="connsiteY2" fmla="*/ 233072 h 1579467"/>
                    <a:gd name="connsiteX3" fmla="*/ 1140884 w 4765675"/>
                    <a:gd name="connsiteY3" fmla="*/ 925222 h 1579467"/>
                    <a:gd name="connsiteX4" fmla="*/ 1408641 w 4765675"/>
                    <a:gd name="connsiteY4" fmla="*/ 743189 h 1579467"/>
                    <a:gd name="connsiteX5" fmla="*/ 1619250 w 4765675"/>
                    <a:gd name="connsiteY5" fmla="*/ 186505 h 1579467"/>
                    <a:gd name="connsiteX6" fmla="*/ 1765300 w 4765675"/>
                    <a:gd name="connsiteY6" fmla="*/ 174864 h 1579467"/>
                    <a:gd name="connsiteX7" fmla="*/ 2214034 w 4765675"/>
                    <a:gd name="connsiteY7" fmla="*/ 100781 h 1579467"/>
                    <a:gd name="connsiteX8" fmla="*/ 2548467 w 4765675"/>
                    <a:gd name="connsiteY8" fmla="*/ 120889 h 1579467"/>
                    <a:gd name="connsiteX9" fmla="*/ 3044824 w 4765675"/>
                    <a:gd name="connsiteY9" fmla="*/ 110306 h 1579467"/>
                    <a:gd name="connsiteX10" fmla="*/ 3591983 w 4765675"/>
                    <a:gd name="connsiteY10" fmla="*/ 91255 h 1579467"/>
                    <a:gd name="connsiteX11" fmla="*/ 3952875 w 4765675"/>
                    <a:gd name="connsiteY11" fmla="*/ 71147 h 1579467"/>
                    <a:gd name="connsiteX12" fmla="*/ 4025117 w 4765675"/>
                    <a:gd name="connsiteY12" fmla="*/ 82297 h 1579467"/>
                    <a:gd name="connsiteX13" fmla="*/ 4181475 w 4765675"/>
                    <a:gd name="connsiteY13" fmla="*/ 78556 h 1579467"/>
                    <a:gd name="connsiteX14" fmla="*/ 4573333 w 4765675"/>
                    <a:gd name="connsiteY14" fmla="*/ 46314 h 1579467"/>
                    <a:gd name="connsiteX15" fmla="*/ 4760385 w 4765675"/>
                    <a:gd name="connsiteY15" fmla="*/ 24580 h 1579467"/>
                    <a:gd name="connsiteX16" fmla="*/ 4765675 w 4765675"/>
                    <a:gd name="connsiteY16" fmla="*/ 1576097 h 1579467"/>
                    <a:gd name="connsiteX17" fmla="*/ 4422775 w 4765675"/>
                    <a:gd name="connsiteY17" fmla="*/ 1579272 h 1579467"/>
                    <a:gd name="connsiteX18" fmla="*/ 4267200 w 4765675"/>
                    <a:gd name="connsiteY18" fmla="*/ 1560222 h 1579467"/>
                    <a:gd name="connsiteX19" fmla="*/ 3825875 w 4765675"/>
                    <a:gd name="connsiteY19" fmla="*/ 1560222 h 1579467"/>
                    <a:gd name="connsiteX20" fmla="*/ 3362325 w 4765675"/>
                    <a:gd name="connsiteY20" fmla="*/ 1534822 h 1579467"/>
                    <a:gd name="connsiteX21" fmla="*/ 3086100 w 4765675"/>
                    <a:gd name="connsiteY21" fmla="*/ 1512597 h 1579467"/>
                    <a:gd name="connsiteX22" fmla="*/ 2806700 w 4765675"/>
                    <a:gd name="connsiteY22" fmla="*/ 1518947 h 1579467"/>
                    <a:gd name="connsiteX23" fmla="*/ 2530475 w 4765675"/>
                    <a:gd name="connsiteY23" fmla="*/ 1518947 h 1579467"/>
                    <a:gd name="connsiteX24" fmla="*/ 2266950 w 4765675"/>
                    <a:gd name="connsiteY24" fmla="*/ 1506247 h 1579467"/>
                    <a:gd name="connsiteX25" fmla="*/ 2127250 w 4765675"/>
                    <a:gd name="connsiteY25" fmla="*/ 1515772 h 1579467"/>
                    <a:gd name="connsiteX26" fmla="*/ 1889125 w 4765675"/>
                    <a:gd name="connsiteY26" fmla="*/ 1525297 h 1579467"/>
                    <a:gd name="connsiteX27" fmla="*/ 1516592 w 4765675"/>
                    <a:gd name="connsiteY27" fmla="*/ 1537997 h 1579467"/>
                    <a:gd name="connsiteX28" fmla="*/ 1016000 w 4765675"/>
                    <a:gd name="connsiteY28" fmla="*/ 1553872 h 1579467"/>
                    <a:gd name="connsiteX29" fmla="*/ 654050 w 4765675"/>
                    <a:gd name="connsiteY29" fmla="*/ 1553872 h 1579467"/>
                    <a:gd name="connsiteX30" fmla="*/ 241300 w 4765675"/>
                    <a:gd name="connsiteY30" fmla="*/ 1563397 h 1579467"/>
                    <a:gd name="connsiteX31" fmla="*/ 0 w 4765675"/>
                    <a:gd name="connsiteY31" fmla="*/ 1550697 h 1579467"/>
                    <a:gd name="connsiteX0" fmla="*/ 12700 w 4765675"/>
                    <a:gd name="connsiteY0" fmla="*/ 269035 h 1573096"/>
                    <a:gd name="connsiteX1" fmla="*/ 364067 w 4765675"/>
                    <a:gd name="connsiteY1" fmla="*/ 230935 h 1573096"/>
                    <a:gd name="connsiteX2" fmla="*/ 726017 w 4765675"/>
                    <a:gd name="connsiteY2" fmla="*/ 226701 h 1573096"/>
                    <a:gd name="connsiteX3" fmla="*/ 1140884 w 4765675"/>
                    <a:gd name="connsiteY3" fmla="*/ 918851 h 1573096"/>
                    <a:gd name="connsiteX4" fmla="*/ 1408641 w 4765675"/>
                    <a:gd name="connsiteY4" fmla="*/ 736818 h 1573096"/>
                    <a:gd name="connsiteX5" fmla="*/ 1619250 w 4765675"/>
                    <a:gd name="connsiteY5" fmla="*/ 180134 h 1573096"/>
                    <a:gd name="connsiteX6" fmla="*/ 1765300 w 4765675"/>
                    <a:gd name="connsiteY6" fmla="*/ 168493 h 1573096"/>
                    <a:gd name="connsiteX7" fmla="*/ 2214034 w 4765675"/>
                    <a:gd name="connsiteY7" fmla="*/ 94410 h 1573096"/>
                    <a:gd name="connsiteX8" fmla="*/ 2548467 w 4765675"/>
                    <a:gd name="connsiteY8" fmla="*/ 114518 h 1573096"/>
                    <a:gd name="connsiteX9" fmla="*/ 3044824 w 4765675"/>
                    <a:gd name="connsiteY9" fmla="*/ 103935 h 1573096"/>
                    <a:gd name="connsiteX10" fmla="*/ 3591983 w 4765675"/>
                    <a:gd name="connsiteY10" fmla="*/ 84884 h 1573096"/>
                    <a:gd name="connsiteX11" fmla="*/ 3952875 w 4765675"/>
                    <a:gd name="connsiteY11" fmla="*/ 64776 h 1573096"/>
                    <a:gd name="connsiteX12" fmla="*/ 4048401 w 4765675"/>
                    <a:gd name="connsiteY12" fmla="*/ 84392 h 1573096"/>
                    <a:gd name="connsiteX13" fmla="*/ 4181475 w 4765675"/>
                    <a:gd name="connsiteY13" fmla="*/ 72185 h 1573096"/>
                    <a:gd name="connsiteX14" fmla="*/ 4573333 w 4765675"/>
                    <a:gd name="connsiteY14" fmla="*/ 39943 h 1573096"/>
                    <a:gd name="connsiteX15" fmla="*/ 4760385 w 4765675"/>
                    <a:gd name="connsiteY15" fmla="*/ 18209 h 1573096"/>
                    <a:gd name="connsiteX16" fmla="*/ 4765675 w 4765675"/>
                    <a:gd name="connsiteY16" fmla="*/ 1569726 h 1573096"/>
                    <a:gd name="connsiteX17" fmla="*/ 4422775 w 4765675"/>
                    <a:gd name="connsiteY17" fmla="*/ 1572901 h 1573096"/>
                    <a:gd name="connsiteX18" fmla="*/ 4267200 w 4765675"/>
                    <a:gd name="connsiteY18" fmla="*/ 1553851 h 1573096"/>
                    <a:gd name="connsiteX19" fmla="*/ 3825875 w 4765675"/>
                    <a:gd name="connsiteY19" fmla="*/ 1553851 h 1573096"/>
                    <a:gd name="connsiteX20" fmla="*/ 3362325 w 4765675"/>
                    <a:gd name="connsiteY20" fmla="*/ 1528451 h 1573096"/>
                    <a:gd name="connsiteX21" fmla="*/ 3086100 w 4765675"/>
                    <a:gd name="connsiteY21" fmla="*/ 1506226 h 1573096"/>
                    <a:gd name="connsiteX22" fmla="*/ 2806700 w 4765675"/>
                    <a:gd name="connsiteY22" fmla="*/ 1512576 h 1573096"/>
                    <a:gd name="connsiteX23" fmla="*/ 2530475 w 4765675"/>
                    <a:gd name="connsiteY23" fmla="*/ 1512576 h 1573096"/>
                    <a:gd name="connsiteX24" fmla="*/ 2266950 w 4765675"/>
                    <a:gd name="connsiteY24" fmla="*/ 1499876 h 1573096"/>
                    <a:gd name="connsiteX25" fmla="*/ 2127250 w 4765675"/>
                    <a:gd name="connsiteY25" fmla="*/ 1509401 h 1573096"/>
                    <a:gd name="connsiteX26" fmla="*/ 1889125 w 4765675"/>
                    <a:gd name="connsiteY26" fmla="*/ 1518926 h 1573096"/>
                    <a:gd name="connsiteX27" fmla="*/ 1516592 w 4765675"/>
                    <a:gd name="connsiteY27" fmla="*/ 1531626 h 1573096"/>
                    <a:gd name="connsiteX28" fmla="*/ 1016000 w 4765675"/>
                    <a:gd name="connsiteY28" fmla="*/ 1547501 h 1573096"/>
                    <a:gd name="connsiteX29" fmla="*/ 654050 w 4765675"/>
                    <a:gd name="connsiteY29" fmla="*/ 1547501 h 1573096"/>
                    <a:gd name="connsiteX30" fmla="*/ 241300 w 4765675"/>
                    <a:gd name="connsiteY30" fmla="*/ 1557026 h 1573096"/>
                    <a:gd name="connsiteX31" fmla="*/ 0 w 4765675"/>
                    <a:gd name="connsiteY31" fmla="*/ 1544326 h 1573096"/>
                    <a:gd name="connsiteX0" fmla="*/ 12700 w 4765675"/>
                    <a:gd name="connsiteY0" fmla="*/ 252897 h 1556958"/>
                    <a:gd name="connsiteX1" fmla="*/ 364067 w 4765675"/>
                    <a:gd name="connsiteY1" fmla="*/ 214797 h 1556958"/>
                    <a:gd name="connsiteX2" fmla="*/ 726017 w 4765675"/>
                    <a:gd name="connsiteY2" fmla="*/ 210563 h 1556958"/>
                    <a:gd name="connsiteX3" fmla="*/ 1140884 w 4765675"/>
                    <a:gd name="connsiteY3" fmla="*/ 902713 h 1556958"/>
                    <a:gd name="connsiteX4" fmla="*/ 1408641 w 4765675"/>
                    <a:gd name="connsiteY4" fmla="*/ 720680 h 1556958"/>
                    <a:gd name="connsiteX5" fmla="*/ 1619250 w 4765675"/>
                    <a:gd name="connsiteY5" fmla="*/ 163996 h 1556958"/>
                    <a:gd name="connsiteX6" fmla="*/ 1765300 w 4765675"/>
                    <a:gd name="connsiteY6" fmla="*/ 152355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48401 w 4765675"/>
                    <a:gd name="connsiteY12" fmla="*/ 68254 h 1556958"/>
                    <a:gd name="connsiteX13" fmla="*/ 4181475 w 4765675"/>
                    <a:gd name="connsiteY13" fmla="*/ 56047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40884 w 4765675"/>
                    <a:gd name="connsiteY3" fmla="*/ 902713 h 1556958"/>
                    <a:gd name="connsiteX4" fmla="*/ 1408641 w 4765675"/>
                    <a:gd name="connsiteY4" fmla="*/ 720680 h 1556958"/>
                    <a:gd name="connsiteX5" fmla="*/ 1619250 w 4765675"/>
                    <a:gd name="connsiteY5" fmla="*/ 163996 h 1556958"/>
                    <a:gd name="connsiteX6" fmla="*/ 1765300 w 4765675"/>
                    <a:gd name="connsiteY6" fmla="*/ 152355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48401 w 4765675"/>
                    <a:gd name="connsiteY12" fmla="*/ 68254 h 1556958"/>
                    <a:gd name="connsiteX13" fmla="*/ 4181475 w 4765675"/>
                    <a:gd name="connsiteY13" fmla="*/ 56047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40884 w 4765675"/>
                    <a:gd name="connsiteY3" fmla="*/ 902713 h 1556958"/>
                    <a:gd name="connsiteX4" fmla="*/ 1408641 w 4765675"/>
                    <a:gd name="connsiteY4" fmla="*/ 720680 h 1556958"/>
                    <a:gd name="connsiteX5" fmla="*/ 1619250 w 4765675"/>
                    <a:gd name="connsiteY5" fmla="*/ 163996 h 1556958"/>
                    <a:gd name="connsiteX6" fmla="*/ 1765300 w 4765675"/>
                    <a:gd name="connsiteY6" fmla="*/ 152355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1475 w 4765675"/>
                    <a:gd name="connsiteY13" fmla="*/ 56047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40884 w 4765675"/>
                    <a:gd name="connsiteY3" fmla="*/ 902713 h 1556958"/>
                    <a:gd name="connsiteX4" fmla="*/ 1408641 w 4765675"/>
                    <a:gd name="connsiteY4" fmla="*/ 720680 h 1556958"/>
                    <a:gd name="connsiteX5" fmla="*/ 1619250 w 4765675"/>
                    <a:gd name="connsiteY5" fmla="*/ 163996 h 1556958"/>
                    <a:gd name="connsiteX6" fmla="*/ 1765300 w 4765675"/>
                    <a:gd name="connsiteY6" fmla="*/ 152355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9942 w 4765675"/>
                    <a:gd name="connsiteY13" fmla="*/ 39114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40884 w 4765675"/>
                    <a:gd name="connsiteY3" fmla="*/ 902713 h 1556958"/>
                    <a:gd name="connsiteX4" fmla="*/ 1408641 w 4765675"/>
                    <a:gd name="connsiteY4" fmla="*/ 720680 h 1556958"/>
                    <a:gd name="connsiteX5" fmla="*/ 1619250 w 4765675"/>
                    <a:gd name="connsiteY5" fmla="*/ 163996 h 1556958"/>
                    <a:gd name="connsiteX6" fmla="*/ 1833033 w 4765675"/>
                    <a:gd name="connsiteY6" fmla="*/ 103672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9942 w 4765675"/>
                    <a:gd name="connsiteY13" fmla="*/ 39114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40884 w 4765675"/>
                    <a:gd name="connsiteY3" fmla="*/ 902713 h 1556958"/>
                    <a:gd name="connsiteX4" fmla="*/ 1370541 w 4765675"/>
                    <a:gd name="connsiteY4" fmla="*/ 288880 h 1556958"/>
                    <a:gd name="connsiteX5" fmla="*/ 1619250 w 4765675"/>
                    <a:gd name="connsiteY5" fmla="*/ 163996 h 1556958"/>
                    <a:gd name="connsiteX6" fmla="*/ 1833033 w 4765675"/>
                    <a:gd name="connsiteY6" fmla="*/ 103672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9942 w 4765675"/>
                    <a:gd name="connsiteY13" fmla="*/ 39114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40884 w 4765675"/>
                    <a:gd name="connsiteY3" fmla="*/ 902713 h 1556958"/>
                    <a:gd name="connsiteX4" fmla="*/ 1351491 w 4765675"/>
                    <a:gd name="connsiteY4" fmla="*/ 206330 h 1556958"/>
                    <a:gd name="connsiteX5" fmla="*/ 1619250 w 4765675"/>
                    <a:gd name="connsiteY5" fmla="*/ 163996 h 1556958"/>
                    <a:gd name="connsiteX6" fmla="*/ 1833033 w 4765675"/>
                    <a:gd name="connsiteY6" fmla="*/ 103672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9942 w 4765675"/>
                    <a:gd name="connsiteY13" fmla="*/ 39114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09134 w 4765675"/>
                    <a:gd name="connsiteY3" fmla="*/ 244430 h 1556958"/>
                    <a:gd name="connsiteX4" fmla="*/ 1351491 w 4765675"/>
                    <a:gd name="connsiteY4" fmla="*/ 206330 h 1556958"/>
                    <a:gd name="connsiteX5" fmla="*/ 1619250 w 4765675"/>
                    <a:gd name="connsiteY5" fmla="*/ 163996 h 1556958"/>
                    <a:gd name="connsiteX6" fmla="*/ 1833033 w 4765675"/>
                    <a:gd name="connsiteY6" fmla="*/ 103672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9942 w 4765675"/>
                    <a:gd name="connsiteY13" fmla="*/ 39114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09134 w 4765675"/>
                    <a:gd name="connsiteY3" fmla="*/ 244430 h 1556958"/>
                    <a:gd name="connsiteX4" fmla="*/ 1372658 w 4765675"/>
                    <a:gd name="connsiteY4" fmla="*/ 189396 h 1556958"/>
                    <a:gd name="connsiteX5" fmla="*/ 1619250 w 4765675"/>
                    <a:gd name="connsiteY5" fmla="*/ 163996 h 1556958"/>
                    <a:gd name="connsiteX6" fmla="*/ 1833033 w 4765675"/>
                    <a:gd name="connsiteY6" fmla="*/ 103672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9942 w 4765675"/>
                    <a:gd name="connsiteY13" fmla="*/ 39114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1109134 w 4765675"/>
                    <a:gd name="connsiteY3" fmla="*/ 244430 h 1556958"/>
                    <a:gd name="connsiteX4" fmla="*/ 1372658 w 4765675"/>
                    <a:gd name="connsiteY4" fmla="*/ 189396 h 1556958"/>
                    <a:gd name="connsiteX5" fmla="*/ 1619250 w 4765675"/>
                    <a:gd name="connsiteY5" fmla="*/ 163996 h 1556958"/>
                    <a:gd name="connsiteX6" fmla="*/ 1852083 w 4765675"/>
                    <a:gd name="connsiteY6" fmla="*/ 116372 h 1556958"/>
                    <a:gd name="connsiteX7" fmla="*/ 2214034 w 4765675"/>
                    <a:gd name="connsiteY7" fmla="*/ 78272 h 1556958"/>
                    <a:gd name="connsiteX8" fmla="*/ 2548467 w 4765675"/>
                    <a:gd name="connsiteY8" fmla="*/ 98380 h 1556958"/>
                    <a:gd name="connsiteX9" fmla="*/ 3044824 w 4765675"/>
                    <a:gd name="connsiteY9" fmla="*/ 87797 h 1556958"/>
                    <a:gd name="connsiteX10" fmla="*/ 3591983 w 4765675"/>
                    <a:gd name="connsiteY10" fmla="*/ 68746 h 1556958"/>
                    <a:gd name="connsiteX11" fmla="*/ 3952875 w 4765675"/>
                    <a:gd name="connsiteY11" fmla="*/ 48638 h 1556958"/>
                    <a:gd name="connsiteX12" fmla="*/ 4061101 w 4765675"/>
                    <a:gd name="connsiteY12" fmla="*/ 64021 h 1556958"/>
                    <a:gd name="connsiteX13" fmla="*/ 4189942 w 4765675"/>
                    <a:gd name="connsiteY13" fmla="*/ 39114 h 1556958"/>
                    <a:gd name="connsiteX14" fmla="*/ 4573333 w 4765675"/>
                    <a:gd name="connsiteY14" fmla="*/ 23805 h 1556958"/>
                    <a:gd name="connsiteX15" fmla="*/ 4760385 w 4765675"/>
                    <a:gd name="connsiteY15" fmla="*/ 2071 h 1556958"/>
                    <a:gd name="connsiteX16" fmla="*/ 4765675 w 4765675"/>
                    <a:gd name="connsiteY16" fmla="*/ 1553588 h 1556958"/>
                    <a:gd name="connsiteX17" fmla="*/ 4422775 w 4765675"/>
                    <a:gd name="connsiteY17" fmla="*/ 1556763 h 1556958"/>
                    <a:gd name="connsiteX18" fmla="*/ 4267200 w 4765675"/>
                    <a:gd name="connsiteY18" fmla="*/ 1537713 h 1556958"/>
                    <a:gd name="connsiteX19" fmla="*/ 3825875 w 4765675"/>
                    <a:gd name="connsiteY19" fmla="*/ 1537713 h 1556958"/>
                    <a:gd name="connsiteX20" fmla="*/ 3362325 w 4765675"/>
                    <a:gd name="connsiteY20" fmla="*/ 1512313 h 1556958"/>
                    <a:gd name="connsiteX21" fmla="*/ 3086100 w 4765675"/>
                    <a:gd name="connsiteY21" fmla="*/ 1490088 h 1556958"/>
                    <a:gd name="connsiteX22" fmla="*/ 2806700 w 4765675"/>
                    <a:gd name="connsiteY22" fmla="*/ 1496438 h 1556958"/>
                    <a:gd name="connsiteX23" fmla="*/ 2530475 w 4765675"/>
                    <a:gd name="connsiteY23" fmla="*/ 1496438 h 1556958"/>
                    <a:gd name="connsiteX24" fmla="*/ 2266950 w 4765675"/>
                    <a:gd name="connsiteY24" fmla="*/ 1483738 h 1556958"/>
                    <a:gd name="connsiteX25" fmla="*/ 2127250 w 4765675"/>
                    <a:gd name="connsiteY25" fmla="*/ 1493263 h 1556958"/>
                    <a:gd name="connsiteX26" fmla="*/ 1889125 w 4765675"/>
                    <a:gd name="connsiteY26" fmla="*/ 1502788 h 1556958"/>
                    <a:gd name="connsiteX27" fmla="*/ 1516592 w 4765675"/>
                    <a:gd name="connsiteY27" fmla="*/ 1515488 h 1556958"/>
                    <a:gd name="connsiteX28" fmla="*/ 1016000 w 4765675"/>
                    <a:gd name="connsiteY28" fmla="*/ 1531363 h 1556958"/>
                    <a:gd name="connsiteX29" fmla="*/ 654050 w 4765675"/>
                    <a:gd name="connsiteY29" fmla="*/ 1531363 h 1556958"/>
                    <a:gd name="connsiteX30" fmla="*/ 241300 w 4765675"/>
                    <a:gd name="connsiteY30" fmla="*/ 1540888 h 1556958"/>
                    <a:gd name="connsiteX31" fmla="*/ 0 w 4765675"/>
                    <a:gd name="connsiteY31" fmla="*/ 1528188 h 1556958"/>
                    <a:gd name="connsiteX0" fmla="*/ 12700 w 4765675"/>
                    <a:gd name="connsiteY0" fmla="*/ 252897 h 1556958"/>
                    <a:gd name="connsiteX1" fmla="*/ 364067 w 4765675"/>
                    <a:gd name="connsiteY1" fmla="*/ 214797 h 1556958"/>
                    <a:gd name="connsiteX2" fmla="*/ 726017 w 4765675"/>
                    <a:gd name="connsiteY2" fmla="*/ 210563 h 1556958"/>
                    <a:gd name="connsiteX3" fmla="*/ 917850 w 4765675"/>
                    <a:gd name="connsiteY3" fmla="*/ 207954 h 1556958"/>
                    <a:gd name="connsiteX4" fmla="*/ 1109134 w 4765675"/>
                    <a:gd name="connsiteY4" fmla="*/ 244430 h 1556958"/>
                    <a:gd name="connsiteX5" fmla="*/ 1372658 w 4765675"/>
                    <a:gd name="connsiteY5" fmla="*/ 189396 h 1556958"/>
                    <a:gd name="connsiteX6" fmla="*/ 1619250 w 4765675"/>
                    <a:gd name="connsiteY6" fmla="*/ 163996 h 1556958"/>
                    <a:gd name="connsiteX7" fmla="*/ 1852083 w 4765675"/>
                    <a:gd name="connsiteY7" fmla="*/ 116372 h 1556958"/>
                    <a:gd name="connsiteX8" fmla="*/ 2214034 w 4765675"/>
                    <a:gd name="connsiteY8" fmla="*/ 78272 h 1556958"/>
                    <a:gd name="connsiteX9" fmla="*/ 2548467 w 4765675"/>
                    <a:gd name="connsiteY9" fmla="*/ 98380 h 1556958"/>
                    <a:gd name="connsiteX10" fmla="*/ 3044824 w 4765675"/>
                    <a:gd name="connsiteY10" fmla="*/ 87797 h 1556958"/>
                    <a:gd name="connsiteX11" fmla="*/ 3591983 w 4765675"/>
                    <a:gd name="connsiteY11" fmla="*/ 68746 h 1556958"/>
                    <a:gd name="connsiteX12" fmla="*/ 3952875 w 4765675"/>
                    <a:gd name="connsiteY12" fmla="*/ 48638 h 1556958"/>
                    <a:gd name="connsiteX13" fmla="*/ 4061101 w 4765675"/>
                    <a:gd name="connsiteY13" fmla="*/ 64021 h 1556958"/>
                    <a:gd name="connsiteX14" fmla="*/ 4189942 w 4765675"/>
                    <a:gd name="connsiteY14" fmla="*/ 39114 h 1556958"/>
                    <a:gd name="connsiteX15" fmla="*/ 4573333 w 4765675"/>
                    <a:gd name="connsiteY15" fmla="*/ 23805 h 1556958"/>
                    <a:gd name="connsiteX16" fmla="*/ 4760385 w 4765675"/>
                    <a:gd name="connsiteY16" fmla="*/ 2071 h 1556958"/>
                    <a:gd name="connsiteX17" fmla="*/ 4765675 w 4765675"/>
                    <a:gd name="connsiteY17" fmla="*/ 1553588 h 1556958"/>
                    <a:gd name="connsiteX18" fmla="*/ 4422775 w 4765675"/>
                    <a:gd name="connsiteY18" fmla="*/ 1556763 h 1556958"/>
                    <a:gd name="connsiteX19" fmla="*/ 4267200 w 4765675"/>
                    <a:gd name="connsiteY19" fmla="*/ 1537713 h 1556958"/>
                    <a:gd name="connsiteX20" fmla="*/ 3825875 w 4765675"/>
                    <a:gd name="connsiteY20" fmla="*/ 1537713 h 1556958"/>
                    <a:gd name="connsiteX21" fmla="*/ 3362325 w 4765675"/>
                    <a:gd name="connsiteY21" fmla="*/ 1512313 h 1556958"/>
                    <a:gd name="connsiteX22" fmla="*/ 3086100 w 4765675"/>
                    <a:gd name="connsiteY22" fmla="*/ 1490088 h 1556958"/>
                    <a:gd name="connsiteX23" fmla="*/ 2806700 w 4765675"/>
                    <a:gd name="connsiteY23" fmla="*/ 1496438 h 1556958"/>
                    <a:gd name="connsiteX24" fmla="*/ 2530475 w 4765675"/>
                    <a:gd name="connsiteY24" fmla="*/ 1496438 h 1556958"/>
                    <a:gd name="connsiteX25" fmla="*/ 2266950 w 4765675"/>
                    <a:gd name="connsiteY25" fmla="*/ 1483738 h 1556958"/>
                    <a:gd name="connsiteX26" fmla="*/ 2127250 w 4765675"/>
                    <a:gd name="connsiteY26" fmla="*/ 1493263 h 1556958"/>
                    <a:gd name="connsiteX27" fmla="*/ 1889125 w 4765675"/>
                    <a:gd name="connsiteY27" fmla="*/ 1502788 h 1556958"/>
                    <a:gd name="connsiteX28" fmla="*/ 1516592 w 4765675"/>
                    <a:gd name="connsiteY28" fmla="*/ 1515488 h 1556958"/>
                    <a:gd name="connsiteX29" fmla="*/ 1016000 w 4765675"/>
                    <a:gd name="connsiteY29" fmla="*/ 1531363 h 1556958"/>
                    <a:gd name="connsiteX30" fmla="*/ 654050 w 4765675"/>
                    <a:gd name="connsiteY30" fmla="*/ 1531363 h 1556958"/>
                    <a:gd name="connsiteX31" fmla="*/ 241300 w 4765675"/>
                    <a:gd name="connsiteY31" fmla="*/ 1540888 h 1556958"/>
                    <a:gd name="connsiteX32" fmla="*/ 0 w 4765675"/>
                    <a:gd name="connsiteY32" fmla="*/ 1528188 h 1556958"/>
                    <a:gd name="connsiteX0" fmla="*/ 8467 w 4765675"/>
                    <a:gd name="connsiteY0" fmla="*/ 284647 h 1556958"/>
                    <a:gd name="connsiteX1" fmla="*/ 364067 w 4765675"/>
                    <a:gd name="connsiteY1" fmla="*/ 214797 h 1556958"/>
                    <a:gd name="connsiteX2" fmla="*/ 726017 w 4765675"/>
                    <a:gd name="connsiteY2" fmla="*/ 210563 h 1556958"/>
                    <a:gd name="connsiteX3" fmla="*/ 917850 w 4765675"/>
                    <a:gd name="connsiteY3" fmla="*/ 207954 h 1556958"/>
                    <a:gd name="connsiteX4" fmla="*/ 1109134 w 4765675"/>
                    <a:gd name="connsiteY4" fmla="*/ 244430 h 1556958"/>
                    <a:gd name="connsiteX5" fmla="*/ 1372658 w 4765675"/>
                    <a:gd name="connsiteY5" fmla="*/ 189396 h 1556958"/>
                    <a:gd name="connsiteX6" fmla="*/ 1619250 w 4765675"/>
                    <a:gd name="connsiteY6" fmla="*/ 163996 h 1556958"/>
                    <a:gd name="connsiteX7" fmla="*/ 1852083 w 4765675"/>
                    <a:gd name="connsiteY7" fmla="*/ 116372 h 1556958"/>
                    <a:gd name="connsiteX8" fmla="*/ 2214034 w 4765675"/>
                    <a:gd name="connsiteY8" fmla="*/ 78272 h 1556958"/>
                    <a:gd name="connsiteX9" fmla="*/ 2548467 w 4765675"/>
                    <a:gd name="connsiteY9" fmla="*/ 98380 h 1556958"/>
                    <a:gd name="connsiteX10" fmla="*/ 3044824 w 4765675"/>
                    <a:gd name="connsiteY10" fmla="*/ 87797 h 1556958"/>
                    <a:gd name="connsiteX11" fmla="*/ 3591983 w 4765675"/>
                    <a:gd name="connsiteY11" fmla="*/ 68746 h 1556958"/>
                    <a:gd name="connsiteX12" fmla="*/ 3952875 w 4765675"/>
                    <a:gd name="connsiteY12" fmla="*/ 48638 h 1556958"/>
                    <a:gd name="connsiteX13" fmla="*/ 4061101 w 4765675"/>
                    <a:gd name="connsiteY13" fmla="*/ 64021 h 1556958"/>
                    <a:gd name="connsiteX14" fmla="*/ 4189942 w 4765675"/>
                    <a:gd name="connsiteY14" fmla="*/ 39114 h 1556958"/>
                    <a:gd name="connsiteX15" fmla="*/ 4573333 w 4765675"/>
                    <a:gd name="connsiteY15" fmla="*/ 23805 h 1556958"/>
                    <a:gd name="connsiteX16" fmla="*/ 4760385 w 4765675"/>
                    <a:gd name="connsiteY16" fmla="*/ 2071 h 1556958"/>
                    <a:gd name="connsiteX17" fmla="*/ 4765675 w 4765675"/>
                    <a:gd name="connsiteY17" fmla="*/ 1553588 h 1556958"/>
                    <a:gd name="connsiteX18" fmla="*/ 4422775 w 4765675"/>
                    <a:gd name="connsiteY18" fmla="*/ 1556763 h 1556958"/>
                    <a:gd name="connsiteX19" fmla="*/ 4267200 w 4765675"/>
                    <a:gd name="connsiteY19" fmla="*/ 1537713 h 1556958"/>
                    <a:gd name="connsiteX20" fmla="*/ 3825875 w 4765675"/>
                    <a:gd name="connsiteY20" fmla="*/ 1537713 h 1556958"/>
                    <a:gd name="connsiteX21" fmla="*/ 3362325 w 4765675"/>
                    <a:gd name="connsiteY21" fmla="*/ 1512313 h 1556958"/>
                    <a:gd name="connsiteX22" fmla="*/ 3086100 w 4765675"/>
                    <a:gd name="connsiteY22" fmla="*/ 1490088 h 1556958"/>
                    <a:gd name="connsiteX23" fmla="*/ 2806700 w 4765675"/>
                    <a:gd name="connsiteY23" fmla="*/ 1496438 h 1556958"/>
                    <a:gd name="connsiteX24" fmla="*/ 2530475 w 4765675"/>
                    <a:gd name="connsiteY24" fmla="*/ 1496438 h 1556958"/>
                    <a:gd name="connsiteX25" fmla="*/ 2266950 w 4765675"/>
                    <a:gd name="connsiteY25" fmla="*/ 1483738 h 1556958"/>
                    <a:gd name="connsiteX26" fmla="*/ 2127250 w 4765675"/>
                    <a:gd name="connsiteY26" fmla="*/ 1493263 h 1556958"/>
                    <a:gd name="connsiteX27" fmla="*/ 1889125 w 4765675"/>
                    <a:gd name="connsiteY27" fmla="*/ 1502788 h 1556958"/>
                    <a:gd name="connsiteX28" fmla="*/ 1516592 w 4765675"/>
                    <a:gd name="connsiteY28" fmla="*/ 1515488 h 1556958"/>
                    <a:gd name="connsiteX29" fmla="*/ 1016000 w 4765675"/>
                    <a:gd name="connsiteY29" fmla="*/ 1531363 h 1556958"/>
                    <a:gd name="connsiteX30" fmla="*/ 654050 w 4765675"/>
                    <a:gd name="connsiteY30" fmla="*/ 1531363 h 1556958"/>
                    <a:gd name="connsiteX31" fmla="*/ 241300 w 4765675"/>
                    <a:gd name="connsiteY31" fmla="*/ 1540888 h 1556958"/>
                    <a:gd name="connsiteX32" fmla="*/ 0 w 4765675"/>
                    <a:gd name="connsiteY32" fmla="*/ 1528188 h 1556958"/>
                    <a:gd name="connsiteX0" fmla="*/ 8467 w 4765675"/>
                    <a:gd name="connsiteY0" fmla="*/ 284647 h 1556958"/>
                    <a:gd name="connsiteX1" fmla="*/ 364067 w 4765675"/>
                    <a:gd name="connsiteY1" fmla="*/ 214797 h 1556958"/>
                    <a:gd name="connsiteX2" fmla="*/ 726017 w 4765675"/>
                    <a:gd name="connsiteY2" fmla="*/ 210563 h 1556958"/>
                    <a:gd name="connsiteX3" fmla="*/ 917850 w 4765675"/>
                    <a:gd name="connsiteY3" fmla="*/ 207954 h 1556958"/>
                    <a:gd name="connsiteX4" fmla="*/ 1109134 w 4765675"/>
                    <a:gd name="connsiteY4" fmla="*/ 244430 h 1556958"/>
                    <a:gd name="connsiteX5" fmla="*/ 1372658 w 4765675"/>
                    <a:gd name="connsiteY5" fmla="*/ 189396 h 1556958"/>
                    <a:gd name="connsiteX6" fmla="*/ 1619250 w 4765675"/>
                    <a:gd name="connsiteY6" fmla="*/ 163996 h 1556958"/>
                    <a:gd name="connsiteX7" fmla="*/ 1852083 w 4765675"/>
                    <a:gd name="connsiteY7" fmla="*/ 116372 h 1556958"/>
                    <a:gd name="connsiteX8" fmla="*/ 2214034 w 4765675"/>
                    <a:gd name="connsiteY8" fmla="*/ 78272 h 1556958"/>
                    <a:gd name="connsiteX9" fmla="*/ 2548467 w 4765675"/>
                    <a:gd name="connsiteY9" fmla="*/ 98380 h 1556958"/>
                    <a:gd name="connsiteX10" fmla="*/ 3044824 w 4765675"/>
                    <a:gd name="connsiteY10" fmla="*/ 87797 h 1556958"/>
                    <a:gd name="connsiteX11" fmla="*/ 3591983 w 4765675"/>
                    <a:gd name="connsiteY11" fmla="*/ 68746 h 1556958"/>
                    <a:gd name="connsiteX12" fmla="*/ 3952875 w 4765675"/>
                    <a:gd name="connsiteY12" fmla="*/ 48638 h 1556958"/>
                    <a:gd name="connsiteX13" fmla="*/ 4061101 w 4765675"/>
                    <a:gd name="connsiteY13" fmla="*/ 64021 h 1556958"/>
                    <a:gd name="connsiteX14" fmla="*/ 4189942 w 4765675"/>
                    <a:gd name="connsiteY14" fmla="*/ 39114 h 1556958"/>
                    <a:gd name="connsiteX15" fmla="*/ 4573333 w 4765675"/>
                    <a:gd name="connsiteY15" fmla="*/ 23805 h 1556958"/>
                    <a:gd name="connsiteX16" fmla="*/ 4760385 w 4765675"/>
                    <a:gd name="connsiteY16" fmla="*/ 2071 h 1556958"/>
                    <a:gd name="connsiteX17" fmla="*/ 4765675 w 4765675"/>
                    <a:gd name="connsiteY17" fmla="*/ 1553588 h 1556958"/>
                    <a:gd name="connsiteX18" fmla="*/ 4422775 w 4765675"/>
                    <a:gd name="connsiteY18" fmla="*/ 1556763 h 1556958"/>
                    <a:gd name="connsiteX19" fmla="*/ 4267200 w 4765675"/>
                    <a:gd name="connsiteY19" fmla="*/ 1537713 h 1556958"/>
                    <a:gd name="connsiteX20" fmla="*/ 3825875 w 4765675"/>
                    <a:gd name="connsiteY20" fmla="*/ 1537713 h 1556958"/>
                    <a:gd name="connsiteX21" fmla="*/ 3362325 w 4765675"/>
                    <a:gd name="connsiteY21" fmla="*/ 1512313 h 1556958"/>
                    <a:gd name="connsiteX22" fmla="*/ 3086100 w 4765675"/>
                    <a:gd name="connsiteY22" fmla="*/ 1490088 h 1556958"/>
                    <a:gd name="connsiteX23" fmla="*/ 2806700 w 4765675"/>
                    <a:gd name="connsiteY23" fmla="*/ 1496438 h 1556958"/>
                    <a:gd name="connsiteX24" fmla="*/ 2530475 w 4765675"/>
                    <a:gd name="connsiteY24" fmla="*/ 1496438 h 1556958"/>
                    <a:gd name="connsiteX25" fmla="*/ 2266950 w 4765675"/>
                    <a:gd name="connsiteY25" fmla="*/ 1483738 h 1556958"/>
                    <a:gd name="connsiteX26" fmla="*/ 2127250 w 4765675"/>
                    <a:gd name="connsiteY26" fmla="*/ 1493263 h 1556958"/>
                    <a:gd name="connsiteX27" fmla="*/ 1889125 w 4765675"/>
                    <a:gd name="connsiteY27" fmla="*/ 1502788 h 1556958"/>
                    <a:gd name="connsiteX28" fmla="*/ 1516592 w 4765675"/>
                    <a:gd name="connsiteY28" fmla="*/ 1515488 h 1556958"/>
                    <a:gd name="connsiteX29" fmla="*/ 1016000 w 4765675"/>
                    <a:gd name="connsiteY29" fmla="*/ 1531363 h 1556958"/>
                    <a:gd name="connsiteX30" fmla="*/ 654050 w 4765675"/>
                    <a:gd name="connsiteY30" fmla="*/ 1531363 h 1556958"/>
                    <a:gd name="connsiteX31" fmla="*/ 241300 w 4765675"/>
                    <a:gd name="connsiteY31" fmla="*/ 1540888 h 1556958"/>
                    <a:gd name="connsiteX32" fmla="*/ 0 w 4765675"/>
                    <a:gd name="connsiteY32" fmla="*/ 1528188 h 1556958"/>
                    <a:gd name="connsiteX0" fmla="*/ 8467 w 4765675"/>
                    <a:gd name="connsiteY0" fmla="*/ 284647 h 1556958"/>
                    <a:gd name="connsiteX1" fmla="*/ 457200 w 4765675"/>
                    <a:gd name="connsiteY1" fmla="*/ 212680 h 1556958"/>
                    <a:gd name="connsiteX2" fmla="*/ 726017 w 4765675"/>
                    <a:gd name="connsiteY2" fmla="*/ 210563 h 1556958"/>
                    <a:gd name="connsiteX3" fmla="*/ 917850 w 4765675"/>
                    <a:gd name="connsiteY3" fmla="*/ 207954 h 1556958"/>
                    <a:gd name="connsiteX4" fmla="*/ 1109134 w 4765675"/>
                    <a:gd name="connsiteY4" fmla="*/ 244430 h 1556958"/>
                    <a:gd name="connsiteX5" fmla="*/ 1372658 w 4765675"/>
                    <a:gd name="connsiteY5" fmla="*/ 189396 h 1556958"/>
                    <a:gd name="connsiteX6" fmla="*/ 1619250 w 4765675"/>
                    <a:gd name="connsiteY6" fmla="*/ 163996 h 1556958"/>
                    <a:gd name="connsiteX7" fmla="*/ 1852083 w 4765675"/>
                    <a:gd name="connsiteY7" fmla="*/ 116372 h 1556958"/>
                    <a:gd name="connsiteX8" fmla="*/ 2214034 w 4765675"/>
                    <a:gd name="connsiteY8" fmla="*/ 78272 h 1556958"/>
                    <a:gd name="connsiteX9" fmla="*/ 2548467 w 4765675"/>
                    <a:gd name="connsiteY9" fmla="*/ 98380 h 1556958"/>
                    <a:gd name="connsiteX10" fmla="*/ 3044824 w 4765675"/>
                    <a:gd name="connsiteY10" fmla="*/ 87797 h 1556958"/>
                    <a:gd name="connsiteX11" fmla="*/ 3591983 w 4765675"/>
                    <a:gd name="connsiteY11" fmla="*/ 68746 h 1556958"/>
                    <a:gd name="connsiteX12" fmla="*/ 3952875 w 4765675"/>
                    <a:gd name="connsiteY12" fmla="*/ 48638 h 1556958"/>
                    <a:gd name="connsiteX13" fmla="*/ 4061101 w 4765675"/>
                    <a:gd name="connsiteY13" fmla="*/ 64021 h 1556958"/>
                    <a:gd name="connsiteX14" fmla="*/ 4189942 w 4765675"/>
                    <a:gd name="connsiteY14" fmla="*/ 39114 h 1556958"/>
                    <a:gd name="connsiteX15" fmla="*/ 4573333 w 4765675"/>
                    <a:gd name="connsiteY15" fmla="*/ 23805 h 1556958"/>
                    <a:gd name="connsiteX16" fmla="*/ 4760385 w 4765675"/>
                    <a:gd name="connsiteY16" fmla="*/ 2071 h 1556958"/>
                    <a:gd name="connsiteX17" fmla="*/ 4765675 w 4765675"/>
                    <a:gd name="connsiteY17" fmla="*/ 1553588 h 1556958"/>
                    <a:gd name="connsiteX18" fmla="*/ 4422775 w 4765675"/>
                    <a:gd name="connsiteY18" fmla="*/ 1556763 h 1556958"/>
                    <a:gd name="connsiteX19" fmla="*/ 4267200 w 4765675"/>
                    <a:gd name="connsiteY19" fmla="*/ 1537713 h 1556958"/>
                    <a:gd name="connsiteX20" fmla="*/ 3825875 w 4765675"/>
                    <a:gd name="connsiteY20" fmla="*/ 1537713 h 1556958"/>
                    <a:gd name="connsiteX21" fmla="*/ 3362325 w 4765675"/>
                    <a:gd name="connsiteY21" fmla="*/ 1512313 h 1556958"/>
                    <a:gd name="connsiteX22" fmla="*/ 3086100 w 4765675"/>
                    <a:gd name="connsiteY22" fmla="*/ 1490088 h 1556958"/>
                    <a:gd name="connsiteX23" fmla="*/ 2806700 w 4765675"/>
                    <a:gd name="connsiteY23" fmla="*/ 1496438 h 1556958"/>
                    <a:gd name="connsiteX24" fmla="*/ 2530475 w 4765675"/>
                    <a:gd name="connsiteY24" fmla="*/ 1496438 h 1556958"/>
                    <a:gd name="connsiteX25" fmla="*/ 2266950 w 4765675"/>
                    <a:gd name="connsiteY25" fmla="*/ 1483738 h 1556958"/>
                    <a:gd name="connsiteX26" fmla="*/ 2127250 w 4765675"/>
                    <a:gd name="connsiteY26" fmla="*/ 1493263 h 1556958"/>
                    <a:gd name="connsiteX27" fmla="*/ 1889125 w 4765675"/>
                    <a:gd name="connsiteY27" fmla="*/ 1502788 h 1556958"/>
                    <a:gd name="connsiteX28" fmla="*/ 1516592 w 4765675"/>
                    <a:gd name="connsiteY28" fmla="*/ 1515488 h 1556958"/>
                    <a:gd name="connsiteX29" fmla="*/ 1016000 w 4765675"/>
                    <a:gd name="connsiteY29" fmla="*/ 1531363 h 1556958"/>
                    <a:gd name="connsiteX30" fmla="*/ 654050 w 4765675"/>
                    <a:gd name="connsiteY30" fmla="*/ 1531363 h 1556958"/>
                    <a:gd name="connsiteX31" fmla="*/ 241300 w 4765675"/>
                    <a:gd name="connsiteY31" fmla="*/ 1540888 h 1556958"/>
                    <a:gd name="connsiteX32" fmla="*/ 0 w 4765675"/>
                    <a:gd name="connsiteY32" fmla="*/ 1528188 h 155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65675" h="1556958">
                      <a:moveTo>
                        <a:pt x="8467" y="284647"/>
                      </a:moveTo>
                      <a:cubicBezTo>
                        <a:pt x="127000" y="284648"/>
                        <a:pt x="337608" y="225027"/>
                        <a:pt x="457200" y="212680"/>
                      </a:cubicBezTo>
                      <a:cubicBezTo>
                        <a:pt x="576792" y="200333"/>
                        <a:pt x="649242" y="211351"/>
                        <a:pt x="726017" y="210563"/>
                      </a:cubicBezTo>
                      <a:cubicBezTo>
                        <a:pt x="802792" y="209775"/>
                        <a:pt x="853997" y="202310"/>
                        <a:pt x="917850" y="207954"/>
                      </a:cubicBezTo>
                      <a:cubicBezTo>
                        <a:pt x="981703" y="213598"/>
                        <a:pt x="1033333" y="247523"/>
                        <a:pt x="1109134" y="244430"/>
                      </a:cubicBezTo>
                      <a:cubicBezTo>
                        <a:pt x="1184935" y="241337"/>
                        <a:pt x="1287639" y="202802"/>
                        <a:pt x="1372658" y="189396"/>
                      </a:cubicBezTo>
                      <a:cubicBezTo>
                        <a:pt x="1457677" y="175990"/>
                        <a:pt x="1539346" y="176167"/>
                        <a:pt x="1619250" y="163996"/>
                      </a:cubicBezTo>
                      <a:cubicBezTo>
                        <a:pt x="1699154" y="151825"/>
                        <a:pt x="1752952" y="130659"/>
                        <a:pt x="1852083" y="116372"/>
                      </a:cubicBezTo>
                      <a:cubicBezTo>
                        <a:pt x="1951214" y="102085"/>
                        <a:pt x="2097970" y="81271"/>
                        <a:pt x="2214034" y="78272"/>
                      </a:cubicBezTo>
                      <a:cubicBezTo>
                        <a:pt x="2330098" y="75273"/>
                        <a:pt x="2410002" y="96793"/>
                        <a:pt x="2548467" y="98380"/>
                      </a:cubicBezTo>
                      <a:lnTo>
                        <a:pt x="3044824" y="87797"/>
                      </a:lnTo>
                      <a:lnTo>
                        <a:pt x="3591983" y="68746"/>
                      </a:lnTo>
                      <a:cubicBezTo>
                        <a:pt x="3743325" y="62220"/>
                        <a:pt x="3874689" y="49426"/>
                        <a:pt x="3952875" y="48638"/>
                      </a:cubicBezTo>
                      <a:cubicBezTo>
                        <a:pt x="4031061" y="47850"/>
                        <a:pt x="4027940" y="55731"/>
                        <a:pt x="4061101" y="64021"/>
                      </a:cubicBezTo>
                      <a:cubicBezTo>
                        <a:pt x="4113312" y="55379"/>
                        <a:pt x="4104570" y="45817"/>
                        <a:pt x="4189942" y="39114"/>
                      </a:cubicBezTo>
                      <a:cubicBezTo>
                        <a:pt x="4275314" y="32411"/>
                        <a:pt x="4478259" y="34918"/>
                        <a:pt x="4573333" y="23805"/>
                      </a:cubicBezTo>
                      <a:cubicBezTo>
                        <a:pt x="4668407" y="12692"/>
                        <a:pt x="4662359" y="-6301"/>
                        <a:pt x="4760385" y="2071"/>
                      </a:cubicBezTo>
                      <a:cubicBezTo>
                        <a:pt x="4762148" y="519243"/>
                        <a:pt x="4763912" y="1036416"/>
                        <a:pt x="4765675" y="1553588"/>
                      </a:cubicBezTo>
                      <a:cubicBezTo>
                        <a:pt x="4709407" y="1534009"/>
                        <a:pt x="4505854" y="1559409"/>
                        <a:pt x="4422775" y="1556763"/>
                      </a:cubicBezTo>
                      <a:cubicBezTo>
                        <a:pt x="4339696" y="1554117"/>
                        <a:pt x="4366683" y="1540888"/>
                        <a:pt x="4267200" y="1537713"/>
                      </a:cubicBezTo>
                      <a:cubicBezTo>
                        <a:pt x="4167717" y="1534538"/>
                        <a:pt x="3976687" y="1541946"/>
                        <a:pt x="3825875" y="1537713"/>
                      </a:cubicBezTo>
                      <a:cubicBezTo>
                        <a:pt x="3675063" y="1533480"/>
                        <a:pt x="3485621" y="1520250"/>
                        <a:pt x="3362325" y="1512313"/>
                      </a:cubicBezTo>
                      <a:cubicBezTo>
                        <a:pt x="3239029" y="1504375"/>
                        <a:pt x="3178704" y="1492734"/>
                        <a:pt x="3086100" y="1490088"/>
                      </a:cubicBezTo>
                      <a:lnTo>
                        <a:pt x="2806700" y="1496438"/>
                      </a:lnTo>
                      <a:cubicBezTo>
                        <a:pt x="2714096" y="1497496"/>
                        <a:pt x="2620433" y="1498555"/>
                        <a:pt x="2530475" y="1496438"/>
                      </a:cubicBezTo>
                      <a:cubicBezTo>
                        <a:pt x="2440517" y="1494321"/>
                        <a:pt x="2334154" y="1484267"/>
                        <a:pt x="2266950" y="1483738"/>
                      </a:cubicBezTo>
                      <a:cubicBezTo>
                        <a:pt x="2199746" y="1483209"/>
                        <a:pt x="2190221" y="1490088"/>
                        <a:pt x="2127250" y="1493263"/>
                      </a:cubicBezTo>
                      <a:cubicBezTo>
                        <a:pt x="2064279" y="1496438"/>
                        <a:pt x="1990901" y="1499084"/>
                        <a:pt x="1889125" y="1502788"/>
                      </a:cubicBezTo>
                      <a:lnTo>
                        <a:pt x="1516592" y="1515488"/>
                      </a:lnTo>
                      <a:lnTo>
                        <a:pt x="1016000" y="1531363"/>
                      </a:lnTo>
                      <a:cubicBezTo>
                        <a:pt x="872243" y="1534009"/>
                        <a:pt x="783167" y="1529775"/>
                        <a:pt x="654050" y="1531363"/>
                      </a:cubicBezTo>
                      <a:cubicBezTo>
                        <a:pt x="524933" y="1532950"/>
                        <a:pt x="350308" y="1541417"/>
                        <a:pt x="241300" y="1540888"/>
                      </a:cubicBezTo>
                      <a:cubicBezTo>
                        <a:pt x="132292" y="1540359"/>
                        <a:pt x="66146" y="1534273"/>
                        <a:pt x="0" y="1528188"/>
                      </a:cubicBezTo>
                    </a:path>
                  </a:pathLst>
                </a:custGeom>
                <a:solidFill>
                  <a:srgbClr val="C8C8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32" name="Kombinationstegning: figur 31">
                  <a:extLst>
                    <a:ext uri="{FF2B5EF4-FFF2-40B4-BE49-F238E27FC236}">
                      <a16:creationId xmlns:a16="http://schemas.microsoft.com/office/drawing/2014/main" id="{C806D268-8F2F-4523-A695-AE5D27980422}"/>
                    </a:ext>
                  </a:extLst>
                </p:cNvPr>
                <p:cNvSpPr/>
                <p:nvPr/>
              </p:nvSpPr>
              <p:spPr>
                <a:xfrm>
                  <a:off x="950383" y="1348317"/>
                  <a:ext cx="4762500" cy="571500"/>
                </a:xfrm>
                <a:custGeom>
                  <a:avLst/>
                  <a:gdLst>
                    <a:gd name="connsiteX0" fmla="*/ 459698 w 5576096"/>
                    <a:gd name="connsiteY0" fmla="*/ 624704 h 624704"/>
                    <a:gd name="connsiteX1" fmla="*/ 457581 w 5576096"/>
                    <a:gd name="connsiteY1" fmla="*/ 53204 h 624704"/>
                    <a:gd name="connsiteX2" fmla="*/ 5220081 w 5576096"/>
                    <a:gd name="connsiteY2" fmla="*/ 57437 h 624704"/>
                    <a:gd name="connsiteX3" fmla="*/ 5217965 w 5576096"/>
                    <a:gd name="connsiteY3" fmla="*/ 341070 h 624704"/>
                    <a:gd name="connsiteX4" fmla="*/ 5114248 w 5576096"/>
                    <a:gd name="connsiteY4" fmla="*/ 353770 h 624704"/>
                    <a:gd name="connsiteX5" fmla="*/ 4997831 w 5576096"/>
                    <a:gd name="connsiteY5" fmla="*/ 374937 h 624704"/>
                    <a:gd name="connsiteX6" fmla="*/ 4642231 w 5576096"/>
                    <a:gd name="connsiteY6" fmla="*/ 379170 h 624704"/>
                    <a:gd name="connsiteX7" fmla="*/ 4521581 w 5576096"/>
                    <a:gd name="connsiteY7" fmla="*/ 400337 h 624704"/>
                    <a:gd name="connsiteX8" fmla="*/ 4396698 w 5576096"/>
                    <a:gd name="connsiteY8" fmla="*/ 383404 h 624704"/>
                    <a:gd name="connsiteX9" fmla="*/ 4087665 w 5576096"/>
                    <a:gd name="connsiteY9" fmla="*/ 410920 h 624704"/>
                    <a:gd name="connsiteX10" fmla="*/ 3859065 w 5576096"/>
                    <a:gd name="connsiteY10" fmla="*/ 417270 h 624704"/>
                    <a:gd name="connsiteX11" fmla="*/ 3683381 w 5576096"/>
                    <a:gd name="connsiteY11" fmla="*/ 421504 h 624704"/>
                    <a:gd name="connsiteX12" fmla="*/ 3562731 w 5576096"/>
                    <a:gd name="connsiteY12" fmla="*/ 434204 h 624704"/>
                    <a:gd name="connsiteX13" fmla="*/ 3444198 w 5576096"/>
                    <a:gd name="connsiteY13" fmla="*/ 427854 h 624704"/>
                    <a:gd name="connsiteX14" fmla="*/ 3194431 w 5576096"/>
                    <a:gd name="connsiteY14" fmla="*/ 425737 h 624704"/>
                    <a:gd name="connsiteX15" fmla="*/ 2811315 w 5576096"/>
                    <a:gd name="connsiteY15" fmla="*/ 427854 h 624704"/>
                    <a:gd name="connsiteX16" fmla="*/ 2677965 w 5576096"/>
                    <a:gd name="connsiteY16" fmla="*/ 427854 h 624704"/>
                    <a:gd name="connsiteX17" fmla="*/ 2540381 w 5576096"/>
                    <a:gd name="connsiteY17" fmla="*/ 436320 h 624704"/>
                    <a:gd name="connsiteX18" fmla="*/ 2161498 w 5576096"/>
                    <a:gd name="connsiteY18" fmla="*/ 487120 h 624704"/>
                    <a:gd name="connsiteX19" fmla="*/ 1915965 w 5576096"/>
                    <a:gd name="connsiteY19" fmla="*/ 529454 h 624704"/>
                    <a:gd name="connsiteX20" fmla="*/ 1606931 w 5576096"/>
                    <a:gd name="connsiteY20" fmla="*/ 586604 h 624704"/>
                    <a:gd name="connsiteX21" fmla="*/ 1496865 w 5576096"/>
                    <a:gd name="connsiteY21" fmla="*/ 582370 h 624704"/>
                    <a:gd name="connsiteX22" fmla="*/ 1384681 w 5576096"/>
                    <a:gd name="connsiteY22" fmla="*/ 554854 h 624704"/>
                    <a:gd name="connsiteX23" fmla="*/ 1153965 w 5576096"/>
                    <a:gd name="connsiteY23" fmla="*/ 552737 h 624704"/>
                    <a:gd name="connsiteX24" fmla="*/ 986748 w 5576096"/>
                    <a:gd name="connsiteY24" fmla="*/ 550620 h 624704"/>
                    <a:gd name="connsiteX25" fmla="*/ 772965 w 5576096"/>
                    <a:gd name="connsiteY25" fmla="*/ 582370 h 624704"/>
                    <a:gd name="connsiteX26" fmla="*/ 459698 w 5576096"/>
                    <a:gd name="connsiteY26" fmla="*/ 624704 h 624704"/>
                    <a:gd name="connsiteX0" fmla="*/ 459698 w 5576096"/>
                    <a:gd name="connsiteY0" fmla="*/ 624704 h 624704"/>
                    <a:gd name="connsiteX1" fmla="*/ 457581 w 5576096"/>
                    <a:gd name="connsiteY1" fmla="*/ 53204 h 624704"/>
                    <a:gd name="connsiteX2" fmla="*/ 5220081 w 5576096"/>
                    <a:gd name="connsiteY2" fmla="*/ 57437 h 624704"/>
                    <a:gd name="connsiteX3" fmla="*/ 5217965 w 5576096"/>
                    <a:gd name="connsiteY3" fmla="*/ 341070 h 624704"/>
                    <a:gd name="connsiteX4" fmla="*/ 5114248 w 5576096"/>
                    <a:gd name="connsiteY4" fmla="*/ 353770 h 624704"/>
                    <a:gd name="connsiteX5" fmla="*/ 4997831 w 5576096"/>
                    <a:gd name="connsiteY5" fmla="*/ 374937 h 624704"/>
                    <a:gd name="connsiteX6" fmla="*/ 4642231 w 5576096"/>
                    <a:gd name="connsiteY6" fmla="*/ 379170 h 624704"/>
                    <a:gd name="connsiteX7" fmla="*/ 4521581 w 5576096"/>
                    <a:gd name="connsiteY7" fmla="*/ 400337 h 624704"/>
                    <a:gd name="connsiteX8" fmla="*/ 4396698 w 5576096"/>
                    <a:gd name="connsiteY8" fmla="*/ 383404 h 624704"/>
                    <a:gd name="connsiteX9" fmla="*/ 4087665 w 5576096"/>
                    <a:gd name="connsiteY9" fmla="*/ 410920 h 624704"/>
                    <a:gd name="connsiteX10" fmla="*/ 3859065 w 5576096"/>
                    <a:gd name="connsiteY10" fmla="*/ 417270 h 624704"/>
                    <a:gd name="connsiteX11" fmla="*/ 3683381 w 5576096"/>
                    <a:gd name="connsiteY11" fmla="*/ 421504 h 624704"/>
                    <a:gd name="connsiteX12" fmla="*/ 3562731 w 5576096"/>
                    <a:gd name="connsiteY12" fmla="*/ 434204 h 624704"/>
                    <a:gd name="connsiteX13" fmla="*/ 3444198 w 5576096"/>
                    <a:gd name="connsiteY13" fmla="*/ 427854 h 624704"/>
                    <a:gd name="connsiteX14" fmla="*/ 3194431 w 5576096"/>
                    <a:gd name="connsiteY14" fmla="*/ 425737 h 624704"/>
                    <a:gd name="connsiteX15" fmla="*/ 2811315 w 5576096"/>
                    <a:gd name="connsiteY15" fmla="*/ 427854 h 624704"/>
                    <a:gd name="connsiteX16" fmla="*/ 2677965 w 5576096"/>
                    <a:gd name="connsiteY16" fmla="*/ 427854 h 624704"/>
                    <a:gd name="connsiteX17" fmla="*/ 2540381 w 5576096"/>
                    <a:gd name="connsiteY17" fmla="*/ 436320 h 624704"/>
                    <a:gd name="connsiteX18" fmla="*/ 2161498 w 5576096"/>
                    <a:gd name="connsiteY18" fmla="*/ 487120 h 624704"/>
                    <a:gd name="connsiteX19" fmla="*/ 1915965 w 5576096"/>
                    <a:gd name="connsiteY19" fmla="*/ 529454 h 624704"/>
                    <a:gd name="connsiteX20" fmla="*/ 1606931 w 5576096"/>
                    <a:gd name="connsiteY20" fmla="*/ 586604 h 624704"/>
                    <a:gd name="connsiteX21" fmla="*/ 1496865 w 5576096"/>
                    <a:gd name="connsiteY21" fmla="*/ 582370 h 624704"/>
                    <a:gd name="connsiteX22" fmla="*/ 1384681 w 5576096"/>
                    <a:gd name="connsiteY22" fmla="*/ 554854 h 624704"/>
                    <a:gd name="connsiteX23" fmla="*/ 1153965 w 5576096"/>
                    <a:gd name="connsiteY23" fmla="*/ 552737 h 624704"/>
                    <a:gd name="connsiteX24" fmla="*/ 986748 w 5576096"/>
                    <a:gd name="connsiteY24" fmla="*/ 550620 h 624704"/>
                    <a:gd name="connsiteX25" fmla="*/ 772965 w 5576096"/>
                    <a:gd name="connsiteY25" fmla="*/ 582370 h 624704"/>
                    <a:gd name="connsiteX26" fmla="*/ 459698 w 5576096"/>
                    <a:gd name="connsiteY26" fmla="*/ 624704 h 624704"/>
                    <a:gd name="connsiteX0" fmla="*/ 177096 w 5293494"/>
                    <a:gd name="connsiteY0" fmla="*/ 624704 h 624704"/>
                    <a:gd name="connsiteX1" fmla="*/ 174979 w 5293494"/>
                    <a:gd name="connsiteY1" fmla="*/ 53204 h 624704"/>
                    <a:gd name="connsiteX2" fmla="*/ 4937479 w 5293494"/>
                    <a:gd name="connsiteY2" fmla="*/ 57437 h 624704"/>
                    <a:gd name="connsiteX3" fmla="*/ 4935363 w 5293494"/>
                    <a:gd name="connsiteY3" fmla="*/ 341070 h 624704"/>
                    <a:gd name="connsiteX4" fmla="*/ 4831646 w 5293494"/>
                    <a:gd name="connsiteY4" fmla="*/ 353770 h 624704"/>
                    <a:gd name="connsiteX5" fmla="*/ 4715229 w 5293494"/>
                    <a:gd name="connsiteY5" fmla="*/ 374937 h 624704"/>
                    <a:gd name="connsiteX6" fmla="*/ 4359629 w 5293494"/>
                    <a:gd name="connsiteY6" fmla="*/ 379170 h 624704"/>
                    <a:gd name="connsiteX7" fmla="*/ 4238979 w 5293494"/>
                    <a:gd name="connsiteY7" fmla="*/ 400337 h 624704"/>
                    <a:gd name="connsiteX8" fmla="*/ 4114096 w 5293494"/>
                    <a:gd name="connsiteY8" fmla="*/ 383404 h 624704"/>
                    <a:gd name="connsiteX9" fmla="*/ 3805063 w 5293494"/>
                    <a:gd name="connsiteY9" fmla="*/ 410920 h 624704"/>
                    <a:gd name="connsiteX10" fmla="*/ 3576463 w 5293494"/>
                    <a:gd name="connsiteY10" fmla="*/ 417270 h 624704"/>
                    <a:gd name="connsiteX11" fmla="*/ 3400779 w 5293494"/>
                    <a:gd name="connsiteY11" fmla="*/ 421504 h 624704"/>
                    <a:gd name="connsiteX12" fmla="*/ 3280129 w 5293494"/>
                    <a:gd name="connsiteY12" fmla="*/ 434204 h 624704"/>
                    <a:gd name="connsiteX13" fmla="*/ 3161596 w 5293494"/>
                    <a:gd name="connsiteY13" fmla="*/ 427854 h 624704"/>
                    <a:gd name="connsiteX14" fmla="*/ 2911829 w 5293494"/>
                    <a:gd name="connsiteY14" fmla="*/ 425737 h 624704"/>
                    <a:gd name="connsiteX15" fmla="*/ 2528713 w 5293494"/>
                    <a:gd name="connsiteY15" fmla="*/ 427854 h 624704"/>
                    <a:gd name="connsiteX16" fmla="*/ 2395363 w 5293494"/>
                    <a:gd name="connsiteY16" fmla="*/ 427854 h 624704"/>
                    <a:gd name="connsiteX17" fmla="*/ 2257779 w 5293494"/>
                    <a:gd name="connsiteY17" fmla="*/ 436320 h 624704"/>
                    <a:gd name="connsiteX18" fmla="*/ 1878896 w 5293494"/>
                    <a:gd name="connsiteY18" fmla="*/ 487120 h 624704"/>
                    <a:gd name="connsiteX19" fmla="*/ 1633363 w 5293494"/>
                    <a:gd name="connsiteY19" fmla="*/ 529454 h 624704"/>
                    <a:gd name="connsiteX20" fmla="*/ 1324329 w 5293494"/>
                    <a:gd name="connsiteY20" fmla="*/ 586604 h 624704"/>
                    <a:gd name="connsiteX21" fmla="*/ 1214263 w 5293494"/>
                    <a:gd name="connsiteY21" fmla="*/ 582370 h 624704"/>
                    <a:gd name="connsiteX22" fmla="*/ 1102079 w 5293494"/>
                    <a:gd name="connsiteY22" fmla="*/ 554854 h 624704"/>
                    <a:gd name="connsiteX23" fmla="*/ 871363 w 5293494"/>
                    <a:gd name="connsiteY23" fmla="*/ 552737 h 624704"/>
                    <a:gd name="connsiteX24" fmla="*/ 704146 w 5293494"/>
                    <a:gd name="connsiteY24" fmla="*/ 550620 h 624704"/>
                    <a:gd name="connsiteX25" fmla="*/ 490363 w 5293494"/>
                    <a:gd name="connsiteY25" fmla="*/ 582370 h 624704"/>
                    <a:gd name="connsiteX26" fmla="*/ 177096 w 5293494"/>
                    <a:gd name="connsiteY26" fmla="*/ 624704 h 624704"/>
                    <a:gd name="connsiteX0" fmla="*/ 177096 w 5293494"/>
                    <a:gd name="connsiteY0" fmla="*/ 571500 h 571500"/>
                    <a:gd name="connsiteX1" fmla="*/ 174979 w 5293494"/>
                    <a:gd name="connsiteY1" fmla="*/ 0 h 571500"/>
                    <a:gd name="connsiteX2" fmla="*/ 4937479 w 5293494"/>
                    <a:gd name="connsiteY2" fmla="*/ 4233 h 571500"/>
                    <a:gd name="connsiteX3" fmla="*/ 4935363 w 5293494"/>
                    <a:gd name="connsiteY3" fmla="*/ 287866 h 571500"/>
                    <a:gd name="connsiteX4" fmla="*/ 4831646 w 5293494"/>
                    <a:gd name="connsiteY4" fmla="*/ 300566 h 571500"/>
                    <a:gd name="connsiteX5" fmla="*/ 4715229 w 5293494"/>
                    <a:gd name="connsiteY5" fmla="*/ 321733 h 571500"/>
                    <a:gd name="connsiteX6" fmla="*/ 4359629 w 5293494"/>
                    <a:gd name="connsiteY6" fmla="*/ 325966 h 571500"/>
                    <a:gd name="connsiteX7" fmla="*/ 4238979 w 5293494"/>
                    <a:gd name="connsiteY7" fmla="*/ 347133 h 571500"/>
                    <a:gd name="connsiteX8" fmla="*/ 4114096 w 5293494"/>
                    <a:gd name="connsiteY8" fmla="*/ 330200 h 571500"/>
                    <a:gd name="connsiteX9" fmla="*/ 3805063 w 5293494"/>
                    <a:gd name="connsiteY9" fmla="*/ 357716 h 571500"/>
                    <a:gd name="connsiteX10" fmla="*/ 3576463 w 5293494"/>
                    <a:gd name="connsiteY10" fmla="*/ 364066 h 571500"/>
                    <a:gd name="connsiteX11" fmla="*/ 3400779 w 5293494"/>
                    <a:gd name="connsiteY11" fmla="*/ 368300 h 571500"/>
                    <a:gd name="connsiteX12" fmla="*/ 3280129 w 5293494"/>
                    <a:gd name="connsiteY12" fmla="*/ 381000 h 571500"/>
                    <a:gd name="connsiteX13" fmla="*/ 3161596 w 5293494"/>
                    <a:gd name="connsiteY13" fmla="*/ 374650 h 571500"/>
                    <a:gd name="connsiteX14" fmla="*/ 2911829 w 5293494"/>
                    <a:gd name="connsiteY14" fmla="*/ 372533 h 571500"/>
                    <a:gd name="connsiteX15" fmla="*/ 2528713 w 5293494"/>
                    <a:gd name="connsiteY15" fmla="*/ 374650 h 571500"/>
                    <a:gd name="connsiteX16" fmla="*/ 2395363 w 5293494"/>
                    <a:gd name="connsiteY16" fmla="*/ 374650 h 571500"/>
                    <a:gd name="connsiteX17" fmla="*/ 2257779 w 5293494"/>
                    <a:gd name="connsiteY17" fmla="*/ 383116 h 571500"/>
                    <a:gd name="connsiteX18" fmla="*/ 1878896 w 5293494"/>
                    <a:gd name="connsiteY18" fmla="*/ 433916 h 571500"/>
                    <a:gd name="connsiteX19" fmla="*/ 1633363 w 5293494"/>
                    <a:gd name="connsiteY19" fmla="*/ 476250 h 571500"/>
                    <a:gd name="connsiteX20" fmla="*/ 1324329 w 5293494"/>
                    <a:gd name="connsiteY20" fmla="*/ 533400 h 571500"/>
                    <a:gd name="connsiteX21" fmla="*/ 1214263 w 5293494"/>
                    <a:gd name="connsiteY21" fmla="*/ 529166 h 571500"/>
                    <a:gd name="connsiteX22" fmla="*/ 1102079 w 5293494"/>
                    <a:gd name="connsiteY22" fmla="*/ 501650 h 571500"/>
                    <a:gd name="connsiteX23" fmla="*/ 871363 w 5293494"/>
                    <a:gd name="connsiteY23" fmla="*/ 499533 h 571500"/>
                    <a:gd name="connsiteX24" fmla="*/ 704146 w 5293494"/>
                    <a:gd name="connsiteY24" fmla="*/ 497416 h 571500"/>
                    <a:gd name="connsiteX25" fmla="*/ 490363 w 5293494"/>
                    <a:gd name="connsiteY25" fmla="*/ 529166 h 571500"/>
                    <a:gd name="connsiteX26" fmla="*/ 177096 w 5293494"/>
                    <a:gd name="connsiteY26" fmla="*/ 571500 h 571500"/>
                    <a:gd name="connsiteX0" fmla="*/ 2117 w 5118515"/>
                    <a:gd name="connsiteY0" fmla="*/ 571500 h 571500"/>
                    <a:gd name="connsiteX1" fmla="*/ 0 w 5118515"/>
                    <a:gd name="connsiteY1" fmla="*/ 0 h 571500"/>
                    <a:gd name="connsiteX2" fmla="*/ 4762500 w 5118515"/>
                    <a:gd name="connsiteY2" fmla="*/ 4233 h 571500"/>
                    <a:gd name="connsiteX3" fmla="*/ 4760384 w 5118515"/>
                    <a:gd name="connsiteY3" fmla="*/ 287866 h 571500"/>
                    <a:gd name="connsiteX4" fmla="*/ 4656667 w 5118515"/>
                    <a:gd name="connsiteY4" fmla="*/ 300566 h 571500"/>
                    <a:gd name="connsiteX5" fmla="*/ 4540250 w 5118515"/>
                    <a:gd name="connsiteY5" fmla="*/ 321733 h 571500"/>
                    <a:gd name="connsiteX6" fmla="*/ 4184650 w 5118515"/>
                    <a:gd name="connsiteY6" fmla="*/ 325966 h 571500"/>
                    <a:gd name="connsiteX7" fmla="*/ 4064000 w 5118515"/>
                    <a:gd name="connsiteY7" fmla="*/ 347133 h 571500"/>
                    <a:gd name="connsiteX8" fmla="*/ 3939117 w 5118515"/>
                    <a:gd name="connsiteY8" fmla="*/ 330200 h 571500"/>
                    <a:gd name="connsiteX9" fmla="*/ 3630084 w 5118515"/>
                    <a:gd name="connsiteY9" fmla="*/ 357716 h 571500"/>
                    <a:gd name="connsiteX10" fmla="*/ 3401484 w 5118515"/>
                    <a:gd name="connsiteY10" fmla="*/ 364066 h 571500"/>
                    <a:gd name="connsiteX11" fmla="*/ 3225800 w 5118515"/>
                    <a:gd name="connsiteY11" fmla="*/ 368300 h 571500"/>
                    <a:gd name="connsiteX12" fmla="*/ 3105150 w 5118515"/>
                    <a:gd name="connsiteY12" fmla="*/ 381000 h 571500"/>
                    <a:gd name="connsiteX13" fmla="*/ 2986617 w 5118515"/>
                    <a:gd name="connsiteY13" fmla="*/ 374650 h 571500"/>
                    <a:gd name="connsiteX14" fmla="*/ 2736850 w 5118515"/>
                    <a:gd name="connsiteY14" fmla="*/ 372533 h 571500"/>
                    <a:gd name="connsiteX15" fmla="*/ 2353734 w 5118515"/>
                    <a:gd name="connsiteY15" fmla="*/ 374650 h 571500"/>
                    <a:gd name="connsiteX16" fmla="*/ 2220384 w 5118515"/>
                    <a:gd name="connsiteY16" fmla="*/ 374650 h 571500"/>
                    <a:gd name="connsiteX17" fmla="*/ 2082800 w 5118515"/>
                    <a:gd name="connsiteY17" fmla="*/ 383116 h 571500"/>
                    <a:gd name="connsiteX18" fmla="*/ 1703917 w 5118515"/>
                    <a:gd name="connsiteY18" fmla="*/ 433916 h 571500"/>
                    <a:gd name="connsiteX19" fmla="*/ 1458384 w 5118515"/>
                    <a:gd name="connsiteY19" fmla="*/ 476250 h 571500"/>
                    <a:gd name="connsiteX20" fmla="*/ 1149350 w 5118515"/>
                    <a:gd name="connsiteY20" fmla="*/ 533400 h 571500"/>
                    <a:gd name="connsiteX21" fmla="*/ 1039284 w 5118515"/>
                    <a:gd name="connsiteY21" fmla="*/ 529166 h 571500"/>
                    <a:gd name="connsiteX22" fmla="*/ 927100 w 5118515"/>
                    <a:gd name="connsiteY22" fmla="*/ 501650 h 571500"/>
                    <a:gd name="connsiteX23" fmla="*/ 696384 w 5118515"/>
                    <a:gd name="connsiteY23" fmla="*/ 499533 h 571500"/>
                    <a:gd name="connsiteX24" fmla="*/ 529167 w 5118515"/>
                    <a:gd name="connsiteY24" fmla="*/ 497416 h 571500"/>
                    <a:gd name="connsiteX25" fmla="*/ 315384 w 5118515"/>
                    <a:gd name="connsiteY25" fmla="*/ 529166 h 571500"/>
                    <a:gd name="connsiteX26" fmla="*/ 2117 w 5118515"/>
                    <a:gd name="connsiteY26" fmla="*/ 571500 h 571500"/>
                    <a:gd name="connsiteX0" fmla="*/ 2117 w 5114807"/>
                    <a:gd name="connsiteY0" fmla="*/ 571500 h 571500"/>
                    <a:gd name="connsiteX1" fmla="*/ 0 w 5114807"/>
                    <a:gd name="connsiteY1" fmla="*/ 0 h 571500"/>
                    <a:gd name="connsiteX2" fmla="*/ 4762500 w 5114807"/>
                    <a:gd name="connsiteY2" fmla="*/ 4233 h 571500"/>
                    <a:gd name="connsiteX3" fmla="*/ 4760384 w 5114807"/>
                    <a:gd name="connsiteY3" fmla="*/ 287866 h 571500"/>
                    <a:gd name="connsiteX4" fmla="*/ 4656667 w 5114807"/>
                    <a:gd name="connsiteY4" fmla="*/ 300566 h 571500"/>
                    <a:gd name="connsiteX5" fmla="*/ 4540250 w 5114807"/>
                    <a:gd name="connsiteY5" fmla="*/ 321733 h 571500"/>
                    <a:gd name="connsiteX6" fmla="*/ 4184650 w 5114807"/>
                    <a:gd name="connsiteY6" fmla="*/ 325966 h 571500"/>
                    <a:gd name="connsiteX7" fmla="*/ 4064000 w 5114807"/>
                    <a:gd name="connsiteY7" fmla="*/ 347133 h 571500"/>
                    <a:gd name="connsiteX8" fmla="*/ 3939117 w 5114807"/>
                    <a:gd name="connsiteY8" fmla="*/ 330200 h 571500"/>
                    <a:gd name="connsiteX9" fmla="*/ 3630084 w 5114807"/>
                    <a:gd name="connsiteY9" fmla="*/ 357716 h 571500"/>
                    <a:gd name="connsiteX10" fmla="*/ 3401484 w 5114807"/>
                    <a:gd name="connsiteY10" fmla="*/ 364066 h 571500"/>
                    <a:gd name="connsiteX11" fmla="*/ 3225800 w 5114807"/>
                    <a:gd name="connsiteY11" fmla="*/ 368300 h 571500"/>
                    <a:gd name="connsiteX12" fmla="*/ 3105150 w 5114807"/>
                    <a:gd name="connsiteY12" fmla="*/ 381000 h 571500"/>
                    <a:gd name="connsiteX13" fmla="*/ 2986617 w 5114807"/>
                    <a:gd name="connsiteY13" fmla="*/ 374650 h 571500"/>
                    <a:gd name="connsiteX14" fmla="*/ 2736850 w 5114807"/>
                    <a:gd name="connsiteY14" fmla="*/ 372533 h 571500"/>
                    <a:gd name="connsiteX15" fmla="*/ 2353734 w 5114807"/>
                    <a:gd name="connsiteY15" fmla="*/ 374650 h 571500"/>
                    <a:gd name="connsiteX16" fmla="*/ 2220384 w 5114807"/>
                    <a:gd name="connsiteY16" fmla="*/ 374650 h 571500"/>
                    <a:gd name="connsiteX17" fmla="*/ 2082800 w 5114807"/>
                    <a:gd name="connsiteY17" fmla="*/ 383116 h 571500"/>
                    <a:gd name="connsiteX18" fmla="*/ 1703917 w 5114807"/>
                    <a:gd name="connsiteY18" fmla="*/ 433916 h 571500"/>
                    <a:gd name="connsiteX19" fmla="*/ 1458384 w 5114807"/>
                    <a:gd name="connsiteY19" fmla="*/ 476250 h 571500"/>
                    <a:gd name="connsiteX20" fmla="*/ 1149350 w 5114807"/>
                    <a:gd name="connsiteY20" fmla="*/ 533400 h 571500"/>
                    <a:gd name="connsiteX21" fmla="*/ 1039284 w 5114807"/>
                    <a:gd name="connsiteY21" fmla="*/ 529166 h 571500"/>
                    <a:gd name="connsiteX22" fmla="*/ 927100 w 5114807"/>
                    <a:gd name="connsiteY22" fmla="*/ 501650 h 571500"/>
                    <a:gd name="connsiteX23" fmla="*/ 696384 w 5114807"/>
                    <a:gd name="connsiteY23" fmla="*/ 499533 h 571500"/>
                    <a:gd name="connsiteX24" fmla="*/ 529167 w 5114807"/>
                    <a:gd name="connsiteY24" fmla="*/ 497416 h 571500"/>
                    <a:gd name="connsiteX25" fmla="*/ 315384 w 5114807"/>
                    <a:gd name="connsiteY25" fmla="*/ 529166 h 571500"/>
                    <a:gd name="connsiteX26" fmla="*/ 2117 w 5114807"/>
                    <a:gd name="connsiteY26" fmla="*/ 571500 h 571500"/>
                    <a:gd name="connsiteX0" fmla="*/ 2117 w 4762500"/>
                    <a:gd name="connsiteY0" fmla="*/ 571500 h 571500"/>
                    <a:gd name="connsiteX1" fmla="*/ 0 w 4762500"/>
                    <a:gd name="connsiteY1" fmla="*/ 0 h 571500"/>
                    <a:gd name="connsiteX2" fmla="*/ 4762500 w 4762500"/>
                    <a:gd name="connsiteY2" fmla="*/ 4233 h 571500"/>
                    <a:gd name="connsiteX3" fmla="*/ 4760384 w 4762500"/>
                    <a:gd name="connsiteY3" fmla="*/ 287866 h 571500"/>
                    <a:gd name="connsiteX4" fmla="*/ 4656667 w 4762500"/>
                    <a:gd name="connsiteY4" fmla="*/ 300566 h 571500"/>
                    <a:gd name="connsiteX5" fmla="*/ 4540250 w 4762500"/>
                    <a:gd name="connsiteY5" fmla="*/ 321733 h 571500"/>
                    <a:gd name="connsiteX6" fmla="*/ 4184650 w 4762500"/>
                    <a:gd name="connsiteY6" fmla="*/ 325966 h 571500"/>
                    <a:gd name="connsiteX7" fmla="*/ 4064000 w 4762500"/>
                    <a:gd name="connsiteY7" fmla="*/ 347133 h 571500"/>
                    <a:gd name="connsiteX8" fmla="*/ 3939117 w 4762500"/>
                    <a:gd name="connsiteY8" fmla="*/ 330200 h 571500"/>
                    <a:gd name="connsiteX9" fmla="*/ 3630084 w 4762500"/>
                    <a:gd name="connsiteY9" fmla="*/ 357716 h 571500"/>
                    <a:gd name="connsiteX10" fmla="*/ 3401484 w 4762500"/>
                    <a:gd name="connsiteY10" fmla="*/ 364066 h 571500"/>
                    <a:gd name="connsiteX11" fmla="*/ 3225800 w 4762500"/>
                    <a:gd name="connsiteY11" fmla="*/ 368300 h 571500"/>
                    <a:gd name="connsiteX12" fmla="*/ 3105150 w 4762500"/>
                    <a:gd name="connsiteY12" fmla="*/ 381000 h 571500"/>
                    <a:gd name="connsiteX13" fmla="*/ 2986617 w 4762500"/>
                    <a:gd name="connsiteY13" fmla="*/ 374650 h 571500"/>
                    <a:gd name="connsiteX14" fmla="*/ 2736850 w 4762500"/>
                    <a:gd name="connsiteY14" fmla="*/ 372533 h 571500"/>
                    <a:gd name="connsiteX15" fmla="*/ 2353734 w 4762500"/>
                    <a:gd name="connsiteY15" fmla="*/ 374650 h 571500"/>
                    <a:gd name="connsiteX16" fmla="*/ 2220384 w 4762500"/>
                    <a:gd name="connsiteY16" fmla="*/ 374650 h 571500"/>
                    <a:gd name="connsiteX17" fmla="*/ 2082800 w 4762500"/>
                    <a:gd name="connsiteY17" fmla="*/ 383116 h 571500"/>
                    <a:gd name="connsiteX18" fmla="*/ 1703917 w 4762500"/>
                    <a:gd name="connsiteY18" fmla="*/ 433916 h 571500"/>
                    <a:gd name="connsiteX19" fmla="*/ 1458384 w 4762500"/>
                    <a:gd name="connsiteY19" fmla="*/ 476250 h 571500"/>
                    <a:gd name="connsiteX20" fmla="*/ 1149350 w 4762500"/>
                    <a:gd name="connsiteY20" fmla="*/ 533400 h 571500"/>
                    <a:gd name="connsiteX21" fmla="*/ 1039284 w 4762500"/>
                    <a:gd name="connsiteY21" fmla="*/ 529166 h 571500"/>
                    <a:gd name="connsiteX22" fmla="*/ 927100 w 4762500"/>
                    <a:gd name="connsiteY22" fmla="*/ 501650 h 571500"/>
                    <a:gd name="connsiteX23" fmla="*/ 696384 w 4762500"/>
                    <a:gd name="connsiteY23" fmla="*/ 499533 h 571500"/>
                    <a:gd name="connsiteX24" fmla="*/ 529167 w 4762500"/>
                    <a:gd name="connsiteY24" fmla="*/ 497416 h 571500"/>
                    <a:gd name="connsiteX25" fmla="*/ 315384 w 4762500"/>
                    <a:gd name="connsiteY25" fmla="*/ 529166 h 571500"/>
                    <a:gd name="connsiteX26" fmla="*/ 2117 w 4762500"/>
                    <a:gd name="connsiteY2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00" h="571500">
                      <a:moveTo>
                        <a:pt x="2117" y="571500"/>
                      </a:moveTo>
                      <a:cubicBezTo>
                        <a:pt x="1058" y="285750"/>
                        <a:pt x="1058" y="285750"/>
                        <a:pt x="0" y="0"/>
                      </a:cubicBezTo>
                      <a:lnTo>
                        <a:pt x="4762500" y="4233"/>
                      </a:lnTo>
                      <a:cubicBezTo>
                        <a:pt x="4761795" y="98777"/>
                        <a:pt x="4761089" y="193322"/>
                        <a:pt x="4760384" y="287866"/>
                      </a:cubicBezTo>
                      <a:cubicBezTo>
                        <a:pt x="4742745" y="337255"/>
                        <a:pt x="4693356" y="294922"/>
                        <a:pt x="4656667" y="300566"/>
                      </a:cubicBezTo>
                      <a:cubicBezTo>
                        <a:pt x="4619978" y="306210"/>
                        <a:pt x="4618919" y="317500"/>
                        <a:pt x="4540250" y="321733"/>
                      </a:cubicBezTo>
                      <a:cubicBezTo>
                        <a:pt x="4461581" y="325966"/>
                        <a:pt x="4264025" y="321733"/>
                        <a:pt x="4184650" y="325966"/>
                      </a:cubicBezTo>
                      <a:cubicBezTo>
                        <a:pt x="4105275" y="330199"/>
                        <a:pt x="4104922" y="346427"/>
                        <a:pt x="4064000" y="347133"/>
                      </a:cubicBezTo>
                      <a:cubicBezTo>
                        <a:pt x="4023078" y="347839"/>
                        <a:pt x="4011436" y="328436"/>
                        <a:pt x="3939117" y="330200"/>
                      </a:cubicBezTo>
                      <a:cubicBezTo>
                        <a:pt x="3866798" y="331964"/>
                        <a:pt x="3719690" y="352072"/>
                        <a:pt x="3630084" y="357716"/>
                      </a:cubicBezTo>
                      <a:cubicBezTo>
                        <a:pt x="3540479" y="363360"/>
                        <a:pt x="3401484" y="364066"/>
                        <a:pt x="3401484" y="364066"/>
                      </a:cubicBezTo>
                      <a:cubicBezTo>
                        <a:pt x="3334103" y="365830"/>
                        <a:pt x="3275189" y="365478"/>
                        <a:pt x="3225800" y="368300"/>
                      </a:cubicBezTo>
                      <a:cubicBezTo>
                        <a:pt x="3176411" y="371122"/>
                        <a:pt x="3145014" y="379942"/>
                        <a:pt x="3105150" y="381000"/>
                      </a:cubicBezTo>
                      <a:cubicBezTo>
                        <a:pt x="3065286" y="382058"/>
                        <a:pt x="3048000" y="376061"/>
                        <a:pt x="2986617" y="374650"/>
                      </a:cubicBezTo>
                      <a:cubicBezTo>
                        <a:pt x="2925234" y="373239"/>
                        <a:pt x="2736850" y="372533"/>
                        <a:pt x="2736850" y="372533"/>
                      </a:cubicBezTo>
                      <a:lnTo>
                        <a:pt x="2353734" y="374650"/>
                      </a:lnTo>
                      <a:cubicBezTo>
                        <a:pt x="2267656" y="375003"/>
                        <a:pt x="2265540" y="373239"/>
                        <a:pt x="2220384" y="374650"/>
                      </a:cubicBezTo>
                      <a:cubicBezTo>
                        <a:pt x="2175228" y="376061"/>
                        <a:pt x="2168878" y="373238"/>
                        <a:pt x="2082800" y="383116"/>
                      </a:cubicBezTo>
                      <a:cubicBezTo>
                        <a:pt x="1996722" y="392994"/>
                        <a:pt x="1807986" y="418394"/>
                        <a:pt x="1703917" y="433916"/>
                      </a:cubicBezTo>
                      <a:cubicBezTo>
                        <a:pt x="1599848" y="449438"/>
                        <a:pt x="1458384" y="476250"/>
                        <a:pt x="1458384" y="476250"/>
                      </a:cubicBezTo>
                      <a:cubicBezTo>
                        <a:pt x="1365956" y="492831"/>
                        <a:pt x="1219200" y="524581"/>
                        <a:pt x="1149350" y="533400"/>
                      </a:cubicBezTo>
                      <a:cubicBezTo>
                        <a:pt x="1079500" y="542219"/>
                        <a:pt x="1076326" y="534458"/>
                        <a:pt x="1039284" y="529166"/>
                      </a:cubicBezTo>
                      <a:cubicBezTo>
                        <a:pt x="1002242" y="523874"/>
                        <a:pt x="984250" y="506589"/>
                        <a:pt x="927100" y="501650"/>
                      </a:cubicBezTo>
                      <a:cubicBezTo>
                        <a:pt x="869950" y="496711"/>
                        <a:pt x="696384" y="499533"/>
                        <a:pt x="696384" y="499533"/>
                      </a:cubicBezTo>
                      <a:cubicBezTo>
                        <a:pt x="630062" y="498827"/>
                        <a:pt x="592667" y="492477"/>
                        <a:pt x="529167" y="497416"/>
                      </a:cubicBezTo>
                      <a:cubicBezTo>
                        <a:pt x="465667" y="502355"/>
                        <a:pt x="315384" y="529166"/>
                        <a:pt x="315384" y="529166"/>
                      </a:cubicBezTo>
                      <a:lnTo>
                        <a:pt x="2117" y="571500"/>
                      </a:lnTo>
                      <a:close/>
                    </a:path>
                  </a:pathLst>
                </a:custGeom>
                <a:solidFill>
                  <a:srgbClr val="C896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33" name="Kombinationstegning: figur 32">
                  <a:extLst>
                    <a:ext uri="{FF2B5EF4-FFF2-40B4-BE49-F238E27FC236}">
                      <a16:creationId xmlns:a16="http://schemas.microsoft.com/office/drawing/2014/main" id="{1278AEA4-2B75-45C0-996F-895A869CB486}"/>
                    </a:ext>
                  </a:extLst>
                </p:cNvPr>
                <p:cNvSpPr/>
                <p:nvPr/>
              </p:nvSpPr>
              <p:spPr>
                <a:xfrm>
                  <a:off x="2743199" y="6056313"/>
                  <a:ext cx="93663" cy="400367"/>
                </a:xfrm>
                <a:custGeom>
                  <a:avLst/>
                  <a:gdLst>
                    <a:gd name="connsiteX0" fmla="*/ 86360 w 86360"/>
                    <a:gd name="connsiteY0" fmla="*/ 0 h 355600"/>
                    <a:gd name="connsiteX1" fmla="*/ 0 w 86360"/>
                    <a:gd name="connsiteY1" fmla="*/ 355600 h 355600"/>
                  </a:gdLst>
                  <a:ahLst/>
                  <a:cxnLst>
                    <a:cxn ang="0">
                      <a:pos x="connsiteX0" y="connsiteY0"/>
                    </a:cxn>
                    <a:cxn ang="0">
                      <a:pos x="connsiteX1" y="connsiteY1"/>
                    </a:cxn>
                  </a:cxnLst>
                  <a:rect l="l" t="t" r="r" b="b"/>
                  <a:pathLst>
                    <a:path w="86360" h="355600">
                      <a:moveTo>
                        <a:pt x="86360" y="0"/>
                      </a:moveTo>
                      <a:lnTo>
                        <a:pt x="0" y="355600"/>
                      </a:lnTo>
                    </a:path>
                  </a:pathLst>
                </a:custGeom>
                <a:noFill/>
                <a:ln w="1905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34" name="Kombinationstegning: figur 33">
                  <a:extLst>
                    <a:ext uri="{FF2B5EF4-FFF2-40B4-BE49-F238E27FC236}">
                      <a16:creationId xmlns:a16="http://schemas.microsoft.com/office/drawing/2014/main" id="{1DE733C1-466F-4649-95F2-80ECC3142084}"/>
                    </a:ext>
                  </a:extLst>
                </p:cNvPr>
                <p:cNvSpPr/>
                <p:nvPr/>
              </p:nvSpPr>
              <p:spPr>
                <a:xfrm>
                  <a:off x="2992967" y="4349750"/>
                  <a:ext cx="304271" cy="1313160"/>
                </a:xfrm>
                <a:custGeom>
                  <a:avLst/>
                  <a:gdLst>
                    <a:gd name="connsiteX0" fmla="*/ 86360 w 86360"/>
                    <a:gd name="connsiteY0" fmla="*/ 0 h 355600"/>
                    <a:gd name="connsiteX1" fmla="*/ 0 w 86360"/>
                    <a:gd name="connsiteY1" fmla="*/ 355600 h 355600"/>
                    <a:gd name="connsiteX0" fmla="*/ 86360 w 86360"/>
                    <a:gd name="connsiteY0" fmla="*/ 0 h 355600"/>
                    <a:gd name="connsiteX1" fmla="*/ 0 w 86360"/>
                    <a:gd name="connsiteY1" fmla="*/ 355600 h 355600"/>
                    <a:gd name="connsiteX0" fmla="*/ 91858 w 91858"/>
                    <a:gd name="connsiteY0" fmla="*/ 0 h 383448"/>
                    <a:gd name="connsiteX1" fmla="*/ 0 w 91858"/>
                    <a:gd name="connsiteY1" fmla="*/ 383448 h 383448"/>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1708 w 81708"/>
                    <a:gd name="connsiteY0" fmla="*/ 0 h 372492"/>
                    <a:gd name="connsiteX1" fmla="*/ 0 w 81708"/>
                    <a:gd name="connsiteY1" fmla="*/ 372492 h 372492"/>
                    <a:gd name="connsiteX0" fmla="*/ 81708 w 81708"/>
                    <a:gd name="connsiteY0" fmla="*/ 0 h 372492"/>
                    <a:gd name="connsiteX1" fmla="*/ 0 w 81708"/>
                    <a:gd name="connsiteY1" fmla="*/ 372492 h 372492"/>
                    <a:gd name="connsiteX0" fmla="*/ 86360 w 86360"/>
                    <a:gd name="connsiteY0" fmla="*/ 0 h 377970"/>
                    <a:gd name="connsiteX1" fmla="*/ 0 w 86360"/>
                    <a:gd name="connsiteY1" fmla="*/ 377970 h 377970"/>
                  </a:gdLst>
                  <a:ahLst/>
                  <a:cxnLst>
                    <a:cxn ang="0">
                      <a:pos x="connsiteX0" y="connsiteY0"/>
                    </a:cxn>
                    <a:cxn ang="0">
                      <a:pos x="connsiteX1" y="connsiteY1"/>
                    </a:cxn>
                  </a:cxnLst>
                  <a:rect l="l" t="t" r="r" b="b"/>
                  <a:pathLst>
                    <a:path w="86360" h="377970">
                      <a:moveTo>
                        <a:pt x="86360" y="0"/>
                      </a:moveTo>
                      <a:cubicBezTo>
                        <a:pt x="60533" y="146837"/>
                        <a:pt x="33439" y="259437"/>
                        <a:pt x="0" y="377970"/>
                      </a:cubicBezTo>
                    </a:path>
                  </a:pathLst>
                </a:custGeom>
                <a:noFill/>
                <a:ln w="1905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35" name="Kombinationstegning: figur 34">
                  <a:extLst>
                    <a:ext uri="{FF2B5EF4-FFF2-40B4-BE49-F238E27FC236}">
                      <a16:creationId xmlns:a16="http://schemas.microsoft.com/office/drawing/2014/main" id="{A98681A6-2398-49F8-8EC7-7E40195B0057}"/>
                    </a:ext>
                  </a:extLst>
                </p:cNvPr>
                <p:cNvSpPr/>
                <p:nvPr/>
              </p:nvSpPr>
              <p:spPr>
                <a:xfrm>
                  <a:off x="3393945" y="3815468"/>
                  <a:ext cx="222945" cy="656519"/>
                </a:xfrm>
                <a:custGeom>
                  <a:avLst/>
                  <a:gdLst>
                    <a:gd name="connsiteX0" fmla="*/ 86360 w 86360"/>
                    <a:gd name="connsiteY0" fmla="*/ 0 h 355600"/>
                    <a:gd name="connsiteX1" fmla="*/ 0 w 86360"/>
                    <a:gd name="connsiteY1" fmla="*/ 355600 h 355600"/>
                    <a:gd name="connsiteX0" fmla="*/ 86360 w 86360"/>
                    <a:gd name="connsiteY0" fmla="*/ 0 h 355600"/>
                    <a:gd name="connsiteX1" fmla="*/ 0 w 86360"/>
                    <a:gd name="connsiteY1" fmla="*/ 355600 h 355600"/>
                    <a:gd name="connsiteX0" fmla="*/ 91858 w 91858"/>
                    <a:gd name="connsiteY0" fmla="*/ 0 h 383448"/>
                    <a:gd name="connsiteX1" fmla="*/ 0 w 91858"/>
                    <a:gd name="connsiteY1" fmla="*/ 383448 h 383448"/>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1708 w 81708"/>
                    <a:gd name="connsiteY0" fmla="*/ 0 h 372492"/>
                    <a:gd name="connsiteX1" fmla="*/ 0 w 81708"/>
                    <a:gd name="connsiteY1" fmla="*/ 372492 h 372492"/>
                    <a:gd name="connsiteX0" fmla="*/ 81708 w 81708"/>
                    <a:gd name="connsiteY0" fmla="*/ 0 h 372492"/>
                    <a:gd name="connsiteX1" fmla="*/ 0 w 81708"/>
                    <a:gd name="connsiteY1" fmla="*/ 372492 h 372492"/>
                    <a:gd name="connsiteX0" fmla="*/ 86360 w 86360"/>
                    <a:gd name="connsiteY0" fmla="*/ 0 h 377970"/>
                    <a:gd name="connsiteX1" fmla="*/ 0 w 86360"/>
                    <a:gd name="connsiteY1" fmla="*/ 377970 h 377970"/>
                  </a:gdLst>
                  <a:ahLst/>
                  <a:cxnLst>
                    <a:cxn ang="0">
                      <a:pos x="connsiteX0" y="connsiteY0"/>
                    </a:cxn>
                    <a:cxn ang="0">
                      <a:pos x="connsiteX1" y="connsiteY1"/>
                    </a:cxn>
                  </a:cxnLst>
                  <a:rect l="l" t="t" r="r" b="b"/>
                  <a:pathLst>
                    <a:path w="86360" h="377970">
                      <a:moveTo>
                        <a:pt x="86360" y="0"/>
                      </a:moveTo>
                      <a:cubicBezTo>
                        <a:pt x="60533" y="146837"/>
                        <a:pt x="33439" y="259437"/>
                        <a:pt x="0" y="377970"/>
                      </a:cubicBezTo>
                    </a:path>
                  </a:pathLst>
                </a:custGeom>
                <a:noFill/>
                <a:ln w="127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36" name="Kombinationstegning: figur 35">
                  <a:extLst>
                    <a:ext uri="{FF2B5EF4-FFF2-40B4-BE49-F238E27FC236}">
                      <a16:creationId xmlns:a16="http://schemas.microsoft.com/office/drawing/2014/main" id="{404113C0-B2B6-478A-9852-7C1BC45716AD}"/>
                    </a:ext>
                  </a:extLst>
                </p:cNvPr>
                <p:cNvSpPr/>
                <p:nvPr/>
              </p:nvSpPr>
              <p:spPr>
                <a:xfrm>
                  <a:off x="3844068" y="4150970"/>
                  <a:ext cx="72574" cy="276508"/>
                </a:xfrm>
                <a:custGeom>
                  <a:avLst/>
                  <a:gdLst>
                    <a:gd name="connsiteX0" fmla="*/ 86360 w 86360"/>
                    <a:gd name="connsiteY0" fmla="*/ 0 h 355600"/>
                    <a:gd name="connsiteX1" fmla="*/ 0 w 86360"/>
                    <a:gd name="connsiteY1" fmla="*/ 355600 h 355600"/>
                    <a:gd name="connsiteX0" fmla="*/ 86360 w 86360"/>
                    <a:gd name="connsiteY0" fmla="*/ 0 h 355600"/>
                    <a:gd name="connsiteX1" fmla="*/ 0 w 86360"/>
                    <a:gd name="connsiteY1" fmla="*/ 355600 h 355600"/>
                    <a:gd name="connsiteX0" fmla="*/ 91858 w 91858"/>
                    <a:gd name="connsiteY0" fmla="*/ 0 h 383448"/>
                    <a:gd name="connsiteX1" fmla="*/ 0 w 91858"/>
                    <a:gd name="connsiteY1" fmla="*/ 383448 h 383448"/>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8052 w 88052"/>
                    <a:gd name="connsiteY0" fmla="*/ 0 h 382992"/>
                    <a:gd name="connsiteX1" fmla="*/ 0 w 88052"/>
                    <a:gd name="connsiteY1" fmla="*/ 382992 h 382992"/>
                    <a:gd name="connsiteX0" fmla="*/ 81708 w 81708"/>
                    <a:gd name="connsiteY0" fmla="*/ 0 h 372492"/>
                    <a:gd name="connsiteX1" fmla="*/ 0 w 81708"/>
                    <a:gd name="connsiteY1" fmla="*/ 372492 h 372492"/>
                    <a:gd name="connsiteX0" fmla="*/ 81708 w 81708"/>
                    <a:gd name="connsiteY0" fmla="*/ 0 h 372492"/>
                    <a:gd name="connsiteX1" fmla="*/ 0 w 81708"/>
                    <a:gd name="connsiteY1" fmla="*/ 372492 h 372492"/>
                    <a:gd name="connsiteX0" fmla="*/ 86360 w 86360"/>
                    <a:gd name="connsiteY0" fmla="*/ 0 h 377970"/>
                    <a:gd name="connsiteX1" fmla="*/ 0 w 86360"/>
                    <a:gd name="connsiteY1" fmla="*/ 377970 h 377970"/>
                  </a:gdLst>
                  <a:ahLst/>
                  <a:cxnLst>
                    <a:cxn ang="0">
                      <a:pos x="connsiteX0" y="connsiteY0"/>
                    </a:cxn>
                    <a:cxn ang="0">
                      <a:pos x="connsiteX1" y="connsiteY1"/>
                    </a:cxn>
                  </a:cxnLst>
                  <a:rect l="l" t="t" r="r" b="b"/>
                  <a:pathLst>
                    <a:path w="86360" h="377970">
                      <a:moveTo>
                        <a:pt x="86360" y="0"/>
                      </a:moveTo>
                      <a:cubicBezTo>
                        <a:pt x="60533" y="146837"/>
                        <a:pt x="33439" y="259437"/>
                        <a:pt x="0" y="377970"/>
                      </a:cubicBezTo>
                    </a:path>
                  </a:pathLst>
                </a:custGeom>
                <a:noFill/>
                <a:ln w="12700">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pSp>
              <p:nvGrpSpPr>
                <p:cNvPr id="46" name="Gruppe 45">
                  <a:extLst>
                    <a:ext uri="{FF2B5EF4-FFF2-40B4-BE49-F238E27FC236}">
                      <a16:creationId xmlns:a16="http://schemas.microsoft.com/office/drawing/2014/main" id="{228F7219-B52B-4A14-BD41-77CB479A37B6}"/>
                    </a:ext>
                  </a:extLst>
                </p:cNvPr>
                <p:cNvGrpSpPr/>
                <p:nvPr/>
              </p:nvGrpSpPr>
              <p:grpSpPr>
                <a:xfrm>
                  <a:off x="3104845" y="1110371"/>
                  <a:ext cx="125810" cy="241121"/>
                  <a:chOff x="3111103" y="60472"/>
                  <a:chExt cx="541961" cy="1258808"/>
                </a:xfrm>
              </p:grpSpPr>
              <p:sp>
                <p:nvSpPr>
                  <p:cNvPr id="40" name="Kombinationstegning: figur 39">
                    <a:extLst>
                      <a:ext uri="{FF2B5EF4-FFF2-40B4-BE49-F238E27FC236}">
                        <a16:creationId xmlns:a16="http://schemas.microsoft.com/office/drawing/2014/main" id="{7D8F353F-5154-40AF-A2C6-A46B1926C514}"/>
                      </a:ext>
                    </a:extLst>
                  </p:cNvPr>
                  <p:cNvSpPr/>
                  <p:nvPr/>
                </p:nvSpPr>
                <p:spPr>
                  <a:xfrm>
                    <a:off x="3111103" y="68960"/>
                    <a:ext cx="270000" cy="1250320"/>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1" name="Kombinationstegning: figur 40">
                    <a:extLst>
                      <a:ext uri="{FF2B5EF4-FFF2-40B4-BE49-F238E27FC236}">
                        <a16:creationId xmlns:a16="http://schemas.microsoft.com/office/drawing/2014/main" id="{02AC16BE-FBBC-40F9-837D-C1146A07A7DF}"/>
                      </a:ext>
                    </a:extLst>
                  </p:cNvPr>
                  <p:cNvSpPr/>
                  <p:nvPr/>
                </p:nvSpPr>
                <p:spPr>
                  <a:xfrm flipH="1">
                    <a:off x="3383064" y="60472"/>
                    <a:ext cx="270000" cy="1258807"/>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2" name="Kombinationstegning: figur 41">
                    <a:extLst>
                      <a:ext uri="{FF2B5EF4-FFF2-40B4-BE49-F238E27FC236}">
                        <a16:creationId xmlns:a16="http://schemas.microsoft.com/office/drawing/2014/main" id="{B2A27A8D-2C30-4D08-A0DB-F6381AFB096D}"/>
                      </a:ext>
                    </a:extLst>
                  </p:cNvPr>
                  <p:cNvSpPr/>
                  <p:nvPr/>
                </p:nvSpPr>
                <p:spPr>
                  <a:xfrm flipH="1">
                    <a:off x="3251200" y="685630"/>
                    <a:ext cx="319082" cy="254776"/>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3" name="Kombinationstegning: figur 42">
                    <a:extLst>
                      <a:ext uri="{FF2B5EF4-FFF2-40B4-BE49-F238E27FC236}">
                        <a16:creationId xmlns:a16="http://schemas.microsoft.com/office/drawing/2014/main" id="{9257470B-5AEF-4FC7-BAE1-D597082993C8}"/>
                      </a:ext>
                    </a:extLst>
                  </p:cNvPr>
                  <p:cNvSpPr/>
                  <p:nvPr/>
                </p:nvSpPr>
                <p:spPr>
                  <a:xfrm>
                    <a:off x="3190760" y="685630"/>
                    <a:ext cx="330440" cy="254776"/>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44" name="Kombinationstegning: figur 43">
                    <a:extLst>
                      <a:ext uri="{FF2B5EF4-FFF2-40B4-BE49-F238E27FC236}">
                        <a16:creationId xmlns:a16="http://schemas.microsoft.com/office/drawing/2014/main" id="{4A19CDE8-2E52-4932-A3CF-856CE3BDB485}"/>
                      </a:ext>
                    </a:extLst>
                  </p:cNvPr>
                  <p:cNvSpPr/>
                  <p:nvPr/>
                </p:nvSpPr>
                <p:spPr>
                  <a:xfrm flipH="1">
                    <a:off x="3383392" y="104347"/>
                    <a:ext cx="0" cy="1214933"/>
                  </a:xfrm>
                  <a:custGeom>
                    <a:avLst/>
                    <a:gdLst>
                      <a:gd name="connsiteX0" fmla="*/ 0 w 76200"/>
                      <a:gd name="connsiteY0" fmla="*/ 224367 h 224367"/>
                      <a:gd name="connsiteX1" fmla="*/ 76200 w 76200"/>
                      <a:gd name="connsiteY1" fmla="*/ 0 h 224367"/>
                    </a:gdLst>
                    <a:ahLst/>
                    <a:cxnLst>
                      <a:cxn ang="0">
                        <a:pos x="connsiteX0" y="connsiteY0"/>
                      </a:cxn>
                      <a:cxn ang="0">
                        <a:pos x="connsiteX1" y="connsiteY1"/>
                      </a:cxn>
                    </a:cxnLst>
                    <a:rect l="l" t="t" r="r" b="b"/>
                    <a:pathLst>
                      <a:path w="76200" h="224367">
                        <a:moveTo>
                          <a:pt x="0" y="224367"/>
                        </a:moveTo>
                        <a:lnTo>
                          <a:pt x="762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grpSp>
            <p:sp>
              <p:nvSpPr>
                <p:cNvPr id="47" name="Kombinationstegning: figur 46">
                  <a:extLst>
                    <a:ext uri="{FF2B5EF4-FFF2-40B4-BE49-F238E27FC236}">
                      <a16:creationId xmlns:a16="http://schemas.microsoft.com/office/drawing/2014/main" id="{E201DBAE-9708-4637-BA8C-020537A98D07}"/>
                    </a:ext>
                  </a:extLst>
                </p:cNvPr>
                <p:cNvSpPr/>
                <p:nvPr/>
              </p:nvSpPr>
              <p:spPr>
                <a:xfrm>
                  <a:off x="1917271" y="3724628"/>
                  <a:ext cx="2973961" cy="109251"/>
                </a:xfrm>
                <a:custGeom>
                  <a:avLst/>
                  <a:gdLst>
                    <a:gd name="connsiteX0" fmla="*/ 6154 w 1881448"/>
                    <a:gd name="connsiteY0" fmla="*/ 33725 h 49223"/>
                    <a:gd name="connsiteX1" fmla="*/ 434940 w 1881448"/>
                    <a:gd name="connsiteY1" fmla="*/ 13061 h 49223"/>
                    <a:gd name="connsiteX2" fmla="*/ 806899 w 1881448"/>
                    <a:gd name="connsiteY2" fmla="*/ 2728 h 49223"/>
                    <a:gd name="connsiteX3" fmla="*/ 1039374 w 1881448"/>
                    <a:gd name="connsiteY3" fmla="*/ 2728 h 49223"/>
                    <a:gd name="connsiteX4" fmla="*/ 1586981 w 1881448"/>
                    <a:gd name="connsiteY4" fmla="*/ 33725 h 49223"/>
                    <a:gd name="connsiteX5" fmla="*/ 1881448 w 1881448"/>
                    <a:gd name="connsiteY5" fmla="*/ 49223 h 49223"/>
                    <a:gd name="connsiteX6" fmla="*/ 1039374 w 1881448"/>
                    <a:gd name="connsiteY6" fmla="*/ 7894 h 49223"/>
                    <a:gd name="connsiteX7" fmla="*/ 734574 w 1881448"/>
                    <a:gd name="connsiteY7" fmla="*/ 28559 h 49223"/>
                    <a:gd name="connsiteX8" fmla="*/ 460770 w 1881448"/>
                    <a:gd name="connsiteY8" fmla="*/ 23393 h 49223"/>
                    <a:gd name="connsiteX9" fmla="*/ 197299 w 1881448"/>
                    <a:gd name="connsiteY9" fmla="*/ 44057 h 49223"/>
                    <a:gd name="connsiteX10" fmla="*/ 6154 w 1881448"/>
                    <a:gd name="connsiteY10" fmla="*/ 33725 h 49223"/>
                    <a:gd name="connsiteX0" fmla="*/ 6154 w 1899416"/>
                    <a:gd name="connsiteY0" fmla="*/ 33725 h 49223"/>
                    <a:gd name="connsiteX1" fmla="*/ 434940 w 1899416"/>
                    <a:gd name="connsiteY1" fmla="*/ 13061 h 49223"/>
                    <a:gd name="connsiteX2" fmla="*/ 806899 w 1899416"/>
                    <a:gd name="connsiteY2" fmla="*/ 2728 h 49223"/>
                    <a:gd name="connsiteX3" fmla="*/ 1039374 w 1899416"/>
                    <a:gd name="connsiteY3" fmla="*/ 2728 h 49223"/>
                    <a:gd name="connsiteX4" fmla="*/ 1586981 w 1899416"/>
                    <a:gd name="connsiteY4" fmla="*/ 33725 h 49223"/>
                    <a:gd name="connsiteX5" fmla="*/ 1881448 w 1899416"/>
                    <a:gd name="connsiteY5" fmla="*/ 49223 h 49223"/>
                    <a:gd name="connsiteX6" fmla="*/ 1033024 w 1899416"/>
                    <a:gd name="connsiteY6" fmla="*/ 33294 h 49223"/>
                    <a:gd name="connsiteX7" fmla="*/ 734574 w 1899416"/>
                    <a:gd name="connsiteY7" fmla="*/ 28559 h 49223"/>
                    <a:gd name="connsiteX8" fmla="*/ 460770 w 1899416"/>
                    <a:gd name="connsiteY8" fmla="*/ 23393 h 49223"/>
                    <a:gd name="connsiteX9" fmla="*/ 197299 w 1899416"/>
                    <a:gd name="connsiteY9" fmla="*/ 44057 h 49223"/>
                    <a:gd name="connsiteX10" fmla="*/ 6154 w 1899416"/>
                    <a:gd name="connsiteY10" fmla="*/ 33725 h 49223"/>
                    <a:gd name="connsiteX0" fmla="*/ 6154 w 1899416"/>
                    <a:gd name="connsiteY0" fmla="*/ 33725 h 49223"/>
                    <a:gd name="connsiteX1" fmla="*/ 434940 w 1899416"/>
                    <a:gd name="connsiteY1" fmla="*/ 13061 h 49223"/>
                    <a:gd name="connsiteX2" fmla="*/ 806899 w 1899416"/>
                    <a:gd name="connsiteY2" fmla="*/ 2728 h 49223"/>
                    <a:gd name="connsiteX3" fmla="*/ 1039374 w 1899416"/>
                    <a:gd name="connsiteY3" fmla="*/ 2728 h 49223"/>
                    <a:gd name="connsiteX4" fmla="*/ 1586981 w 1899416"/>
                    <a:gd name="connsiteY4" fmla="*/ 33725 h 49223"/>
                    <a:gd name="connsiteX5" fmla="*/ 1881448 w 1899416"/>
                    <a:gd name="connsiteY5" fmla="*/ 49223 h 49223"/>
                    <a:gd name="connsiteX6" fmla="*/ 1033024 w 1899416"/>
                    <a:gd name="connsiteY6" fmla="*/ 33294 h 49223"/>
                    <a:gd name="connsiteX7" fmla="*/ 734574 w 1899416"/>
                    <a:gd name="connsiteY7" fmla="*/ 49196 h 49223"/>
                    <a:gd name="connsiteX8" fmla="*/ 460770 w 1899416"/>
                    <a:gd name="connsiteY8" fmla="*/ 23393 h 49223"/>
                    <a:gd name="connsiteX9" fmla="*/ 197299 w 1899416"/>
                    <a:gd name="connsiteY9" fmla="*/ 44057 h 49223"/>
                    <a:gd name="connsiteX10" fmla="*/ 6154 w 1899416"/>
                    <a:gd name="connsiteY10" fmla="*/ 33725 h 49223"/>
                    <a:gd name="connsiteX0" fmla="*/ 6277 w 1899539"/>
                    <a:gd name="connsiteY0" fmla="*/ 33725 h 49529"/>
                    <a:gd name="connsiteX1" fmla="*/ 435063 w 1899539"/>
                    <a:gd name="connsiteY1" fmla="*/ 13061 h 49529"/>
                    <a:gd name="connsiteX2" fmla="*/ 807022 w 1899539"/>
                    <a:gd name="connsiteY2" fmla="*/ 2728 h 49529"/>
                    <a:gd name="connsiteX3" fmla="*/ 1039497 w 1899539"/>
                    <a:gd name="connsiteY3" fmla="*/ 2728 h 49529"/>
                    <a:gd name="connsiteX4" fmla="*/ 1587104 w 1899539"/>
                    <a:gd name="connsiteY4" fmla="*/ 33725 h 49529"/>
                    <a:gd name="connsiteX5" fmla="*/ 1881571 w 1899539"/>
                    <a:gd name="connsiteY5" fmla="*/ 49223 h 49529"/>
                    <a:gd name="connsiteX6" fmla="*/ 1033147 w 1899539"/>
                    <a:gd name="connsiteY6" fmla="*/ 33294 h 49529"/>
                    <a:gd name="connsiteX7" fmla="*/ 734697 w 1899539"/>
                    <a:gd name="connsiteY7" fmla="*/ 49196 h 49529"/>
                    <a:gd name="connsiteX8" fmla="*/ 443430 w 1899539"/>
                    <a:gd name="connsiteY8" fmla="*/ 45618 h 49529"/>
                    <a:gd name="connsiteX9" fmla="*/ 197422 w 1899539"/>
                    <a:gd name="connsiteY9" fmla="*/ 44057 h 49529"/>
                    <a:gd name="connsiteX10" fmla="*/ 6277 w 1899539"/>
                    <a:gd name="connsiteY10" fmla="*/ 33725 h 49529"/>
                    <a:gd name="connsiteX0" fmla="*/ 5829 w 1916553"/>
                    <a:gd name="connsiteY0" fmla="*/ 44837 h 49529"/>
                    <a:gd name="connsiteX1" fmla="*/ 452077 w 1916553"/>
                    <a:gd name="connsiteY1" fmla="*/ 13061 h 49529"/>
                    <a:gd name="connsiteX2" fmla="*/ 824036 w 1916553"/>
                    <a:gd name="connsiteY2" fmla="*/ 2728 h 49529"/>
                    <a:gd name="connsiteX3" fmla="*/ 1056511 w 1916553"/>
                    <a:gd name="connsiteY3" fmla="*/ 2728 h 49529"/>
                    <a:gd name="connsiteX4" fmla="*/ 1604118 w 1916553"/>
                    <a:gd name="connsiteY4" fmla="*/ 33725 h 49529"/>
                    <a:gd name="connsiteX5" fmla="*/ 1898585 w 1916553"/>
                    <a:gd name="connsiteY5" fmla="*/ 49223 h 49529"/>
                    <a:gd name="connsiteX6" fmla="*/ 1050161 w 1916553"/>
                    <a:gd name="connsiteY6" fmla="*/ 33294 h 49529"/>
                    <a:gd name="connsiteX7" fmla="*/ 751711 w 1916553"/>
                    <a:gd name="connsiteY7" fmla="*/ 49196 h 49529"/>
                    <a:gd name="connsiteX8" fmla="*/ 460444 w 1916553"/>
                    <a:gd name="connsiteY8" fmla="*/ 45618 h 49529"/>
                    <a:gd name="connsiteX9" fmla="*/ 214436 w 1916553"/>
                    <a:gd name="connsiteY9" fmla="*/ 44057 h 49529"/>
                    <a:gd name="connsiteX10" fmla="*/ 5829 w 1916553"/>
                    <a:gd name="connsiteY10" fmla="*/ 44837 h 49529"/>
                    <a:gd name="connsiteX0" fmla="*/ 5829 w 1984000"/>
                    <a:gd name="connsiteY0" fmla="*/ 44837 h 68273"/>
                    <a:gd name="connsiteX1" fmla="*/ 452077 w 1984000"/>
                    <a:gd name="connsiteY1" fmla="*/ 13061 h 68273"/>
                    <a:gd name="connsiteX2" fmla="*/ 824036 w 1984000"/>
                    <a:gd name="connsiteY2" fmla="*/ 2728 h 68273"/>
                    <a:gd name="connsiteX3" fmla="*/ 1056511 w 1984000"/>
                    <a:gd name="connsiteY3" fmla="*/ 2728 h 68273"/>
                    <a:gd name="connsiteX4" fmla="*/ 1604118 w 1984000"/>
                    <a:gd name="connsiteY4" fmla="*/ 33725 h 68273"/>
                    <a:gd name="connsiteX5" fmla="*/ 1966847 w 1984000"/>
                    <a:gd name="connsiteY5" fmla="*/ 68273 h 68273"/>
                    <a:gd name="connsiteX6" fmla="*/ 1050161 w 1984000"/>
                    <a:gd name="connsiteY6" fmla="*/ 33294 h 68273"/>
                    <a:gd name="connsiteX7" fmla="*/ 751711 w 1984000"/>
                    <a:gd name="connsiteY7" fmla="*/ 49196 h 68273"/>
                    <a:gd name="connsiteX8" fmla="*/ 460444 w 1984000"/>
                    <a:gd name="connsiteY8" fmla="*/ 45618 h 68273"/>
                    <a:gd name="connsiteX9" fmla="*/ 214436 w 1984000"/>
                    <a:gd name="connsiteY9" fmla="*/ 44057 h 68273"/>
                    <a:gd name="connsiteX10" fmla="*/ 5829 w 1984000"/>
                    <a:gd name="connsiteY10" fmla="*/ 44837 h 68273"/>
                    <a:gd name="connsiteX0" fmla="*/ 5829 w 1999869"/>
                    <a:gd name="connsiteY0" fmla="*/ 44837 h 68273"/>
                    <a:gd name="connsiteX1" fmla="*/ 452077 w 1999869"/>
                    <a:gd name="connsiteY1" fmla="*/ 13061 h 68273"/>
                    <a:gd name="connsiteX2" fmla="*/ 824036 w 1999869"/>
                    <a:gd name="connsiteY2" fmla="*/ 2728 h 68273"/>
                    <a:gd name="connsiteX3" fmla="*/ 1056511 w 1999869"/>
                    <a:gd name="connsiteY3" fmla="*/ 2728 h 68273"/>
                    <a:gd name="connsiteX4" fmla="*/ 1604118 w 1999869"/>
                    <a:gd name="connsiteY4" fmla="*/ 33725 h 68273"/>
                    <a:gd name="connsiteX5" fmla="*/ 1966847 w 1999869"/>
                    <a:gd name="connsiteY5" fmla="*/ 68273 h 68273"/>
                    <a:gd name="connsiteX6" fmla="*/ 751711 w 1999869"/>
                    <a:gd name="connsiteY6" fmla="*/ 49196 h 68273"/>
                    <a:gd name="connsiteX7" fmla="*/ 460444 w 1999869"/>
                    <a:gd name="connsiteY7" fmla="*/ 45618 h 68273"/>
                    <a:gd name="connsiteX8" fmla="*/ 214436 w 1999869"/>
                    <a:gd name="connsiteY8" fmla="*/ 44057 h 68273"/>
                    <a:gd name="connsiteX9" fmla="*/ 5829 w 1999869"/>
                    <a:gd name="connsiteY9" fmla="*/ 44837 h 68273"/>
                    <a:gd name="connsiteX0" fmla="*/ 5829 w 1999869"/>
                    <a:gd name="connsiteY0" fmla="*/ 44837 h 68273"/>
                    <a:gd name="connsiteX1" fmla="*/ 452077 w 1999869"/>
                    <a:gd name="connsiteY1" fmla="*/ 13061 h 68273"/>
                    <a:gd name="connsiteX2" fmla="*/ 824036 w 1999869"/>
                    <a:gd name="connsiteY2" fmla="*/ 2728 h 68273"/>
                    <a:gd name="connsiteX3" fmla="*/ 1056511 w 1999869"/>
                    <a:gd name="connsiteY3" fmla="*/ 2728 h 68273"/>
                    <a:gd name="connsiteX4" fmla="*/ 1604118 w 1999869"/>
                    <a:gd name="connsiteY4" fmla="*/ 33725 h 68273"/>
                    <a:gd name="connsiteX5" fmla="*/ 1966847 w 1999869"/>
                    <a:gd name="connsiteY5" fmla="*/ 68273 h 68273"/>
                    <a:gd name="connsiteX6" fmla="*/ 460444 w 1999869"/>
                    <a:gd name="connsiteY6" fmla="*/ 45618 h 68273"/>
                    <a:gd name="connsiteX7" fmla="*/ 214436 w 1999869"/>
                    <a:gd name="connsiteY7" fmla="*/ 44057 h 68273"/>
                    <a:gd name="connsiteX8" fmla="*/ 5829 w 1999869"/>
                    <a:gd name="connsiteY8" fmla="*/ 44837 h 68273"/>
                    <a:gd name="connsiteX0" fmla="*/ 5829 w 1999869"/>
                    <a:gd name="connsiteY0" fmla="*/ 44837 h 68273"/>
                    <a:gd name="connsiteX1" fmla="*/ 452077 w 1999869"/>
                    <a:gd name="connsiteY1" fmla="*/ 13061 h 68273"/>
                    <a:gd name="connsiteX2" fmla="*/ 824036 w 1999869"/>
                    <a:gd name="connsiteY2" fmla="*/ 2728 h 68273"/>
                    <a:gd name="connsiteX3" fmla="*/ 1056511 w 1999869"/>
                    <a:gd name="connsiteY3" fmla="*/ 2728 h 68273"/>
                    <a:gd name="connsiteX4" fmla="*/ 1604118 w 1999869"/>
                    <a:gd name="connsiteY4" fmla="*/ 33725 h 68273"/>
                    <a:gd name="connsiteX5" fmla="*/ 1966847 w 1999869"/>
                    <a:gd name="connsiteY5" fmla="*/ 68273 h 68273"/>
                    <a:gd name="connsiteX6" fmla="*/ 214436 w 1999869"/>
                    <a:gd name="connsiteY6" fmla="*/ 44057 h 68273"/>
                    <a:gd name="connsiteX7" fmla="*/ 5829 w 1999869"/>
                    <a:gd name="connsiteY7" fmla="*/ 44837 h 68273"/>
                    <a:gd name="connsiteX0" fmla="*/ 0 w 1994040"/>
                    <a:gd name="connsiteY0" fmla="*/ 44837 h 68273"/>
                    <a:gd name="connsiteX1" fmla="*/ 446248 w 1994040"/>
                    <a:gd name="connsiteY1" fmla="*/ 13061 h 68273"/>
                    <a:gd name="connsiteX2" fmla="*/ 818207 w 1994040"/>
                    <a:gd name="connsiteY2" fmla="*/ 2728 h 68273"/>
                    <a:gd name="connsiteX3" fmla="*/ 1050682 w 1994040"/>
                    <a:gd name="connsiteY3" fmla="*/ 2728 h 68273"/>
                    <a:gd name="connsiteX4" fmla="*/ 1598289 w 1994040"/>
                    <a:gd name="connsiteY4" fmla="*/ 33725 h 68273"/>
                    <a:gd name="connsiteX5" fmla="*/ 1961018 w 1994040"/>
                    <a:gd name="connsiteY5" fmla="*/ 68273 h 68273"/>
                    <a:gd name="connsiteX6" fmla="*/ 0 w 1994040"/>
                    <a:gd name="connsiteY6" fmla="*/ 44837 h 68273"/>
                    <a:gd name="connsiteX0" fmla="*/ 0 w 1994040"/>
                    <a:gd name="connsiteY0" fmla="*/ 44837 h 68273"/>
                    <a:gd name="connsiteX1" fmla="*/ 446248 w 1994040"/>
                    <a:gd name="connsiteY1" fmla="*/ 13061 h 68273"/>
                    <a:gd name="connsiteX2" fmla="*/ 818207 w 1994040"/>
                    <a:gd name="connsiteY2" fmla="*/ 2728 h 68273"/>
                    <a:gd name="connsiteX3" fmla="*/ 1050682 w 1994040"/>
                    <a:gd name="connsiteY3" fmla="*/ 2728 h 68273"/>
                    <a:gd name="connsiteX4" fmla="*/ 1598289 w 1994040"/>
                    <a:gd name="connsiteY4" fmla="*/ 33725 h 68273"/>
                    <a:gd name="connsiteX5" fmla="*/ 1961018 w 1994040"/>
                    <a:gd name="connsiteY5" fmla="*/ 68273 h 68273"/>
                    <a:gd name="connsiteX6" fmla="*/ 0 w 1994040"/>
                    <a:gd name="connsiteY6" fmla="*/ 44837 h 68273"/>
                    <a:gd name="connsiteX0" fmla="*/ 0 w 1961018"/>
                    <a:gd name="connsiteY0" fmla="*/ 44837 h 68273"/>
                    <a:gd name="connsiteX1" fmla="*/ 446248 w 1961018"/>
                    <a:gd name="connsiteY1" fmla="*/ 13061 h 68273"/>
                    <a:gd name="connsiteX2" fmla="*/ 818207 w 1961018"/>
                    <a:gd name="connsiteY2" fmla="*/ 2728 h 68273"/>
                    <a:gd name="connsiteX3" fmla="*/ 1050682 w 1961018"/>
                    <a:gd name="connsiteY3" fmla="*/ 2728 h 68273"/>
                    <a:gd name="connsiteX4" fmla="*/ 1598289 w 1961018"/>
                    <a:gd name="connsiteY4" fmla="*/ 33725 h 68273"/>
                    <a:gd name="connsiteX5" fmla="*/ 1961018 w 1961018"/>
                    <a:gd name="connsiteY5" fmla="*/ 68273 h 68273"/>
                    <a:gd name="connsiteX6" fmla="*/ 0 w 1961018"/>
                    <a:gd name="connsiteY6" fmla="*/ 44837 h 68273"/>
                    <a:gd name="connsiteX0" fmla="*/ 0 w 1964193"/>
                    <a:gd name="connsiteY0" fmla="*/ 44837 h 68273"/>
                    <a:gd name="connsiteX1" fmla="*/ 449423 w 1964193"/>
                    <a:gd name="connsiteY1" fmla="*/ 13061 h 68273"/>
                    <a:gd name="connsiteX2" fmla="*/ 821382 w 1964193"/>
                    <a:gd name="connsiteY2" fmla="*/ 2728 h 68273"/>
                    <a:gd name="connsiteX3" fmla="*/ 1053857 w 1964193"/>
                    <a:gd name="connsiteY3" fmla="*/ 2728 h 68273"/>
                    <a:gd name="connsiteX4" fmla="*/ 1601464 w 1964193"/>
                    <a:gd name="connsiteY4" fmla="*/ 33725 h 68273"/>
                    <a:gd name="connsiteX5" fmla="*/ 1964193 w 1964193"/>
                    <a:gd name="connsiteY5" fmla="*/ 68273 h 68273"/>
                    <a:gd name="connsiteX6" fmla="*/ 0 w 1964193"/>
                    <a:gd name="connsiteY6" fmla="*/ 44837 h 68273"/>
                    <a:gd name="connsiteX0" fmla="*/ 0 w 1956256"/>
                    <a:gd name="connsiteY0" fmla="*/ 52774 h 68273"/>
                    <a:gd name="connsiteX1" fmla="*/ 441486 w 1956256"/>
                    <a:gd name="connsiteY1" fmla="*/ 13061 h 68273"/>
                    <a:gd name="connsiteX2" fmla="*/ 813445 w 1956256"/>
                    <a:gd name="connsiteY2" fmla="*/ 2728 h 68273"/>
                    <a:gd name="connsiteX3" fmla="*/ 1045920 w 1956256"/>
                    <a:gd name="connsiteY3" fmla="*/ 2728 h 68273"/>
                    <a:gd name="connsiteX4" fmla="*/ 1593527 w 1956256"/>
                    <a:gd name="connsiteY4" fmla="*/ 33725 h 68273"/>
                    <a:gd name="connsiteX5" fmla="*/ 1956256 w 1956256"/>
                    <a:gd name="connsiteY5" fmla="*/ 68273 h 68273"/>
                    <a:gd name="connsiteX6" fmla="*/ 0 w 1956256"/>
                    <a:gd name="connsiteY6" fmla="*/ 52774 h 68273"/>
                    <a:gd name="connsiteX0" fmla="*/ 0 w 1959431"/>
                    <a:gd name="connsiteY0" fmla="*/ 52774 h 68273"/>
                    <a:gd name="connsiteX1" fmla="*/ 444661 w 1959431"/>
                    <a:gd name="connsiteY1" fmla="*/ 13061 h 68273"/>
                    <a:gd name="connsiteX2" fmla="*/ 816620 w 1959431"/>
                    <a:gd name="connsiteY2" fmla="*/ 2728 h 68273"/>
                    <a:gd name="connsiteX3" fmla="*/ 1049095 w 1959431"/>
                    <a:gd name="connsiteY3" fmla="*/ 2728 h 68273"/>
                    <a:gd name="connsiteX4" fmla="*/ 1596702 w 1959431"/>
                    <a:gd name="connsiteY4" fmla="*/ 33725 h 68273"/>
                    <a:gd name="connsiteX5" fmla="*/ 1959431 w 1959431"/>
                    <a:gd name="connsiteY5" fmla="*/ 68273 h 68273"/>
                    <a:gd name="connsiteX6" fmla="*/ 0 w 1959431"/>
                    <a:gd name="connsiteY6" fmla="*/ 52774 h 68273"/>
                    <a:gd name="connsiteX0" fmla="*/ 0 w 1959431"/>
                    <a:gd name="connsiteY0" fmla="*/ 52774 h 68273"/>
                    <a:gd name="connsiteX1" fmla="*/ 444661 w 1959431"/>
                    <a:gd name="connsiteY1" fmla="*/ 13061 h 68273"/>
                    <a:gd name="connsiteX2" fmla="*/ 816620 w 1959431"/>
                    <a:gd name="connsiteY2" fmla="*/ 2728 h 68273"/>
                    <a:gd name="connsiteX3" fmla="*/ 1049095 w 1959431"/>
                    <a:gd name="connsiteY3" fmla="*/ 2728 h 68273"/>
                    <a:gd name="connsiteX4" fmla="*/ 1596702 w 1959431"/>
                    <a:gd name="connsiteY4" fmla="*/ 33725 h 68273"/>
                    <a:gd name="connsiteX5" fmla="*/ 1959431 w 1959431"/>
                    <a:gd name="connsiteY5" fmla="*/ 68273 h 68273"/>
                    <a:gd name="connsiteX6" fmla="*/ 0 w 1959431"/>
                    <a:gd name="connsiteY6" fmla="*/ 52774 h 68273"/>
                    <a:gd name="connsiteX0" fmla="*/ 0 w 1959431"/>
                    <a:gd name="connsiteY0" fmla="*/ 73693 h 73693"/>
                    <a:gd name="connsiteX1" fmla="*/ 444661 w 1959431"/>
                    <a:gd name="connsiteY1" fmla="*/ 13061 h 73693"/>
                    <a:gd name="connsiteX2" fmla="*/ 816620 w 1959431"/>
                    <a:gd name="connsiteY2" fmla="*/ 2728 h 73693"/>
                    <a:gd name="connsiteX3" fmla="*/ 1049095 w 1959431"/>
                    <a:gd name="connsiteY3" fmla="*/ 2728 h 73693"/>
                    <a:gd name="connsiteX4" fmla="*/ 1596702 w 1959431"/>
                    <a:gd name="connsiteY4" fmla="*/ 33725 h 73693"/>
                    <a:gd name="connsiteX5" fmla="*/ 1959431 w 1959431"/>
                    <a:gd name="connsiteY5" fmla="*/ 68273 h 73693"/>
                    <a:gd name="connsiteX6" fmla="*/ 0 w 1959431"/>
                    <a:gd name="connsiteY6" fmla="*/ 73693 h 73693"/>
                    <a:gd name="connsiteX0" fmla="*/ 0 w 1959431"/>
                    <a:gd name="connsiteY0" fmla="*/ 74598 h 74598"/>
                    <a:gd name="connsiteX1" fmla="*/ 455120 w 1959431"/>
                    <a:gd name="connsiteY1" fmla="*/ 30701 h 74598"/>
                    <a:gd name="connsiteX2" fmla="*/ 816620 w 1959431"/>
                    <a:gd name="connsiteY2" fmla="*/ 3633 h 74598"/>
                    <a:gd name="connsiteX3" fmla="*/ 1049095 w 1959431"/>
                    <a:gd name="connsiteY3" fmla="*/ 3633 h 74598"/>
                    <a:gd name="connsiteX4" fmla="*/ 1596702 w 1959431"/>
                    <a:gd name="connsiteY4" fmla="*/ 34630 h 74598"/>
                    <a:gd name="connsiteX5" fmla="*/ 1959431 w 1959431"/>
                    <a:gd name="connsiteY5" fmla="*/ 69178 h 74598"/>
                    <a:gd name="connsiteX6" fmla="*/ 0 w 1959431"/>
                    <a:gd name="connsiteY6" fmla="*/ 74598 h 74598"/>
                    <a:gd name="connsiteX0" fmla="*/ 0 w 1959431"/>
                    <a:gd name="connsiteY0" fmla="*/ 71981 h 71981"/>
                    <a:gd name="connsiteX1" fmla="*/ 455120 w 1959431"/>
                    <a:gd name="connsiteY1" fmla="*/ 28084 h 71981"/>
                    <a:gd name="connsiteX2" fmla="*/ 816620 w 1959431"/>
                    <a:gd name="connsiteY2" fmla="*/ 9383 h 71981"/>
                    <a:gd name="connsiteX3" fmla="*/ 1049095 w 1959431"/>
                    <a:gd name="connsiteY3" fmla="*/ 1016 h 71981"/>
                    <a:gd name="connsiteX4" fmla="*/ 1596702 w 1959431"/>
                    <a:gd name="connsiteY4" fmla="*/ 32013 h 71981"/>
                    <a:gd name="connsiteX5" fmla="*/ 1959431 w 1959431"/>
                    <a:gd name="connsiteY5" fmla="*/ 66561 h 71981"/>
                    <a:gd name="connsiteX6" fmla="*/ 0 w 1959431"/>
                    <a:gd name="connsiteY6" fmla="*/ 71981 h 7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9431" h="71981">
                      <a:moveTo>
                        <a:pt x="0" y="71981"/>
                      </a:moveTo>
                      <a:lnTo>
                        <a:pt x="455120" y="28084"/>
                      </a:lnTo>
                      <a:cubicBezTo>
                        <a:pt x="591223" y="17651"/>
                        <a:pt x="717624" y="13894"/>
                        <a:pt x="816620" y="9383"/>
                      </a:cubicBezTo>
                      <a:cubicBezTo>
                        <a:pt x="915616" y="4872"/>
                        <a:pt x="919081" y="-2756"/>
                        <a:pt x="1049095" y="1016"/>
                      </a:cubicBezTo>
                      <a:cubicBezTo>
                        <a:pt x="1179109" y="4788"/>
                        <a:pt x="1444979" y="21089"/>
                        <a:pt x="1596702" y="32013"/>
                      </a:cubicBezTo>
                      <a:cubicBezTo>
                        <a:pt x="1748425" y="42937"/>
                        <a:pt x="1774474" y="48108"/>
                        <a:pt x="1959431" y="66561"/>
                      </a:cubicBezTo>
                      <a:lnTo>
                        <a:pt x="0" y="71981"/>
                      </a:lnTo>
                      <a:close/>
                    </a:path>
                  </a:pathLst>
                </a:custGeom>
                <a:solidFill>
                  <a:srgbClr val="FCF6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48" name="Picture 2" descr="http://www.bgs.ac.uk/falklands-oil/images/wellcore.jpg">
                  <a:hlinkClick r:id="rId4"/>
                  <a:extLst>
                    <a:ext uri="{FF2B5EF4-FFF2-40B4-BE49-F238E27FC236}">
                      <a16:creationId xmlns:a16="http://schemas.microsoft.com/office/drawing/2014/main" id="{22E73CF2-CEF8-4502-AEA3-CF08670B21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775"/>
                <a:stretch/>
              </p:blipFill>
              <p:spPr bwMode="auto">
                <a:xfrm rot="5400000">
                  <a:off x="4399366" y="3440983"/>
                  <a:ext cx="4364868" cy="90722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7" name="Kombinationstegning: figur 36">
                  <a:extLst>
                    <a:ext uri="{FF2B5EF4-FFF2-40B4-BE49-F238E27FC236}">
                      <a16:creationId xmlns:a16="http://schemas.microsoft.com/office/drawing/2014/main" id="{3CF81D90-4621-4707-872D-18366FD4E898}"/>
                    </a:ext>
                  </a:extLst>
                </p:cNvPr>
                <p:cNvSpPr/>
                <p:nvPr/>
              </p:nvSpPr>
              <p:spPr>
                <a:xfrm>
                  <a:off x="3094566" y="1354667"/>
                  <a:ext cx="74466" cy="3704166"/>
                </a:xfrm>
                <a:custGeom>
                  <a:avLst/>
                  <a:gdLst>
                    <a:gd name="connsiteX0" fmla="*/ 71966 w 77261"/>
                    <a:gd name="connsiteY0" fmla="*/ 0 h 3704166"/>
                    <a:gd name="connsiteX1" fmla="*/ 71966 w 77261"/>
                    <a:gd name="connsiteY1" fmla="*/ 1350433 h 3704166"/>
                    <a:gd name="connsiteX2" fmla="*/ 16933 w 77261"/>
                    <a:gd name="connsiteY2" fmla="*/ 1799166 h 3704166"/>
                    <a:gd name="connsiteX3" fmla="*/ 0 w 77261"/>
                    <a:gd name="connsiteY3" fmla="*/ 3704166 h 3704166"/>
                    <a:gd name="connsiteX0" fmla="*/ 71966 w 77150"/>
                    <a:gd name="connsiteY0" fmla="*/ 0 h 3704166"/>
                    <a:gd name="connsiteX1" fmla="*/ 71966 w 77150"/>
                    <a:gd name="connsiteY1" fmla="*/ 1350433 h 3704166"/>
                    <a:gd name="connsiteX2" fmla="*/ 18520 w 77150"/>
                    <a:gd name="connsiteY2" fmla="*/ 1832503 h 3704166"/>
                    <a:gd name="connsiteX3" fmla="*/ 0 w 77150"/>
                    <a:gd name="connsiteY3" fmla="*/ 3704166 h 3704166"/>
                    <a:gd name="connsiteX0" fmla="*/ 71966 w 77150"/>
                    <a:gd name="connsiteY0" fmla="*/ 0 h 3704166"/>
                    <a:gd name="connsiteX1" fmla="*/ 71966 w 77150"/>
                    <a:gd name="connsiteY1" fmla="*/ 1350433 h 3704166"/>
                    <a:gd name="connsiteX2" fmla="*/ 18520 w 77150"/>
                    <a:gd name="connsiteY2" fmla="*/ 1832503 h 3704166"/>
                    <a:gd name="connsiteX3" fmla="*/ 0 w 77150"/>
                    <a:gd name="connsiteY3" fmla="*/ 3704166 h 3704166"/>
                    <a:gd name="connsiteX0" fmla="*/ 71966 w 74339"/>
                    <a:gd name="connsiteY0" fmla="*/ 0 h 3704166"/>
                    <a:gd name="connsiteX1" fmla="*/ 65616 w 74339"/>
                    <a:gd name="connsiteY1" fmla="*/ 1332970 h 3704166"/>
                    <a:gd name="connsiteX2" fmla="*/ 18520 w 74339"/>
                    <a:gd name="connsiteY2" fmla="*/ 1832503 h 3704166"/>
                    <a:gd name="connsiteX3" fmla="*/ 0 w 74339"/>
                    <a:gd name="connsiteY3" fmla="*/ 3704166 h 3704166"/>
                    <a:gd name="connsiteX0" fmla="*/ 71966 w 74000"/>
                    <a:gd name="connsiteY0" fmla="*/ 0 h 3704166"/>
                    <a:gd name="connsiteX1" fmla="*/ 65616 w 74000"/>
                    <a:gd name="connsiteY1" fmla="*/ 1332970 h 3704166"/>
                    <a:gd name="connsiteX2" fmla="*/ 18520 w 74000"/>
                    <a:gd name="connsiteY2" fmla="*/ 1832503 h 3704166"/>
                    <a:gd name="connsiteX3" fmla="*/ 0 w 74000"/>
                    <a:gd name="connsiteY3" fmla="*/ 3704166 h 3704166"/>
                    <a:gd name="connsiteX0" fmla="*/ 71966 w 74000"/>
                    <a:gd name="connsiteY0" fmla="*/ 0 h 3704166"/>
                    <a:gd name="connsiteX1" fmla="*/ 65616 w 74000"/>
                    <a:gd name="connsiteY1" fmla="*/ 1332970 h 3704166"/>
                    <a:gd name="connsiteX2" fmla="*/ 18520 w 74000"/>
                    <a:gd name="connsiteY2" fmla="*/ 1832503 h 3704166"/>
                    <a:gd name="connsiteX3" fmla="*/ 0 w 74000"/>
                    <a:gd name="connsiteY3" fmla="*/ 3704166 h 3704166"/>
                    <a:gd name="connsiteX0" fmla="*/ 71966 w 74466"/>
                    <a:gd name="connsiteY0" fmla="*/ 0 h 3704166"/>
                    <a:gd name="connsiteX1" fmla="*/ 65616 w 74466"/>
                    <a:gd name="connsiteY1" fmla="*/ 1332970 h 3704166"/>
                    <a:gd name="connsiteX2" fmla="*/ 15345 w 74466"/>
                    <a:gd name="connsiteY2" fmla="*/ 1956328 h 3704166"/>
                    <a:gd name="connsiteX3" fmla="*/ 0 w 74466"/>
                    <a:gd name="connsiteY3" fmla="*/ 3704166 h 3704166"/>
                  </a:gdLst>
                  <a:ahLst/>
                  <a:cxnLst>
                    <a:cxn ang="0">
                      <a:pos x="connsiteX0" y="connsiteY0"/>
                    </a:cxn>
                    <a:cxn ang="0">
                      <a:pos x="connsiteX1" y="connsiteY1"/>
                    </a:cxn>
                    <a:cxn ang="0">
                      <a:pos x="connsiteX2" y="connsiteY2"/>
                    </a:cxn>
                    <a:cxn ang="0">
                      <a:pos x="connsiteX3" y="connsiteY3"/>
                    </a:cxn>
                  </a:cxnLst>
                  <a:rect l="l" t="t" r="r" b="b"/>
                  <a:pathLst>
                    <a:path w="74466" h="3704166">
                      <a:moveTo>
                        <a:pt x="71966" y="0"/>
                      </a:moveTo>
                      <a:cubicBezTo>
                        <a:pt x="76552" y="525286"/>
                        <a:pt x="75053" y="1006915"/>
                        <a:pt x="65616" y="1332970"/>
                      </a:cubicBezTo>
                      <a:cubicBezTo>
                        <a:pt x="56179" y="1659025"/>
                        <a:pt x="26281" y="1643679"/>
                        <a:pt x="15345" y="1956328"/>
                      </a:cubicBezTo>
                      <a:cubicBezTo>
                        <a:pt x="4409" y="2268977"/>
                        <a:pt x="2469" y="2947810"/>
                        <a:pt x="0" y="3704166"/>
                      </a:cubicBezTo>
                    </a:path>
                  </a:pathLst>
                </a:custGeom>
                <a:ln w="19050">
                  <a:solidFill>
                    <a:schemeClr val="bg1">
                      <a:lumMod val="95000"/>
                    </a:schemeClr>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GB" sz="1350">
                    <a:solidFill>
                      <a:prstClr val="black"/>
                    </a:solidFill>
                    <a:latin typeface="Calibri" panose="020F0502020204030204"/>
                  </a:endParaRPr>
                </a:p>
              </p:txBody>
            </p:sp>
            <p:sp>
              <p:nvSpPr>
                <p:cNvPr id="49" name="Tekstfelt 48">
                  <a:extLst>
                    <a:ext uri="{FF2B5EF4-FFF2-40B4-BE49-F238E27FC236}">
                      <a16:creationId xmlns:a16="http://schemas.microsoft.com/office/drawing/2014/main" id="{D10BAE57-3F73-49A2-B624-0360A520E7F3}"/>
                    </a:ext>
                  </a:extLst>
                </p:cNvPr>
                <p:cNvSpPr txBox="1"/>
                <p:nvPr/>
              </p:nvSpPr>
              <p:spPr>
                <a:xfrm>
                  <a:off x="1375779" y="5439257"/>
                  <a:ext cx="609568" cy="353943"/>
                </a:xfrm>
                <a:prstGeom prst="rect">
                  <a:avLst/>
                </a:prstGeom>
                <a:noFill/>
                <a:ln>
                  <a:noFill/>
                </a:ln>
              </p:spPr>
              <p:txBody>
                <a:bodyPr wrap="none" rtlCol="0">
                  <a:spAutoFit/>
                </a:bodyPr>
                <a:lstStyle/>
                <a:p>
                  <a:pPr defTabSz="685800">
                    <a:defRPr/>
                  </a:pPr>
                  <a:r>
                    <a:rPr lang="da-DK" sz="1125" dirty="0">
                      <a:solidFill>
                        <a:prstClr val="white"/>
                      </a:solidFill>
                      <a:latin typeface="Helvetica" panose="020B0604020202020204" pitchFamily="34" charset="0"/>
                      <a:cs typeface="Helvetica" panose="020B0604020202020204" pitchFamily="34" charset="0"/>
                    </a:rPr>
                    <a:t>1km</a:t>
                  </a:r>
                </a:p>
              </p:txBody>
            </p:sp>
            <p:sp>
              <p:nvSpPr>
                <p:cNvPr id="50" name="Tekstfelt 49">
                  <a:extLst>
                    <a:ext uri="{FF2B5EF4-FFF2-40B4-BE49-F238E27FC236}">
                      <a16:creationId xmlns:a16="http://schemas.microsoft.com/office/drawing/2014/main" id="{0A1E3D0A-DC81-4A3F-8375-56A0E919B2AA}"/>
                    </a:ext>
                  </a:extLst>
                </p:cNvPr>
                <p:cNvSpPr txBox="1"/>
                <p:nvPr/>
              </p:nvSpPr>
              <p:spPr>
                <a:xfrm>
                  <a:off x="925939" y="5438992"/>
                  <a:ext cx="353088" cy="353943"/>
                </a:xfrm>
                <a:prstGeom prst="rect">
                  <a:avLst/>
                </a:prstGeom>
                <a:noFill/>
                <a:ln>
                  <a:noFill/>
                </a:ln>
              </p:spPr>
              <p:txBody>
                <a:bodyPr wrap="none" rtlCol="0">
                  <a:spAutoFit/>
                </a:bodyPr>
                <a:lstStyle/>
                <a:p>
                  <a:pPr defTabSz="685800">
                    <a:defRPr/>
                  </a:pPr>
                  <a:r>
                    <a:rPr lang="da-DK" sz="1125" dirty="0">
                      <a:solidFill>
                        <a:prstClr val="white"/>
                      </a:solidFill>
                      <a:latin typeface="Helvetica" panose="020B0604020202020204" pitchFamily="34" charset="0"/>
                      <a:cs typeface="Helvetica" panose="020B0604020202020204" pitchFamily="34" charset="0"/>
                    </a:rPr>
                    <a:t>0</a:t>
                  </a:r>
                </a:p>
              </p:txBody>
            </p:sp>
            <p:sp>
              <p:nvSpPr>
                <p:cNvPr id="51" name="Rektangel 50">
                  <a:extLst>
                    <a:ext uri="{FF2B5EF4-FFF2-40B4-BE49-F238E27FC236}">
                      <a16:creationId xmlns:a16="http://schemas.microsoft.com/office/drawing/2014/main" id="{62773126-1206-40B5-8D96-BF6BA7D56A2E}"/>
                    </a:ext>
                  </a:extLst>
                </p:cNvPr>
                <p:cNvSpPr/>
                <p:nvPr/>
              </p:nvSpPr>
              <p:spPr>
                <a:xfrm>
                  <a:off x="1071973" y="5764962"/>
                  <a:ext cx="440915" cy="6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dirty="0">
                    <a:solidFill>
                      <a:prstClr val="white"/>
                    </a:solidFill>
                    <a:latin typeface="Calibri" panose="020F0502020204030204"/>
                  </a:endParaRPr>
                </a:p>
              </p:txBody>
            </p:sp>
            <p:sp>
              <p:nvSpPr>
                <p:cNvPr id="55" name="Rektangel 54">
                  <a:extLst>
                    <a:ext uri="{FF2B5EF4-FFF2-40B4-BE49-F238E27FC236}">
                      <a16:creationId xmlns:a16="http://schemas.microsoft.com/office/drawing/2014/main" id="{99C42FAA-2E29-419F-BDF1-602C5A4C9095}"/>
                    </a:ext>
                  </a:extLst>
                </p:cNvPr>
                <p:cNvSpPr/>
                <p:nvPr/>
              </p:nvSpPr>
              <p:spPr>
                <a:xfrm>
                  <a:off x="3076752" y="3875183"/>
                  <a:ext cx="45719" cy="45719"/>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56" name="Billedforklaring: streg 55">
                  <a:extLst>
                    <a:ext uri="{FF2B5EF4-FFF2-40B4-BE49-F238E27FC236}">
                      <a16:creationId xmlns:a16="http://schemas.microsoft.com/office/drawing/2014/main" id="{A127D2AE-9216-464B-89B5-CD771C89F186}"/>
                    </a:ext>
                  </a:extLst>
                </p:cNvPr>
                <p:cNvSpPr/>
                <p:nvPr/>
              </p:nvSpPr>
              <p:spPr>
                <a:xfrm>
                  <a:off x="1101181" y="4315121"/>
                  <a:ext cx="1889450" cy="511773"/>
                </a:xfrm>
                <a:prstGeom prst="borderCallout1">
                  <a:avLst>
                    <a:gd name="adj1" fmla="val -291"/>
                    <a:gd name="adj2" fmla="val 76806"/>
                    <a:gd name="adj3" fmla="val -103578"/>
                    <a:gd name="adj4" fmla="val 99081"/>
                  </a:avLst>
                </a:prstGeom>
                <a:solidFill>
                  <a:srgbClr val="FFFFFF">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rtlCol="0" anchor="ctr"/>
                <a:lstStyle/>
                <a:p>
                  <a:pPr algn="ctr" defTabSz="685800"/>
                  <a:r>
                    <a:rPr lang="da-DK" sz="1200" b="1" dirty="0">
                      <a:solidFill>
                        <a:sysClr val="windowText" lastClr="000000"/>
                      </a:solidFill>
                      <a:latin typeface="Calibri Light" panose="020F0302020204030204"/>
                    </a:rPr>
                    <a:t>Naturgas lagret i 30 år i ca. 1450 m dybde</a:t>
                  </a:r>
                </a:p>
              </p:txBody>
            </p:sp>
            <p:sp>
              <p:nvSpPr>
                <p:cNvPr id="62" name="Kombinationstegning: figur 61">
                  <a:extLst>
                    <a:ext uri="{FF2B5EF4-FFF2-40B4-BE49-F238E27FC236}">
                      <a16:creationId xmlns:a16="http://schemas.microsoft.com/office/drawing/2014/main" id="{5577BB00-3129-4650-A1FF-C8F27B49C767}"/>
                    </a:ext>
                  </a:extLst>
                </p:cNvPr>
                <p:cNvSpPr/>
                <p:nvPr/>
              </p:nvSpPr>
              <p:spPr>
                <a:xfrm>
                  <a:off x="3094566" y="1696719"/>
                  <a:ext cx="3016674" cy="2178463"/>
                </a:xfrm>
                <a:custGeom>
                  <a:avLst/>
                  <a:gdLst>
                    <a:gd name="connsiteX0" fmla="*/ 2997200 w 2997200"/>
                    <a:gd name="connsiteY0" fmla="*/ 0 h 2108200"/>
                    <a:gd name="connsiteX1" fmla="*/ 0 w 2997200"/>
                    <a:gd name="connsiteY1" fmla="*/ 2108200 h 2108200"/>
                  </a:gdLst>
                  <a:ahLst/>
                  <a:cxnLst>
                    <a:cxn ang="0">
                      <a:pos x="connsiteX0" y="connsiteY0"/>
                    </a:cxn>
                    <a:cxn ang="0">
                      <a:pos x="connsiteX1" y="connsiteY1"/>
                    </a:cxn>
                  </a:cxnLst>
                  <a:rect l="l" t="t" r="r" b="b"/>
                  <a:pathLst>
                    <a:path w="2997200" h="2108200">
                      <a:moveTo>
                        <a:pt x="2997200" y="0"/>
                      </a:moveTo>
                      <a:lnTo>
                        <a:pt x="0" y="21082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63" name="Kombinationstegning: figur 62">
                  <a:extLst>
                    <a:ext uri="{FF2B5EF4-FFF2-40B4-BE49-F238E27FC236}">
                      <a16:creationId xmlns:a16="http://schemas.microsoft.com/office/drawing/2014/main" id="{314760FD-AFC6-424D-BD33-226B694B192C}"/>
                    </a:ext>
                  </a:extLst>
                </p:cNvPr>
                <p:cNvSpPr/>
                <p:nvPr/>
              </p:nvSpPr>
              <p:spPr>
                <a:xfrm flipV="1">
                  <a:off x="3104845" y="3922013"/>
                  <a:ext cx="3006395" cy="2155018"/>
                </a:xfrm>
                <a:custGeom>
                  <a:avLst/>
                  <a:gdLst>
                    <a:gd name="connsiteX0" fmla="*/ 2997200 w 2997200"/>
                    <a:gd name="connsiteY0" fmla="*/ 0 h 2108200"/>
                    <a:gd name="connsiteX1" fmla="*/ 0 w 2997200"/>
                    <a:gd name="connsiteY1" fmla="*/ 2108200 h 2108200"/>
                  </a:gdLst>
                  <a:ahLst/>
                  <a:cxnLst>
                    <a:cxn ang="0">
                      <a:pos x="connsiteX0" y="connsiteY0"/>
                    </a:cxn>
                    <a:cxn ang="0">
                      <a:pos x="connsiteX1" y="connsiteY1"/>
                    </a:cxn>
                  </a:cxnLst>
                  <a:rect l="l" t="t" r="r" b="b"/>
                  <a:pathLst>
                    <a:path w="2997200" h="2108200">
                      <a:moveTo>
                        <a:pt x="2997200" y="0"/>
                      </a:moveTo>
                      <a:lnTo>
                        <a:pt x="0" y="210820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64" name="Rektangel 63">
                  <a:extLst>
                    <a:ext uri="{FF2B5EF4-FFF2-40B4-BE49-F238E27FC236}">
                      <a16:creationId xmlns:a16="http://schemas.microsoft.com/office/drawing/2014/main" id="{428E9047-F52C-480B-885F-F9A95290016D}"/>
                    </a:ext>
                  </a:extLst>
                </p:cNvPr>
                <p:cNvSpPr/>
                <p:nvPr/>
              </p:nvSpPr>
              <p:spPr>
                <a:xfrm rot="16200000">
                  <a:off x="5585915" y="3863568"/>
                  <a:ext cx="1257183" cy="307776"/>
                </a:xfrm>
                <a:prstGeom prst="rect">
                  <a:avLst/>
                </a:prstGeom>
              </p:spPr>
              <p:txBody>
                <a:bodyPr wrap="none">
                  <a:spAutoFit/>
                </a:bodyPr>
                <a:lstStyle/>
                <a:p>
                  <a:pPr defTabSz="685800"/>
                  <a:r>
                    <a:rPr lang="da-DK" sz="900" dirty="0">
                      <a:solidFill>
                        <a:prstClr val="black"/>
                      </a:solidFill>
                      <a:latin typeface="Calibri Light" panose="020F0302020204030204"/>
                    </a:rPr>
                    <a:t>Borekerne (1 m)</a:t>
                  </a:r>
                  <a:endParaRPr lang="en-GB" sz="900" dirty="0">
                    <a:solidFill>
                      <a:prstClr val="black"/>
                    </a:solidFill>
                    <a:latin typeface="Calibri Light" panose="020F0302020204030204"/>
                  </a:endParaRPr>
                </a:p>
              </p:txBody>
            </p:sp>
            <p:cxnSp>
              <p:nvCxnSpPr>
                <p:cNvPr id="67" name="Lige pilforbindelse 66">
                  <a:extLst>
                    <a:ext uri="{FF2B5EF4-FFF2-40B4-BE49-F238E27FC236}">
                      <a16:creationId xmlns:a16="http://schemas.microsoft.com/office/drawing/2014/main" id="{9F6EF126-483A-470C-8757-BCA8FF7F98DE}"/>
                    </a:ext>
                  </a:extLst>
                </p:cNvPr>
                <p:cNvCxnSpPr/>
                <p:nvPr/>
              </p:nvCxnSpPr>
              <p:spPr>
                <a:xfrm>
                  <a:off x="845388" y="1354667"/>
                  <a:ext cx="0" cy="565150"/>
                </a:xfrm>
                <a:prstGeom prst="straightConnector1">
                  <a:avLst/>
                </a:prstGeom>
                <a:ln>
                  <a:solidFill>
                    <a:schemeClr val="bg1">
                      <a:lumMod val="6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68" name="Lige pilforbindelse 67">
                  <a:extLst>
                    <a:ext uri="{FF2B5EF4-FFF2-40B4-BE49-F238E27FC236}">
                      <a16:creationId xmlns:a16="http://schemas.microsoft.com/office/drawing/2014/main" id="{1147F55A-EC67-4B7E-91BA-CD8F27812F83}"/>
                    </a:ext>
                  </a:extLst>
                </p:cNvPr>
                <p:cNvCxnSpPr>
                  <a:cxnSpLocks/>
                </p:cNvCxnSpPr>
                <p:nvPr/>
              </p:nvCxnSpPr>
              <p:spPr>
                <a:xfrm>
                  <a:off x="845388" y="1919817"/>
                  <a:ext cx="0" cy="1263650"/>
                </a:xfrm>
                <a:prstGeom prst="straightConnector1">
                  <a:avLst/>
                </a:prstGeom>
                <a:ln>
                  <a:solidFill>
                    <a:schemeClr val="bg1">
                      <a:lumMod val="6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0" name="Lige pilforbindelse 69">
                  <a:extLst>
                    <a:ext uri="{FF2B5EF4-FFF2-40B4-BE49-F238E27FC236}">
                      <a16:creationId xmlns:a16="http://schemas.microsoft.com/office/drawing/2014/main" id="{7D6A4BE6-2077-44E0-93DD-A3F821A1FEDC}"/>
                    </a:ext>
                  </a:extLst>
                </p:cNvPr>
                <p:cNvCxnSpPr>
                  <a:cxnSpLocks/>
                </p:cNvCxnSpPr>
                <p:nvPr/>
              </p:nvCxnSpPr>
              <p:spPr>
                <a:xfrm>
                  <a:off x="845388" y="3183467"/>
                  <a:ext cx="0" cy="642485"/>
                </a:xfrm>
                <a:prstGeom prst="straightConnector1">
                  <a:avLst/>
                </a:prstGeom>
                <a:ln>
                  <a:solidFill>
                    <a:schemeClr val="bg1">
                      <a:lumMod val="6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2" name="Lige pilforbindelse 71">
                  <a:extLst>
                    <a:ext uri="{FF2B5EF4-FFF2-40B4-BE49-F238E27FC236}">
                      <a16:creationId xmlns:a16="http://schemas.microsoft.com/office/drawing/2014/main" id="{4B0544FD-5095-4EEB-B034-5960F4FAB6C3}"/>
                    </a:ext>
                  </a:extLst>
                </p:cNvPr>
                <p:cNvCxnSpPr>
                  <a:cxnSpLocks/>
                </p:cNvCxnSpPr>
                <p:nvPr/>
              </p:nvCxnSpPr>
              <p:spPr>
                <a:xfrm>
                  <a:off x="845388" y="3815468"/>
                  <a:ext cx="0" cy="335502"/>
                </a:xfrm>
                <a:prstGeom prst="straightConnector1">
                  <a:avLst/>
                </a:prstGeom>
                <a:ln>
                  <a:solidFill>
                    <a:schemeClr val="bg1">
                      <a:lumMod val="6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4" name="Lige pilforbindelse 73">
                  <a:extLst>
                    <a:ext uri="{FF2B5EF4-FFF2-40B4-BE49-F238E27FC236}">
                      <a16:creationId xmlns:a16="http://schemas.microsoft.com/office/drawing/2014/main" id="{BB395CC5-7BBC-4280-9477-8B86C9D68DCF}"/>
                    </a:ext>
                  </a:extLst>
                </p:cNvPr>
                <p:cNvCxnSpPr>
                  <a:cxnSpLocks/>
                </p:cNvCxnSpPr>
                <p:nvPr/>
              </p:nvCxnSpPr>
              <p:spPr>
                <a:xfrm>
                  <a:off x="845388" y="4150970"/>
                  <a:ext cx="0" cy="1750297"/>
                </a:xfrm>
                <a:prstGeom prst="straightConnector1">
                  <a:avLst/>
                </a:prstGeom>
                <a:ln>
                  <a:solidFill>
                    <a:schemeClr val="bg1">
                      <a:lumMod val="6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76" name="Lige pilforbindelse 75">
                  <a:extLst>
                    <a:ext uri="{FF2B5EF4-FFF2-40B4-BE49-F238E27FC236}">
                      <a16:creationId xmlns:a16="http://schemas.microsoft.com/office/drawing/2014/main" id="{B02D0137-111F-462C-9F09-EF929E2CD483}"/>
                    </a:ext>
                  </a:extLst>
                </p:cNvPr>
                <p:cNvCxnSpPr>
                  <a:cxnSpLocks/>
                </p:cNvCxnSpPr>
                <p:nvPr/>
              </p:nvCxnSpPr>
              <p:spPr>
                <a:xfrm>
                  <a:off x="841210" y="5901267"/>
                  <a:ext cx="0" cy="416983"/>
                </a:xfrm>
                <a:prstGeom prst="straightConnector1">
                  <a:avLst/>
                </a:prstGeom>
                <a:ln>
                  <a:solidFill>
                    <a:schemeClr val="bg1">
                      <a:lumMod val="6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78" name="Tekstfelt 77">
                  <a:extLst>
                    <a:ext uri="{FF2B5EF4-FFF2-40B4-BE49-F238E27FC236}">
                      <a16:creationId xmlns:a16="http://schemas.microsoft.com/office/drawing/2014/main" id="{04A2A8A5-E493-4712-9C17-A9DAE23568E3}"/>
                    </a:ext>
                  </a:extLst>
                </p:cNvPr>
                <p:cNvSpPr txBox="1"/>
                <p:nvPr/>
              </p:nvSpPr>
              <p:spPr>
                <a:xfrm>
                  <a:off x="67734" y="1381139"/>
                  <a:ext cx="743173" cy="538677"/>
                </a:xfrm>
                <a:prstGeom prst="rect">
                  <a:avLst/>
                </a:prstGeom>
                <a:noFill/>
              </p:spPr>
              <p:txBody>
                <a:bodyPr wrap="square" lIns="27000" tIns="27000" rIns="27000" bIns="27000" rtlCol="0" anchor="ctr">
                  <a:noAutofit/>
                </a:bodyPr>
                <a:lstStyle/>
                <a:p>
                  <a:pPr algn="ctr" defTabSz="685800">
                    <a:defRPr/>
                  </a:pPr>
                  <a:r>
                    <a:rPr lang="da-DK" sz="900" dirty="0">
                      <a:solidFill>
                        <a:prstClr val="black"/>
                      </a:solidFill>
                      <a:latin typeface="Calibri Light" panose="020F0302020204030204"/>
                    </a:rPr>
                    <a:t>Yngste aflejringer</a:t>
                  </a:r>
                </a:p>
              </p:txBody>
            </p:sp>
            <p:sp>
              <p:nvSpPr>
                <p:cNvPr id="79" name="Tekstfelt 78">
                  <a:extLst>
                    <a:ext uri="{FF2B5EF4-FFF2-40B4-BE49-F238E27FC236}">
                      <a16:creationId xmlns:a16="http://schemas.microsoft.com/office/drawing/2014/main" id="{086955EE-4FFB-4088-96F9-C04B546D74E8}"/>
                    </a:ext>
                  </a:extLst>
                </p:cNvPr>
                <p:cNvSpPr txBox="1"/>
                <p:nvPr/>
              </p:nvSpPr>
              <p:spPr>
                <a:xfrm>
                  <a:off x="65107" y="1920893"/>
                  <a:ext cx="649203" cy="1262573"/>
                </a:xfrm>
                <a:prstGeom prst="rect">
                  <a:avLst/>
                </a:prstGeom>
                <a:noFill/>
              </p:spPr>
              <p:txBody>
                <a:bodyPr wrap="square" lIns="27000" tIns="27000" rIns="27000" bIns="27000" rtlCol="0" anchor="ctr">
                  <a:noAutofit/>
                </a:bodyPr>
                <a:lstStyle/>
                <a:p>
                  <a:pPr algn="ctr" defTabSz="685800">
                    <a:defRPr/>
                  </a:pPr>
                  <a:r>
                    <a:rPr lang="da-DK" sz="900" dirty="0">
                      <a:solidFill>
                        <a:prstClr val="black"/>
                      </a:solidFill>
                      <a:latin typeface="Calibri Light" panose="020F0302020204030204"/>
                    </a:rPr>
                    <a:t>Kalksten</a:t>
                  </a:r>
                </a:p>
              </p:txBody>
            </p:sp>
            <p:sp>
              <p:nvSpPr>
                <p:cNvPr id="80" name="Tekstfelt 79">
                  <a:extLst>
                    <a:ext uri="{FF2B5EF4-FFF2-40B4-BE49-F238E27FC236}">
                      <a16:creationId xmlns:a16="http://schemas.microsoft.com/office/drawing/2014/main" id="{13E5A0B3-4884-4259-B086-C3AFC1C3C13A}"/>
                    </a:ext>
                  </a:extLst>
                </p:cNvPr>
                <p:cNvSpPr txBox="1"/>
                <p:nvPr/>
              </p:nvSpPr>
              <p:spPr>
                <a:xfrm>
                  <a:off x="65107" y="3183467"/>
                  <a:ext cx="689196" cy="632002"/>
                </a:xfrm>
                <a:prstGeom prst="rect">
                  <a:avLst/>
                </a:prstGeom>
                <a:noFill/>
              </p:spPr>
              <p:txBody>
                <a:bodyPr wrap="square" lIns="27000" tIns="27000" rIns="27000" bIns="27000" rtlCol="0" anchor="ctr">
                  <a:noAutofit/>
                </a:bodyPr>
                <a:lstStyle/>
                <a:p>
                  <a:pPr algn="ctr" defTabSz="685800">
                    <a:defRPr/>
                  </a:pPr>
                  <a:r>
                    <a:rPr lang="da-DK" sz="900" b="1" dirty="0">
                      <a:solidFill>
                        <a:prstClr val="black"/>
                      </a:solidFill>
                      <a:latin typeface="Calibri Light" panose="020F0302020204030204"/>
                    </a:rPr>
                    <a:t>Lersten (segl)</a:t>
                  </a:r>
                </a:p>
              </p:txBody>
            </p:sp>
            <p:sp>
              <p:nvSpPr>
                <p:cNvPr id="81" name="Tekstfelt 80">
                  <a:extLst>
                    <a:ext uri="{FF2B5EF4-FFF2-40B4-BE49-F238E27FC236}">
                      <a16:creationId xmlns:a16="http://schemas.microsoft.com/office/drawing/2014/main" id="{87B51981-A14B-430B-9017-A1127B15FD0A}"/>
                    </a:ext>
                  </a:extLst>
                </p:cNvPr>
                <p:cNvSpPr txBox="1"/>
                <p:nvPr/>
              </p:nvSpPr>
              <p:spPr>
                <a:xfrm>
                  <a:off x="21800" y="3825952"/>
                  <a:ext cx="749169" cy="325018"/>
                </a:xfrm>
                <a:prstGeom prst="rect">
                  <a:avLst/>
                </a:prstGeom>
                <a:noFill/>
              </p:spPr>
              <p:txBody>
                <a:bodyPr wrap="square" lIns="27000" tIns="27000" rIns="27000" bIns="27000" rtlCol="0" anchor="ctr">
                  <a:noAutofit/>
                </a:bodyPr>
                <a:lstStyle/>
                <a:p>
                  <a:pPr algn="ctr" defTabSz="685800"/>
                  <a:r>
                    <a:rPr lang="da-DK" sz="900" b="1" dirty="0">
                      <a:solidFill>
                        <a:prstClr val="black"/>
                      </a:solidFill>
                      <a:latin typeface="Calibri Light" panose="020F0302020204030204"/>
                    </a:rPr>
                    <a:t>Sandsten (reservoir)</a:t>
                  </a:r>
                </a:p>
              </p:txBody>
            </p:sp>
            <p:sp>
              <p:nvSpPr>
                <p:cNvPr id="82" name="Tekstfelt 81">
                  <a:extLst>
                    <a:ext uri="{FF2B5EF4-FFF2-40B4-BE49-F238E27FC236}">
                      <a16:creationId xmlns:a16="http://schemas.microsoft.com/office/drawing/2014/main" id="{A1AA855E-FD56-4E1B-BBD4-1074E0E164EE}"/>
                    </a:ext>
                  </a:extLst>
                </p:cNvPr>
                <p:cNvSpPr txBox="1"/>
                <p:nvPr/>
              </p:nvSpPr>
              <p:spPr>
                <a:xfrm>
                  <a:off x="92795" y="5901267"/>
                  <a:ext cx="720388" cy="392532"/>
                </a:xfrm>
                <a:prstGeom prst="rect">
                  <a:avLst/>
                </a:prstGeom>
                <a:noFill/>
              </p:spPr>
              <p:txBody>
                <a:bodyPr wrap="square" lIns="27000" tIns="27000" rIns="27000" bIns="27000" rtlCol="0" anchor="ctr">
                  <a:noAutofit/>
                </a:bodyPr>
                <a:lstStyle/>
                <a:p>
                  <a:pPr algn="ctr" defTabSz="685800">
                    <a:defRPr/>
                  </a:pPr>
                  <a:r>
                    <a:rPr lang="da-DK" sz="900" dirty="0">
                      <a:solidFill>
                        <a:prstClr val="black"/>
                      </a:solidFill>
                      <a:latin typeface="Calibri Light" panose="020F0302020204030204"/>
                    </a:rPr>
                    <a:t>Salt</a:t>
                  </a:r>
                </a:p>
              </p:txBody>
            </p:sp>
            <p:sp>
              <p:nvSpPr>
                <p:cNvPr id="83" name="Tekstfelt 82">
                  <a:extLst>
                    <a:ext uri="{FF2B5EF4-FFF2-40B4-BE49-F238E27FC236}">
                      <a16:creationId xmlns:a16="http://schemas.microsoft.com/office/drawing/2014/main" id="{71FFCC79-AC7C-4857-911B-142FA423820F}"/>
                    </a:ext>
                  </a:extLst>
                </p:cNvPr>
                <p:cNvSpPr txBox="1"/>
                <p:nvPr/>
              </p:nvSpPr>
              <p:spPr>
                <a:xfrm>
                  <a:off x="90169" y="4150970"/>
                  <a:ext cx="695995" cy="1750297"/>
                </a:xfrm>
                <a:prstGeom prst="rect">
                  <a:avLst/>
                </a:prstGeom>
                <a:noFill/>
              </p:spPr>
              <p:txBody>
                <a:bodyPr wrap="square" lIns="27000" tIns="27000" rIns="27000" bIns="27000" rtlCol="0" anchor="ctr">
                  <a:noAutofit/>
                </a:bodyPr>
                <a:lstStyle/>
                <a:p>
                  <a:pPr algn="ctr" defTabSz="685800">
                    <a:defRPr/>
                  </a:pPr>
                  <a:r>
                    <a:rPr lang="da-DK" sz="900" dirty="0">
                      <a:solidFill>
                        <a:prstClr val="black"/>
                      </a:solidFill>
                      <a:latin typeface="Calibri Light" panose="020F0302020204030204"/>
                    </a:rPr>
                    <a:t>Ler- og sandsten</a:t>
                  </a:r>
                </a:p>
              </p:txBody>
            </p:sp>
            <p:cxnSp>
              <p:nvCxnSpPr>
                <p:cNvPr id="84" name="Lige pilforbindelse 83">
                  <a:extLst>
                    <a:ext uri="{FF2B5EF4-FFF2-40B4-BE49-F238E27FC236}">
                      <a16:creationId xmlns:a16="http://schemas.microsoft.com/office/drawing/2014/main" id="{335285C6-5AF4-4497-A4F1-91D1110A4BB8}"/>
                    </a:ext>
                  </a:extLst>
                </p:cNvPr>
                <p:cNvCxnSpPr>
                  <a:cxnSpLocks/>
                </p:cNvCxnSpPr>
                <p:nvPr/>
              </p:nvCxnSpPr>
              <p:spPr>
                <a:xfrm>
                  <a:off x="839677" y="6318250"/>
                  <a:ext cx="0" cy="138430"/>
                </a:xfrm>
                <a:prstGeom prst="straightConnector1">
                  <a:avLst/>
                </a:prstGeom>
                <a:ln>
                  <a:solidFill>
                    <a:schemeClr val="bg1">
                      <a:lumMod val="65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86" name="Tekstfelt 85">
                  <a:extLst>
                    <a:ext uri="{FF2B5EF4-FFF2-40B4-BE49-F238E27FC236}">
                      <a16:creationId xmlns:a16="http://schemas.microsoft.com/office/drawing/2014/main" id="{FDF66361-3375-45E1-A305-A06A4A6E1E38}"/>
                    </a:ext>
                  </a:extLst>
                </p:cNvPr>
                <p:cNvSpPr txBox="1"/>
                <p:nvPr/>
              </p:nvSpPr>
              <p:spPr>
                <a:xfrm>
                  <a:off x="65107" y="6344412"/>
                  <a:ext cx="749169" cy="112267"/>
                </a:xfrm>
                <a:prstGeom prst="rect">
                  <a:avLst/>
                </a:prstGeom>
                <a:noFill/>
              </p:spPr>
              <p:txBody>
                <a:bodyPr wrap="square" lIns="27000" tIns="27000" rIns="27000" bIns="27000" rtlCol="0" anchor="ctr">
                  <a:noAutofit/>
                </a:bodyPr>
                <a:lstStyle/>
                <a:p>
                  <a:pPr algn="ctr" defTabSz="685800">
                    <a:defRPr/>
                  </a:pPr>
                  <a:r>
                    <a:rPr lang="da-DK" sz="900" dirty="0">
                      <a:solidFill>
                        <a:prstClr val="black"/>
                      </a:solidFill>
                      <a:latin typeface="Calibri Light" panose="020F0302020204030204"/>
                    </a:rPr>
                    <a:t>Grundfjeld</a:t>
                  </a:r>
                </a:p>
              </p:txBody>
            </p:sp>
            <p:pic>
              <p:nvPicPr>
                <p:cNvPr id="89" name="Billede 88">
                  <a:extLst>
                    <a:ext uri="{FF2B5EF4-FFF2-40B4-BE49-F238E27FC236}">
                      <a16:creationId xmlns:a16="http://schemas.microsoft.com/office/drawing/2014/main" id="{CEDAE68B-44D1-426F-92F0-9592C323C47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537" b="40940" l="26019" r="72179">
                              <a14:foregroundMark x1="39969" y1="35570" x2="32445" y2="35570"/>
                              <a14:foregroundMark x1="38558" y1="34899" x2="35345" y2="35302"/>
                              <a14:foregroundMark x1="35972" y1="34899" x2="35972" y2="34899"/>
                              <a14:foregroundMark x1="34013" y1="36644" x2="34013" y2="36644"/>
                              <a14:foregroundMark x1="45611" y1="40000" x2="26019" y2="40537"/>
                              <a14:foregroundMark x1="45925" y1="40537" x2="48824" y2="39329"/>
                              <a14:foregroundMark x1="54075" y1="39329" x2="54702" y2="40268"/>
                              <a14:foregroundMark x1="68495" y1="40537" x2="68495" y2="40537"/>
                              <a14:foregroundMark x1="60502" y1="40940" x2="63166" y2="40671"/>
                              <a14:foregroundMark x1="72179" y1="28591" x2="72179" y2="35973"/>
                            </a14:backgroundRemoval>
                          </a14:imgEffect>
                        </a14:imgLayer>
                      </a14:imgProps>
                    </a:ext>
                  </a:extLst>
                </a:blip>
                <a:srcRect l="48730" t="18607" r="22787" b="58149"/>
                <a:stretch/>
              </p:blipFill>
              <p:spPr>
                <a:xfrm>
                  <a:off x="4609629" y="1150587"/>
                  <a:ext cx="387609" cy="196736"/>
                </a:xfrm>
                <a:prstGeom prst="rect">
                  <a:avLst/>
                </a:prstGeom>
              </p:spPr>
            </p:pic>
            <p:sp>
              <p:nvSpPr>
                <p:cNvPr id="58" name="Tekstfelt 57">
                  <a:extLst>
                    <a:ext uri="{FF2B5EF4-FFF2-40B4-BE49-F238E27FC236}">
                      <a16:creationId xmlns:a16="http://schemas.microsoft.com/office/drawing/2014/main" id="{0BFC1667-20F9-477A-8AEC-AF6401C2AF46}"/>
                    </a:ext>
                  </a:extLst>
                </p:cNvPr>
                <p:cNvSpPr txBox="1"/>
                <p:nvPr/>
              </p:nvSpPr>
              <p:spPr>
                <a:xfrm>
                  <a:off x="2546382" y="1096618"/>
                  <a:ext cx="650179" cy="307776"/>
                </a:xfrm>
                <a:prstGeom prst="rect">
                  <a:avLst/>
                </a:prstGeom>
                <a:noFill/>
              </p:spPr>
              <p:txBody>
                <a:bodyPr wrap="none" rtlCol="0">
                  <a:spAutoFit/>
                </a:bodyPr>
                <a:lstStyle/>
                <a:p>
                  <a:pPr defTabSz="685800">
                    <a:defRPr/>
                  </a:pPr>
                  <a:r>
                    <a:rPr lang="da-DK" sz="900" dirty="0">
                      <a:solidFill>
                        <a:prstClr val="black"/>
                      </a:solidFill>
                      <a:latin typeface="Calibri Light" panose="020F0302020204030204"/>
                    </a:rPr>
                    <a:t>Boring</a:t>
                  </a:r>
                </a:p>
              </p:txBody>
            </p:sp>
            <p:cxnSp>
              <p:nvCxnSpPr>
                <p:cNvPr id="61" name="Straight Connector 8">
                  <a:extLst>
                    <a:ext uri="{FF2B5EF4-FFF2-40B4-BE49-F238E27FC236}">
                      <a16:creationId xmlns:a16="http://schemas.microsoft.com/office/drawing/2014/main" id="{A3BD908E-C0D1-42C7-9835-F29931B47931}"/>
                    </a:ext>
                  </a:extLst>
                </p:cNvPr>
                <p:cNvCxnSpPr>
                  <a:cxnSpLocks/>
                </p:cNvCxnSpPr>
                <p:nvPr/>
              </p:nvCxnSpPr>
              <p:spPr>
                <a:xfrm>
                  <a:off x="1196257" y="1375065"/>
                  <a:ext cx="0" cy="144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1" name="Tekstfelt 22">
                <a:extLst>
                  <a:ext uri="{FF2B5EF4-FFF2-40B4-BE49-F238E27FC236}">
                    <a16:creationId xmlns:a16="http://schemas.microsoft.com/office/drawing/2014/main" id="{73BE5681-24A0-434E-8F08-57E7B744541D}"/>
                  </a:ext>
                </a:extLst>
              </p:cNvPr>
              <p:cNvSpPr txBox="1"/>
              <p:nvPr/>
            </p:nvSpPr>
            <p:spPr>
              <a:xfrm>
                <a:off x="2909541" y="4965148"/>
                <a:ext cx="838264" cy="338555"/>
              </a:xfrm>
              <a:prstGeom prst="rect">
                <a:avLst/>
              </a:prstGeom>
              <a:noFill/>
            </p:spPr>
            <p:txBody>
              <a:bodyPr wrap="none" rtlCol="0">
                <a:spAutoFit/>
              </a:bodyPr>
              <a:lstStyle/>
              <a:p>
                <a:pPr defTabSz="685800">
                  <a:defRPr/>
                </a:pPr>
                <a:r>
                  <a:rPr lang="da-DK" sz="1050" b="1" dirty="0">
                    <a:solidFill>
                      <a:prstClr val="white"/>
                    </a:solidFill>
                    <a:latin typeface="Calibri" panose="020F0502020204030204"/>
                    <a:cs typeface="Helvetica" panose="020B0604020202020204" pitchFamily="34" charset="0"/>
                  </a:rPr>
                  <a:t>~2,5 km</a:t>
                </a:r>
              </a:p>
            </p:txBody>
          </p:sp>
          <p:sp>
            <p:nvSpPr>
              <p:cNvPr id="73" name="TextBox 13">
                <a:extLst>
                  <a:ext uri="{FF2B5EF4-FFF2-40B4-BE49-F238E27FC236}">
                    <a16:creationId xmlns:a16="http://schemas.microsoft.com/office/drawing/2014/main" id="{7A63C34D-5D9D-429A-9C10-F19CCD2E7C45}"/>
                  </a:ext>
                </a:extLst>
              </p:cNvPr>
              <p:cNvSpPr txBox="1"/>
              <p:nvPr/>
            </p:nvSpPr>
            <p:spPr>
              <a:xfrm rot="16200000">
                <a:off x="846017" y="1990381"/>
                <a:ext cx="1433924" cy="215444"/>
              </a:xfrm>
              <a:prstGeom prst="rect">
                <a:avLst/>
              </a:prstGeom>
              <a:noFill/>
            </p:spPr>
            <p:txBody>
              <a:bodyPr wrap="square" lIns="0" tIns="0" rIns="0" bIns="0" rtlCol="0">
                <a:spAutoFit/>
              </a:bodyPr>
              <a:lstStyle/>
              <a:p>
                <a:pPr algn="ctr" defTabSz="685800">
                  <a:defRPr/>
                </a:pPr>
                <a:r>
                  <a:rPr lang="da-DK" sz="1050" b="1" dirty="0">
                    <a:solidFill>
                      <a:prstClr val="white"/>
                    </a:solidFill>
                    <a:latin typeface="Calibri" panose="020F0502020204030204"/>
                  </a:rPr>
                  <a:t>ca. 1 km</a:t>
                </a:r>
              </a:p>
            </p:txBody>
          </p:sp>
        </p:grpSp>
        <p:sp>
          <p:nvSpPr>
            <p:cNvPr id="75" name="Tekstfelt 20">
              <a:extLst>
                <a:ext uri="{FF2B5EF4-FFF2-40B4-BE49-F238E27FC236}">
                  <a16:creationId xmlns:a16="http://schemas.microsoft.com/office/drawing/2014/main" id="{E9677D38-C9E1-481E-A1F5-4D174D186269}"/>
                </a:ext>
              </a:extLst>
            </p:cNvPr>
            <p:cNvSpPr txBox="1"/>
            <p:nvPr/>
          </p:nvSpPr>
          <p:spPr>
            <a:xfrm>
              <a:off x="1324655" y="1070676"/>
              <a:ext cx="402248" cy="307776"/>
            </a:xfrm>
            <a:prstGeom prst="rect">
              <a:avLst/>
            </a:prstGeom>
            <a:noFill/>
          </p:spPr>
          <p:txBody>
            <a:bodyPr wrap="none" rtlCol="0">
              <a:spAutoFit/>
            </a:bodyPr>
            <a:lstStyle/>
            <a:p>
              <a:pPr defTabSz="685800">
                <a:defRPr/>
              </a:pPr>
              <a:r>
                <a:rPr lang="da-DK" sz="900" dirty="0">
                  <a:solidFill>
                    <a:srgbClr val="000000"/>
                  </a:solidFill>
                  <a:latin typeface="Calibri Light" panose="020F0302020204030204"/>
                  <a:cs typeface="Helvetica" panose="020B0604020202020204" pitchFamily="34" charset="0"/>
                </a:rPr>
                <a:t>SV</a:t>
              </a:r>
            </a:p>
          </p:txBody>
        </p:sp>
        <p:sp>
          <p:nvSpPr>
            <p:cNvPr id="77" name="Tekstfelt 21">
              <a:extLst>
                <a:ext uri="{FF2B5EF4-FFF2-40B4-BE49-F238E27FC236}">
                  <a16:creationId xmlns:a16="http://schemas.microsoft.com/office/drawing/2014/main" id="{7DE98C8E-8938-4173-AFB3-AD90E1F0C4C1}"/>
                </a:ext>
              </a:extLst>
            </p:cNvPr>
            <p:cNvSpPr txBox="1"/>
            <p:nvPr/>
          </p:nvSpPr>
          <p:spPr>
            <a:xfrm>
              <a:off x="5877837" y="1070676"/>
              <a:ext cx="444995" cy="307776"/>
            </a:xfrm>
            <a:prstGeom prst="rect">
              <a:avLst/>
            </a:prstGeom>
            <a:noFill/>
          </p:spPr>
          <p:txBody>
            <a:bodyPr wrap="none" rtlCol="0">
              <a:spAutoFit/>
            </a:bodyPr>
            <a:lstStyle/>
            <a:p>
              <a:pPr defTabSz="685800">
                <a:defRPr/>
              </a:pPr>
              <a:r>
                <a:rPr lang="da-DK" sz="900" dirty="0">
                  <a:solidFill>
                    <a:srgbClr val="000000"/>
                  </a:solidFill>
                  <a:latin typeface="Calibri Light" panose="020F0302020204030204"/>
                  <a:cs typeface="Helvetica" panose="020B0604020202020204" pitchFamily="34" charset="0"/>
                </a:rPr>
                <a:t>NØ</a:t>
              </a:r>
            </a:p>
          </p:txBody>
        </p:sp>
      </p:grpSp>
      <p:sp>
        <p:nvSpPr>
          <p:cNvPr id="85" name="Pladsholder til indhold 9">
            <a:extLst>
              <a:ext uri="{FF2B5EF4-FFF2-40B4-BE49-F238E27FC236}">
                <a16:creationId xmlns:a16="http://schemas.microsoft.com/office/drawing/2014/main" id="{CE929B28-C8E9-4CC2-AAA6-4DDB73C5CF16}"/>
              </a:ext>
            </a:extLst>
          </p:cNvPr>
          <p:cNvSpPr txBox="1">
            <a:spLocks/>
          </p:cNvSpPr>
          <p:nvPr/>
        </p:nvSpPr>
        <p:spPr>
          <a:xfrm>
            <a:off x="5904161" y="1240304"/>
            <a:ext cx="2897198" cy="15531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defTabSz="685800">
              <a:spcBef>
                <a:spcPts val="750"/>
              </a:spcBef>
              <a:buNone/>
            </a:pPr>
            <a:r>
              <a:rPr lang="da-DK" sz="1800" dirty="0">
                <a:solidFill>
                  <a:prstClr val="black"/>
                </a:solidFill>
                <a:latin typeface="Calibri Light" panose="020F0302020204030204"/>
              </a:rPr>
              <a:t>Seismisk profil</a:t>
            </a:r>
          </a:p>
          <a:p>
            <a:pPr marL="171450" indent="-171450" defTabSz="685800">
              <a:spcBef>
                <a:spcPts val="750"/>
              </a:spcBef>
            </a:pPr>
            <a:r>
              <a:rPr lang="da-DK" sz="1500" dirty="0">
                <a:solidFill>
                  <a:prstClr val="black"/>
                </a:solidFill>
                <a:latin typeface="Calibri Light" panose="020F0302020204030204"/>
              </a:rPr>
              <a:t>Viser refleksioner fra laggrænser</a:t>
            </a:r>
          </a:p>
          <a:p>
            <a:pPr marL="171450" indent="-171450" defTabSz="685800">
              <a:spcBef>
                <a:spcPts val="750"/>
              </a:spcBef>
            </a:pPr>
            <a:r>
              <a:rPr lang="da-DK" sz="1500" dirty="0">
                <a:solidFill>
                  <a:prstClr val="black"/>
                </a:solidFill>
                <a:latin typeface="Calibri Light" panose="020F0302020204030204"/>
              </a:rPr>
              <a:t>Lagenes geometri kan kortlægges</a:t>
            </a:r>
          </a:p>
          <a:p>
            <a:pPr marL="171450" indent="-171450" defTabSz="685800">
              <a:spcBef>
                <a:spcPts val="750"/>
              </a:spcBef>
            </a:pPr>
            <a:r>
              <a:rPr lang="da-DK" sz="1500" dirty="0">
                <a:solidFill>
                  <a:prstClr val="black"/>
                </a:solidFill>
                <a:latin typeface="Calibri Light" panose="020F0302020204030204"/>
              </a:rPr>
              <a:t>Med boringer kan vi forstå lagenes geologi</a:t>
            </a:r>
            <a:endParaRPr lang="da-DK" sz="1500" dirty="0">
              <a:solidFill>
                <a:prstClr val="white"/>
              </a:solidFill>
              <a:latin typeface="Calibri Light" panose="020F0302020204030204"/>
            </a:endParaRPr>
          </a:p>
        </p:txBody>
      </p:sp>
      <p:pic>
        <p:nvPicPr>
          <p:cNvPr id="87" name="Picture 4" descr="Icon&#10;&#10;Description automatically generated">
            <a:extLst>
              <a:ext uri="{FF2B5EF4-FFF2-40B4-BE49-F238E27FC236}">
                <a16:creationId xmlns:a16="http://schemas.microsoft.com/office/drawing/2014/main" id="{BFDC7C7F-CF4C-46B4-9DC6-17E5A8F6F6B2}"/>
              </a:ext>
            </a:extLst>
          </p:cNvPr>
          <p:cNvPicPr>
            <a:picLocks noChangeAspect="1"/>
          </p:cNvPicPr>
          <p:nvPr/>
        </p:nvPicPr>
        <p:blipFill>
          <a:blip r:embed="rId8"/>
          <a:stretch>
            <a:fillRect/>
          </a:stretch>
        </p:blipFill>
        <p:spPr>
          <a:xfrm>
            <a:off x="107505" y="4527666"/>
            <a:ext cx="403095" cy="544057"/>
          </a:xfrm>
          <a:prstGeom prst="rect">
            <a:avLst/>
          </a:prstGeom>
        </p:spPr>
      </p:pic>
      <p:pic>
        <p:nvPicPr>
          <p:cNvPr id="4" name="Billede 3">
            <a:extLst>
              <a:ext uri="{FF2B5EF4-FFF2-40B4-BE49-F238E27FC236}">
                <a16:creationId xmlns:a16="http://schemas.microsoft.com/office/drawing/2014/main" id="{1308659D-209C-3196-FF2D-161DBB3B4A6B}"/>
              </a:ext>
            </a:extLst>
          </p:cNvPr>
          <p:cNvPicPr>
            <a:picLocks noChangeAspect="1"/>
          </p:cNvPicPr>
          <p:nvPr/>
        </p:nvPicPr>
        <p:blipFill>
          <a:blip r:embed="rId9"/>
          <a:stretch>
            <a:fillRect/>
          </a:stretch>
        </p:blipFill>
        <p:spPr>
          <a:xfrm>
            <a:off x="3453283" y="2772478"/>
            <a:ext cx="131129" cy="255884"/>
          </a:xfrm>
          <a:prstGeom prst="rect">
            <a:avLst/>
          </a:prstGeom>
        </p:spPr>
      </p:pic>
    </p:spTree>
    <p:extLst>
      <p:ext uri="{BB962C8B-B14F-4D97-AF65-F5344CB8AC3E}">
        <p14:creationId xmlns:p14="http://schemas.microsoft.com/office/powerpoint/2010/main" val="19488911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040FE7-0EA1-41AB-B0F9-779777D8A2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628" y="1078074"/>
            <a:ext cx="3741307" cy="2701532"/>
          </a:xfrm>
          <a:prstGeom prst="rect">
            <a:avLst/>
          </a:prstGeom>
          <a:ln>
            <a:solidFill>
              <a:schemeClr val="tx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1244834-D6EF-4CD6-B8B4-B8B02197CB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2396" y="1064007"/>
            <a:ext cx="2585480" cy="3716126"/>
          </a:xfrm>
          <a:prstGeom prst="rect">
            <a:avLst/>
          </a:prstGeom>
          <a:ln>
            <a:solidFill>
              <a:schemeClr val="tx1"/>
            </a:solidFill>
          </a:ln>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4232F848-2A2F-46B6-A411-918A6E236E4C}"/>
              </a:ext>
            </a:extLst>
          </p:cNvPr>
          <p:cNvSpPr txBox="1"/>
          <p:nvPr/>
        </p:nvSpPr>
        <p:spPr>
          <a:xfrm>
            <a:off x="1098587" y="773146"/>
            <a:ext cx="1309974" cy="253916"/>
          </a:xfrm>
          <a:prstGeom prst="rect">
            <a:avLst/>
          </a:prstGeom>
          <a:noFill/>
        </p:spPr>
        <p:txBody>
          <a:bodyPr wrap="none" rtlCol="0">
            <a:spAutoFit/>
          </a:bodyPr>
          <a:lstStyle/>
          <a:p>
            <a:pPr defTabSz="685800"/>
            <a:r>
              <a:rPr lang="da-DK" sz="1050" b="1" dirty="0">
                <a:solidFill>
                  <a:prstClr val="black"/>
                </a:solidFill>
                <a:latin typeface="Calibri" panose="020F0502020204030204"/>
              </a:rPr>
              <a:t>Seismisk datapakke </a:t>
            </a:r>
            <a:endParaRPr lang="en-GB" sz="1050" b="1"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306224A0-A52A-40CC-BA9F-9305CC64DC50}"/>
              </a:ext>
            </a:extLst>
          </p:cNvPr>
          <p:cNvSpPr txBox="1"/>
          <p:nvPr/>
        </p:nvSpPr>
        <p:spPr>
          <a:xfrm>
            <a:off x="6552727" y="773147"/>
            <a:ext cx="1773242" cy="253916"/>
          </a:xfrm>
          <a:prstGeom prst="rect">
            <a:avLst/>
          </a:prstGeom>
          <a:noFill/>
        </p:spPr>
        <p:txBody>
          <a:bodyPr wrap="none" rtlCol="0">
            <a:spAutoFit/>
          </a:bodyPr>
          <a:lstStyle/>
          <a:p>
            <a:pPr defTabSz="685800"/>
            <a:r>
              <a:rPr lang="da-DK" sz="1050" b="1" dirty="0">
                <a:solidFill>
                  <a:prstClr val="black"/>
                </a:solidFill>
                <a:latin typeface="Calibri" panose="020F0502020204030204"/>
              </a:rPr>
              <a:t>Seismiske data and tolkning </a:t>
            </a:r>
            <a:endParaRPr lang="en-GB" sz="1050" b="1"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B073E936-60A1-47C2-95C6-23C7EA354098}"/>
              </a:ext>
            </a:extLst>
          </p:cNvPr>
          <p:cNvSpPr txBox="1"/>
          <p:nvPr/>
        </p:nvSpPr>
        <p:spPr>
          <a:xfrm>
            <a:off x="4032815" y="773146"/>
            <a:ext cx="2214068" cy="253916"/>
          </a:xfrm>
          <a:prstGeom prst="rect">
            <a:avLst/>
          </a:prstGeom>
          <a:noFill/>
        </p:spPr>
        <p:txBody>
          <a:bodyPr wrap="none" rtlCol="0">
            <a:spAutoFit/>
          </a:bodyPr>
          <a:lstStyle/>
          <a:p>
            <a:pPr defTabSz="685800"/>
            <a:r>
              <a:rPr lang="da-DK" sz="1050" b="1" dirty="0" err="1">
                <a:solidFill>
                  <a:prstClr val="black"/>
                </a:solidFill>
                <a:latin typeface="Calibri" panose="020F0502020204030204"/>
              </a:rPr>
              <a:t>Seismsik</a:t>
            </a:r>
            <a:r>
              <a:rPr lang="da-DK" sz="1050" b="1" dirty="0">
                <a:solidFill>
                  <a:prstClr val="black"/>
                </a:solidFill>
                <a:latin typeface="Calibri" panose="020F0502020204030204"/>
              </a:rPr>
              <a:t> indsamling og processering</a:t>
            </a:r>
            <a:endParaRPr lang="en-GB" sz="1050" b="1"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34E0DD35-DDA3-477F-8540-8A2B14C853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27935" y="1078074"/>
            <a:ext cx="2631097" cy="3716126"/>
          </a:xfrm>
          <a:prstGeom prst="rect">
            <a:avLst/>
          </a:prstGeom>
          <a:ln>
            <a:solidFill>
              <a:schemeClr val="tx1"/>
            </a:solidFill>
          </a:ln>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F93BEA1E-6313-456D-B8C1-C96F509B2608}"/>
              </a:ext>
            </a:extLst>
          </p:cNvPr>
          <p:cNvSpPr txBox="1"/>
          <p:nvPr/>
        </p:nvSpPr>
        <p:spPr>
          <a:xfrm>
            <a:off x="64340" y="49218"/>
            <a:ext cx="7527189" cy="784830"/>
          </a:xfrm>
          <a:prstGeom prst="rect">
            <a:avLst/>
          </a:prstGeom>
          <a:noFill/>
        </p:spPr>
        <p:txBody>
          <a:bodyPr wrap="square" rtlCol="0">
            <a:spAutoFit/>
          </a:bodyPr>
          <a:lstStyle/>
          <a:p>
            <a:pPr defTabSz="685800"/>
            <a:r>
              <a:rPr lang="da-DK" sz="1500" dirty="0">
                <a:solidFill>
                  <a:prstClr val="black"/>
                </a:solidFill>
                <a:latin typeface="Calibri" panose="020F0502020204030204"/>
              </a:rPr>
              <a:t>Afrapportering afsluttet</a:t>
            </a:r>
          </a:p>
          <a:p>
            <a:pPr defTabSz="685800"/>
            <a:endParaRPr lang="da-DK" sz="1500" dirty="0">
              <a:solidFill>
                <a:prstClr val="black"/>
              </a:solidFill>
              <a:latin typeface="Calibri" panose="020F0502020204030204"/>
            </a:endParaRPr>
          </a:p>
          <a:p>
            <a:pPr defTabSz="685800"/>
            <a:r>
              <a:rPr lang="da-DK" sz="1500" dirty="0">
                <a:solidFill>
                  <a:prstClr val="black"/>
                </a:solidFill>
                <a:latin typeface="Calibri" panose="020F0502020204030204"/>
              </a:rPr>
              <a:t>Data and reporter tilgængelige fra GEUS (</a:t>
            </a:r>
            <a:r>
              <a:rPr lang="da-DK" sz="1500" dirty="0">
                <a:solidFill>
                  <a:prstClr val="black"/>
                </a:solidFill>
                <a:latin typeface="Calibri" panose="020F0502020204030204"/>
                <a:hlinkClick r:id="rId5">
                  <a:extLst>
                    <a:ext uri="{A12FA001-AC4F-418D-AE19-62706E023703}">
                      <ahyp:hlinkClr xmlns:ahyp="http://schemas.microsoft.com/office/drawing/2018/hyperlinkcolor" xmlns="" val="tx"/>
                    </a:ext>
                  </a:extLst>
                </a:hlinkClick>
              </a:rPr>
              <a:t>info-data@geus.dk</a:t>
            </a:r>
            <a:r>
              <a:rPr lang="da-DK" sz="1500" dirty="0">
                <a:solidFill>
                  <a:prstClr val="black"/>
                </a:solidFill>
                <a:latin typeface="Calibri" panose="020F0502020204030204"/>
              </a:rPr>
              <a:t>) </a:t>
            </a:r>
            <a:endParaRPr lang="en-GB" sz="1500" dirty="0">
              <a:solidFill>
                <a:prstClr val="black"/>
              </a:solidFill>
              <a:latin typeface="Calibri" panose="020F0502020204030204"/>
            </a:endParaRPr>
          </a:p>
        </p:txBody>
      </p:sp>
    </p:spTree>
    <p:extLst>
      <p:ext uri="{BB962C8B-B14F-4D97-AF65-F5344CB8AC3E}">
        <p14:creationId xmlns:p14="http://schemas.microsoft.com/office/powerpoint/2010/main" val="201724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BCC33B-426D-47F3-9179-01FF9D8BEA0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2959" y="815963"/>
            <a:ext cx="3991555" cy="1404617"/>
          </a:xfrm>
          <a:prstGeom prst="rect">
            <a:avLst/>
          </a:prstGeom>
        </p:spPr>
      </p:pic>
      <p:sp>
        <p:nvSpPr>
          <p:cNvPr id="8" name="TextBox 7">
            <a:extLst>
              <a:ext uri="{FF2B5EF4-FFF2-40B4-BE49-F238E27FC236}">
                <a16:creationId xmlns:a16="http://schemas.microsoft.com/office/drawing/2014/main" id="{A46384CD-EC62-40DF-A826-18340E72D650}"/>
              </a:ext>
            </a:extLst>
          </p:cNvPr>
          <p:cNvSpPr txBox="1"/>
          <p:nvPr/>
        </p:nvSpPr>
        <p:spPr>
          <a:xfrm>
            <a:off x="126886" y="815963"/>
            <a:ext cx="4950854" cy="1465786"/>
          </a:xfrm>
          <a:prstGeom prst="rect">
            <a:avLst/>
          </a:prstGeom>
          <a:noFill/>
        </p:spPr>
        <p:txBody>
          <a:bodyPr wrap="square" rtlCol="0">
            <a:spAutoFit/>
          </a:bodyPr>
          <a:lstStyle/>
          <a:p>
            <a:pPr defTabSz="685800"/>
            <a:r>
              <a:rPr lang="da-DK" sz="1350" dirty="0">
                <a:solidFill>
                  <a:prstClr val="black"/>
                </a:solidFill>
                <a:latin typeface="Calibri" panose="020F0502020204030204"/>
              </a:rPr>
              <a:t>Mulig lagring i toppen af strukturen og i flanken.</a:t>
            </a:r>
          </a:p>
          <a:p>
            <a:pPr defTabSz="685800"/>
            <a:endParaRPr lang="da-DK" sz="825" dirty="0">
              <a:solidFill>
                <a:prstClr val="black"/>
              </a:solidFill>
              <a:latin typeface="Calibri" panose="020F0502020204030204"/>
            </a:endParaRPr>
          </a:p>
          <a:p>
            <a:pPr defTabSz="685800"/>
            <a:r>
              <a:rPr lang="da-DK" sz="1350" dirty="0">
                <a:solidFill>
                  <a:prstClr val="black"/>
                </a:solidFill>
                <a:latin typeface="Calibri" panose="020F0502020204030204"/>
              </a:rPr>
              <a:t>Reservoirkapacitet i Gassum Formation sandsten:</a:t>
            </a:r>
          </a:p>
          <a:p>
            <a:pPr defTabSz="685800"/>
            <a:r>
              <a:rPr lang="da-DK" sz="1350" dirty="0">
                <a:solidFill>
                  <a:prstClr val="black"/>
                </a:solidFill>
                <a:latin typeface="Calibri" panose="020F0502020204030204"/>
              </a:rPr>
              <a:t>Zoner 1-4 og 5 estimeret til c. 6-10 MT CO</a:t>
            </a:r>
            <a:r>
              <a:rPr lang="da-DK" sz="1350" baseline="-25000" dirty="0">
                <a:solidFill>
                  <a:prstClr val="black"/>
                </a:solidFill>
                <a:latin typeface="Calibri" panose="020F0502020204030204"/>
              </a:rPr>
              <a:t>2</a:t>
            </a:r>
          </a:p>
          <a:p>
            <a:pPr defTabSz="685800"/>
            <a:endParaRPr lang="da-DK" sz="1350" dirty="0">
              <a:solidFill>
                <a:prstClr val="black"/>
              </a:solidFill>
              <a:latin typeface="Calibri" panose="020F0502020204030204"/>
            </a:endParaRPr>
          </a:p>
          <a:p>
            <a:pPr defTabSz="685800"/>
            <a:r>
              <a:rPr lang="da-DK" sz="1350" dirty="0">
                <a:solidFill>
                  <a:prstClr val="black"/>
                </a:solidFill>
                <a:latin typeface="Calibri" panose="020F0502020204030204"/>
              </a:rPr>
              <a:t>Hertil mulighed for dybere reservoirer i Oddesund Formationen og i </a:t>
            </a:r>
            <a:r>
              <a:rPr lang="da-DK" sz="1350" dirty="0" err="1">
                <a:solidFill>
                  <a:prstClr val="black"/>
                </a:solidFill>
                <a:latin typeface="Calibri" panose="020F0502020204030204"/>
              </a:rPr>
              <a:t>Bunter</a:t>
            </a:r>
            <a:r>
              <a:rPr lang="da-DK" sz="1350" dirty="0">
                <a:solidFill>
                  <a:prstClr val="black"/>
                </a:solidFill>
                <a:latin typeface="Calibri" panose="020F0502020204030204"/>
              </a:rPr>
              <a:t> Sandsten Formation </a:t>
            </a:r>
            <a:endParaRPr lang="da-DK" sz="900" dirty="0">
              <a:solidFill>
                <a:prstClr val="black"/>
              </a:solidFill>
              <a:latin typeface="Calibri" panose="020F0502020204030204"/>
            </a:endParaRPr>
          </a:p>
        </p:txBody>
      </p:sp>
      <p:pic>
        <p:nvPicPr>
          <p:cNvPr id="10" name="Picture 9">
            <a:extLst>
              <a:ext uri="{FF2B5EF4-FFF2-40B4-BE49-F238E27FC236}">
                <a16:creationId xmlns:a16="http://schemas.microsoft.com/office/drawing/2014/main" id="{B97E17DF-3CDB-4C45-B18C-A0B9BD612A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886" y="2646989"/>
            <a:ext cx="2266373" cy="2221997"/>
          </a:xfrm>
          <a:prstGeom prst="rect">
            <a:avLst/>
          </a:prstGeom>
        </p:spPr>
      </p:pic>
      <p:pic>
        <p:nvPicPr>
          <p:cNvPr id="12" name="Picture 11">
            <a:extLst>
              <a:ext uri="{FF2B5EF4-FFF2-40B4-BE49-F238E27FC236}">
                <a16:creationId xmlns:a16="http://schemas.microsoft.com/office/drawing/2014/main" id="{F9F6FDAE-EE1B-4B28-B7CC-C5245C53D0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4218" y="2637182"/>
            <a:ext cx="4483155" cy="2251068"/>
          </a:xfrm>
          <a:prstGeom prst="rect">
            <a:avLst/>
          </a:prstGeom>
        </p:spPr>
      </p:pic>
      <p:pic>
        <p:nvPicPr>
          <p:cNvPr id="14" name="Picture 13">
            <a:extLst>
              <a:ext uri="{FF2B5EF4-FFF2-40B4-BE49-F238E27FC236}">
                <a16:creationId xmlns:a16="http://schemas.microsoft.com/office/drawing/2014/main" id="{214DBA25-7ECB-4579-B984-DB406F588D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69369" y="2643137"/>
            <a:ext cx="2038739" cy="2221997"/>
          </a:xfrm>
          <a:prstGeom prst="rect">
            <a:avLst/>
          </a:prstGeom>
        </p:spPr>
      </p:pic>
      <p:sp>
        <p:nvSpPr>
          <p:cNvPr id="15" name="TextBox 14">
            <a:extLst>
              <a:ext uri="{FF2B5EF4-FFF2-40B4-BE49-F238E27FC236}">
                <a16:creationId xmlns:a16="http://schemas.microsoft.com/office/drawing/2014/main" id="{43AD19FF-92C2-4427-B127-CE4F4F4834D8}"/>
              </a:ext>
            </a:extLst>
          </p:cNvPr>
          <p:cNvSpPr txBox="1"/>
          <p:nvPr/>
        </p:nvSpPr>
        <p:spPr>
          <a:xfrm>
            <a:off x="126887" y="147541"/>
            <a:ext cx="6649256" cy="461665"/>
          </a:xfrm>
          <a:prstGeom prst="rect">
            <a:avLst/>
          </a:prstGeom>
          <a:noFill/>
        </p:spPr>
        <p:txBody>
          <a:bodyPr wrap="none" rtlCol="0">
            <a:spAutoFit/>
          </a:bodyPr>
          <a:lstStyle/>
          <a:p>
            <a:pPr defTabSz="685800"/>
            <a:r>
              <a:rPr lang="da-DK" sz="2400" b="1" dirty="0">
                <a:solidFill>
                  <a:prstClr val="black"/>
                </a:solidFill>
                <a:latin typeface="Calibri" panose="020F0502020204030204"/>
              </a:rPr>
              <a:t>Konceptuelle scenarier for CO</a:t>
            </a:r>
            <a:r>
              <a:rPr lang="da-DK" sz="2400" b="1" baseline="-25000" dirty="0">
                <a:solidFill>
                  <a:prstClr val="black"/>
                </a:solidFill>
                <a:latin typeface="Calibri" panose="020F0502020204030204"/>
              </a:rPr>
              <a:t>2</a:t>
            </a:r>
            <a:r>
              <a:rPr lang="da-DK" sz="2400" b="1" dirty="0">
                <a:solidFill>
                  <a:prstClr val="black"/>
                </a:solidFill>
                <a:latin typeface="Calibri" panose="020F0502020204030204"/>
              </a:rPr>
              <a:t> lagring og kapacitet</a:t>
            </a:r>
            <a:endParaRPr lang="en-GB" sz="2400" b="1" dirty="0">
              <a:solidFill>
                <a:prstClr val="black"/>
              </a:solidFill>
              <a:latin typeface="Calibri" panose="020F0502020204030204"/>
            </a:endParaRPr>
          </a:p>
        </p:txBody>
      </p:sp>
    </p:spTree>
    <p:extLst>
      <p:ext uri="{BB962C8B-B14F-4D97-AF65-F5344CB8AC3E}">
        <p14:creationId xmlns:p14="http://schemas.microsoft.com/office/powerpoint/2010/main" val="6095142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4">
            <a:extLst>
              <a:ext uri="{FF2B5EF4-FFF2-40B4-BE49-F238E27FC236}">
                <a16:creationId xmlns:a16="http://schemas.microsoft.com/office/drawing/2014/main" id="{52945D7C-31A7-4538-BCAA-706E2493CB7A}"/>
              </a:ext>
            </a:extLst>
          </p:cNvPr>
          <p:cNvSpPr>
            <a:spLocks noGrp="1"/>
          </p:cNvSpPr>
          <p:nvPr>
            <p:ph type="title"/>
          </p:nvPr>
        </p:nvSpPr>
        <p:spPr>
          <a:xfrm>
            <a:off x="370256" y="125956"/>
            <a:ext cx="7886700" cy="667624"/>
          </a:xfrm>
        </p:spPr>
        <p:txBody>
          <a:bodyPr>
            <a:normAutofit fontScale="90000"/>
          </a:bodyPr>
          <a:lstStyle/>
          <a:p>
            <a:r>
              <a:rPr lang="da-DK" sz="2700" dirty="0">
                <a:cs typeface="Helvetica" panose="020B0604020202020204" pitchFamily="34" charset="0"/>
              </a:rPr>
              <a:t>Seismisk undersøgelse af Havnsø strukturen</a:t>
            </a:r>
            <a:r>
              <a:rPr lang="da-DK" dirty="0">
                <a:cs typeface="Helvetica" panose="020B0604020202020204" pitchFamily="34" charset="0"/>
              </a:rPr>
              <a:t/>
            </a:r>
            <a:br>
              <a:rPr lang="da-DK" dirty="0">
                <a:cs typeface="Helvetica" panose="020B0604020202020204" pitchFamily="34" charset="0"/>
              </a:rPr>
            </a:br>
            <a:r>
              <a:rPr lang="da-DK" sz="2025" dirty="0">
                <a:cs typeface="Helvetica" panose="020B0604020202020204" pitchFamily="34" charset="0"/>
              </a:rPr>
              <a:t>August-oktober 2022 mellem Kalundborg, Holbæk og Sorø</a:t>
            </a:r>
            <a:endParaRPr lang="da-DK" dirty="0">
              <a:cs typeface="Helvetica" panose="020B0604020202020204" pitchFamily="34" charset="0"/>
            </a:endParaRPr>
          </a:p>
        </p:txBody>
      </p:sp>
      <p:pic>
        <p:nvPicPr>
          <p:cNvPr id="4" name="Billede 3">
            <a:extLst>
              <a:ext uri="{FF2B5EF4-FFF2-40B4-BE49-F238E27FC236}">
                <a16:creationId xmlns:a16="http://schemas.microsoft.com/office/drawing/2014/main" id="{918799C0-1EE1-4604-A250-BB1419B07E17}"/>
              </a:ext>
            </a:extLst>
          </p:cNvPr>
          <p:cNvPicPr>
            <a:picLocks noChangeAspect="1"/>
          </p:cNvPicPr>
          <p:nvPr/>
        </p:nvPicPr>
        <p:blipFill>
          <a:blip r:embed="rId2"/>
          <a:stretch>
            <a:fillRect/>
          </a:stretch>
        </p:blipFill>
        <p:spPr>
          <a:xfrm>
            <a:off x="317410" y="1348632"/>
            <a:ext cx="4015361" cy="3591953"/>
          </a:xfrm>
          <a:prstGeom prst="rect">
            <a:avLst/>
          </a:prstGeom>
          <a:ln>
            <a:solidFill>
              <a:schemeClr val="tx1"/>
            </a:solidFill>
          </a:ln>
        </p:spPr>
      </p:pic>
      <p:sp>
        <p:nvSpPr>
          <p:cNvPr id="2" name="TextBox 1">
            <a:extLst>
              <a:ext uri="{FF2B5EF4-FFF2-40B4-BE49-F238E27FC236}">
                <a16:creationId xmlns:a16="http://schemas.microsoft.com/office/drawing/2014/main" id="{30D1A505-C7D1-B8E8-F82F-D2EA21D6C26D}"/>
              </a:ext>
            </a:extLst>
          </p:cNvPr>
          <p:cNvSpPr txBox="1"/>
          <p:nvPr/>
        </p:nvSpPr>
        <p:spPr>
          <a:xfrm>
            <a:off x="6665209" y="1348632"/>
            <a:ext cx="1974451" cy="300082"/>
          </a:xfrm>
          <a:prstGeom prst="rect">
            <a:avLst/>
          </a:prstGeom>
          <a:noFill/>
        </p:spPr>
        <p:txBody>
          <a:bodyPr wrap="none" rtlCol="0">
            <a:spAutoFit/>
          </a:bodyPr>
          <a:lstStyle/>
          <a:p>
            <a:pPr defTabSz="685800"/>
            <a:r>
              <a:rPr lang="da-DK" sz="1350" dirty="0">
                <a:solidFill>
                  <a:prstClr val="black"/>
                </a:solidFill>
                <a:latin typeface="Calibri" panose="020F0502020204030204"/>
              </a:rPr>
              <a:t>Seismiske </a:t>
            </a:r>
            <a:r>
              <a:rPr lang="da-DK" sz="1350" dirty="0" err="1">
                <a:solidFill>
                  <a:prstClr val="black"/>
                </a:solidFill>
                <a:latin typeface="Calibri" panose="020F0502020204030204"/>
              </a:rPr>
              <a:t>linier</a:t>
            </a:r>
            <a:r>
              <a:rPr lang="da-DK" sz="1350" dirty="0">
                <a:solidFill>
                  <a:prstClr val="black"/>
                </a:solidFill>
                <a:latin typeface="Calibri" panose="020F0502020204030204"/>
              </a:rPr>
              <a:t> c. 135 km</a:t>
            </a:r>
            <a:endParaRPr lang="en-GB" sz="1350" dirty="0">
              <a:solidFill>
                <a:prstClr val="black"/>
              </a:solidFill>
              <a:latin typeface="Calibri" panose="020F0502020204030204"/>
            </a:endParaRPr>
          </a:p>
        </p:txBody>
      </p:sp>
      <p:pic>
        <p:nvPicPr>
          <p:cNvPr id="5" name="Billede 4">
            <a:extLst>
              <a:ext uri="{FF2B5EF4-FFF2-40B4-BE49-F238E27FC236}">
                <a16:creationId xmlns:a16="http://schemas.microsoft.com/office/drawing/2014/main" id="{DF562EDF-5DF4-2B75-C082-B2EA7E8FC0B3}"/>
              </a:ext>
            </a:extLst>
          </p:cNvPr>
          <p:cNvPicPr>
            <a:picLocks noChangeAspect="1"/>
          </p:cNvPicPr>
          <p:nvPr/>
        </p:nvPicPr>
        <p:blipFill rotWithShape="1">
          <a:blip r:embed="rId3"/>
          <a:srcRect b="26525"/>
          <a:stretch/>
        </p:blipFill>
        <p:spPr>
          <a:xfrm>
            <a:off x="4717271" y="793580"/>
            <a:ext cx="4017408" cy="4175286"/>
          </a:xfrm>
          <a:prstGeom prst="rect">
            <a:avLst/>
          </a:prstGeom>
        </p:spPr>
      </p:pic>
    </p:spTree>
    <p:extLst>
      <p:ext uri="{BB962C8B-B14F-4D97-AF65-F5344CB8AC3E}">
        <p14:creationId xmlns:p14="http://schemas.microsoft.com/office/powerpoint/2010/main" val="2952227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1C77A59-7F16-4ED5-8221-ABEBEED0CB2F}"/>
              </a:ext>
            </a:extLst>
          </p:cNvPr>
          <p:cNvGrpSpPr/>
          <p:nvPr/>
        </p:nvGrpSpPr>
        <p:grpSpPr>
          <a:xfrm>
            <a:off x="0" y="-14286"/>
            <a:ext cx="9148077" cy="5195155"/>
            <a:chOff x="0" y="-19048"/>
            <a:chExt cx="12197436" cy="6926873"/>
          </a:xfrm>
        </p:grpSpPr>
        <p:sp>
          <p:nvSpPr>
            <p:cNvPr id="7" name="Tekstfelt 6">
              <a:extLst>
                <a:ext uri="{FF2B5EF4-FFF2-40B4-BE49-F238E27FC236}">
                  <a16:creationId xmlns:a16="http://schemas.microsoft.com/office/drawing/2014/main" id="{1C74843D-D9B5-4859-8E56-4703BCCCFC2C}"/>
                </a:ext>
              </a:extLst>
            </p:cNvPr>
            <p:cNvSpPr txBox="1"/>
            <p:nvPr/>
          </p:nvSpPr>
          <p:spPr>
            <a:xfrm>
              <a:off x="0" y="-19048"/>
              <a:ext cx="8432800" cy="400109"/>
            </a:xfrm>
            <a:prstGeom prst="rect">
              <a:avLst/>
            </a:prstGeom>
            <a:noFill/>
          </p:spPr>
          <p:txBody>
            <a:bodyPr wrap="square" rtlCol="0">
              <a:spAutoFit/>
            </a:bodyPr>
            <a:lstStyle/>
            <a:p>
              <a:pPr defTabSz="685800"/>
              <a:r>
                <a:rPr lang="da-DK" sz="1350" b="1" dirty="0">
                  <a:solidFill>
                    <a:srgbClr val="5B9BD5">
                      <a:lumMod val="75000"/>
                    </a:srgbClr>
                  </a:solidFill>
                  <a:latin typeface="Calibri" panose="020F0502020204030204"/>
                </a:rPr>
                <a:t>Forbindelse af land </a:t>
              </a:r>
              <a:r>
                <a:rPr lang="da-DK" sz="1350" b="1" dirty="0" err="1">
                  <a:solidFill>
                    <a:srgbClr val="5B9BD5">
                      <a:lumMod val="75000"/>
                    </a:srgbClr>
                  </a:solidFill>
                  <a:latin typeface="Calibri" panose="020F0502020204030204"/>
                </a:rPr>
                <a:t>seismik</a:t>
              </a:r>
              <a:r>
                <a:rPr lang="da-DK" sz="1350" b="1" dirty="0">
                  <a:solidFill>
                    <a:srgbClr val="5B9BD5">
                      <a:lumMod val="75000"/>
                    </a:srgbClr>
                  </a:solidFill>
                  <a:latin typeface="Calibri" panose="020F0502020204030204"/>
                </a:rPr>
                <a:t> med </a:t>
              </a:r>
              <a:r>
                <a:rPr lang="da-DK" sz="1350" b="1" dirty="0" err="1">
                  <a:solidFill>
                    <a:srgbClr val="5B9BD5">
                      <a:lumMod val="75000"/>
                    </a:srgbClr>
                  </a:solidFill>
                  <a:latin typeface="Calibri" panose="020F0502020204030204"/>
                </a:rPr>
                <a:t>med</a:t>
              </a:r>
              <a:r>
                <a:rPr lang="da-DK" sz="1350" b="1" dirty="0">
                  <a:solidFill>
                    <a:srgbClr val="5B9BD5">
                      <a:lumMod val="75000"/>
                    </a:srgbClr>
                  </a:solidFill>
                  <a:latin typeface="Calibri" panose="020F0502020204030204"/>
                </a:rPr>
                <a:t> marin </a:t>
              </a:r>
              <a:r>
                <a:rPr lang="da-DK" sz="1350" b="1" dirty="0" err="1">
                  <a:solidFill>
                    <a:srgbClr val="5B9BD5">
                      <a:lumMod val="75000"/>
                    </a:srgbClr>
                  </a:solidFill>
                  <a:latin typeface="Calibri" panose="020F0502020204030204"/>
                </a:rPr>
                <a:t>seismik</a:t>
              </a:r>
              <a:r>
                <a:rPr lang="da-DK" sz="1350" b="1" dirty="0">
                  <a:solidFill>
                    <a:srgbClr val="5B9BD5">
                      <a:lumMod val="75000"/>
                    </a:srgbClr>
                  </a:solidFill>
                  <a:latin typeface="Calibri" panose="020F0502020204030204"/>
                </a:rPr>
                <a:t> August-Oktober, 2022</a:t>
              </a:r>
            </a:p>
          </p:txBody>
        </p:sp>
        <p:pic>
          <p:nvPicPr>
            <p:cNvPr id="3" name="Picture 2">
              <a:extLst>
                <a:ext uri="{FF2B5EF4-FFF2-40B4-BE49-F238E27FC236}">
                  <a16:creationId xmlns:a16="http://schemas.microsoft.com/office/drawing/2014/main" id="{AC1F73D8-E2C7-41C1-99B3-8C21BBCB2C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72393" y="273050"/>
              <a:ext cx="4325043" cy="4057650"/>
            </a:xfrm>
            <a:prstGeom prst="rect">
              <a:avLst/>
            </a:prstGeom>
          </p:spPr>
        </p:pic>
        <p:sp>
          <p:nvSpPr>
            <p:cNvPr id="23" name="TextBox 22">
              <a:extLst>
                <a:ext uri="{FF2B5EF4-FFF2-40B4-BE49-F238E27FC236}">
                  <a16:creationId xmlns:a16="http://schemas.microsoft.com/office/drawing/2014/main" id="{823D9638-2CD8-49B5-9E86-3E236665FB8D}"/>
                </a:ext>
              </a:extLst>
            </p:cNvPr>
            <p:cNvSpPr txBox="1"/>
            <p:nvPr/>
          </p:nvSpPr>
          <p:spPr>
            <a:xfrm>
              <a:off x="8432800" y="4002774"/>
              <a:ext cx="3238751" cy="400109"/>
            </a:xfrm>
            <a:prstGeom prst="rect">
              <a:avLst/>
            </a:prstGeom>
            <a:noFill/>
          </p:spPr>
          <p:txBody>
            <a:bodyPr wrap="none" rtlCol="0">
              <a:spAutoFit/>
            </a:bodyPr>
            <a:lstStyle/>
            <a:p>
              <a:pPr defTabSz="685800"/>
              <a:r>
                <a:rPr lang="da-DK" sz="1350">
                  <a:solidFill>
                    <a:prstClr val="white"/>
                  </a:solidFill>
                  <a:latin typeface="Calibri" panose="020F0502020204030204"/>
                </a:rPr>
                <a:t>Sejerø Bugt/</a:t>
              </a:r>
              <a:r>
                <a:rPr lang="da-DK" sz="1350" err="1">
                  <a:solidFill>
                    <a:prstClr val="white"/>
                  </a:solidFill>
                  <a:latin typeface="Calibri" panose="020F0502020204030204"/>
                </a:rPr>
                <a:t>Nexelø</a:t>
              </a:r>
              <a:r>
                <a:rPr lang="da-DK" sz="1350">
                  <a:solidFill>
                    <a:prstClr val="white"/>
                  </a:solidFill>
                  <a:latin typeface="Calibri" panose="020F0502020204030204"/>
                </a:rPr>
                <a:t>   </a:t>
              </a:r>
              <a:r>
                <a:rPr lang="da-DK" sz="1050">
                  <a:solidFill>
                    <a:prstClr val="white"/>
                  </a:solidFill>
                  <a:latin typeface="Calibri" panose="020F0502020204030204"/>
                </a:rPr>
                <a:t>(Photo: GEUS)</a:t>
              </a:r>
              <a:endParaRPr lang="en-GB" sz="1350">
                <a:solidFill>
                  <a:prstClr val="white"/>
                </a:solidFill>
                <a:latin typeface="Calibri" panose="020F0502020204030204"/>
              </a:endParaRPr>
            </a:p>
          </p:txBody>
        </p:sp>
        <p:grpSp>
          <p:nvGrpSpPr>
            <p:cNvPr id="2" name="Group 1">
              <a:extLst>
                <a:ext uri="{FF2B5EF4-FFF2-40B4-BE49-F238E27FC236}">
                  <a16:creationId xmlns:a16="http://schemas.microsoft.com/office/drawing/2014/main" id="{D0F9AC89-ED51-4C26-91CC-4CCD0221F7E6}"/>
                </a:ext>
              </a:extLst>
            </p:cNvPr>
            <p:cNvGrpSpPr/>
            <p:nvPr/>
          </p:nvGrpSpPr>
          <p:grpSpPr>
            <a:xfrm>
              <a:off x="0" y="273050"/>
              <a:ext cx="7933414" cy="6634775"/>
              <a:chOff x="0" y="273050"/>
              <a:chExt cx="7933414" cy="6634775"/>
            </a:xfrm>
          </p:grpSpPr>
          <p:pic>
            <p:nvPicPr>
              <p:cNvPr id="5" name="Picture 4">
                <a:extLst>
                  <a:ext uri="{FF2B5EF4-FFF2-40B4-BE49-F238E27FC236}">
                    <a16:creationId xmlns:a16="http://schemas.microsoft.com/office/drawing/2014/main" id="{094A31AC-6CE1-4307-8240-BCDC6C4EAFE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73050"/>
                <a:ext cx="7872393" cy="6280668"/>
              </a:xfrm>
              <a:prstGeom prst="rect">
                <a:avLst/>
              </a:prstGeom>
            </p:spPr>
          </p:pic>
          <p:cxnSp>
            <p:nvCxnSpPr>
              <p:cNvPr id="11" name="Straight Arrow Connector 10">
                <a:extLst>
                  <a:ext uri="{FF2B5EF4-FFF2-40B4-BE49-F238E27FC236}">
                    <a16:creationId xmlns:a16="http://schemas.microsoft.com/office/drawing/2014/main" id="{BD46CB09-63E1-41EE-815D-204B0FAAA0BB}"/>
                  </a:ext>
                </a:extLst>
              </p:cNvPr>
              <p:cNvCxnSpPr/>
              <p:nvPr/>
            </p:nvCxnSpPr>
            <p:spPr>
              <a:xfrm>
                <a:off x="7664865" y="5943600"/>
                <a:ext cx="31805" cy="1709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07515D-E9B7-4B52-BEE7-E0BF8107F1E9}"/>
                  </a:ext>
                </a:extLst>
              </p:cNvPr>
              <p:cNvSpPr txBox="1"/>
              <p:nvPr/>
            </p:nvSpPr>
            <p:spPr>
              <a:xfrm>
                <a:off x="7445673" y="5722630"/>
                <a:ext cx="487741" cy="292388"/>
              </a:xfrm>
              <a:prstGeom prst="rect">
                <a:avLst/>
              </a:prstGeom>
              <a:noFill/>
            </p:spPr>
            <p:txBody>
              <a:bodyPr wrap="none" rtlCol="0">
                <a:spAutoFit/>
              </a:bodyPr>
              <a:lstStyle/>
              <a:p>
                <a:pPr defTabSz="685800"/>
                <a:r>
                  <a:rPr lang="da-DK" sz="825" b="1">
                    <a:solidFill>
                      <a:prstClr val="white"/>
                    </a:solidFill>
                    <a:latin typeface="Calibri" panose="020F0502020204030204"/>
                  </a:rPr>
                  <a:t>OBS</a:t>
                </a:r>
                <a:endParaRPr lang="en-GB" sz="825" b="1">
                  <a:solidFill>
                    <a:prstClr val="white"/>
                  </a:solidFill>
                  <a:latin typeface="Calibri" panose="020F0502020204030204"/>
                </a:endParaRPr>
              </a:p>
            </p:txBody>
          </p:sp>
          <p:cxnSp>
            <p:nvCxnSpPr>
              <p:cNvPr id="18" name="Straight Arrow Connector 17">
                <a:extLst>
                  <a:ext uri="{FF2B5EF4-FFF2-40B4-BE49-F238E27FC236}">
                    <a16:creationId xmlns:a16="http://schemas.microsoft.com/office/drawing/2014/main" id="{E7C35F3E-C67A-4394-82E7-781399DF68FF}"/>
                  </a:ext>
                </a:extLst>
              </p:cNvPr>
              <p:cNvCxnSpPr/>
              <p:nvPr/>
            </p:nvCxnSpPr>
            <p:spPr>
              <a:xfrm>
                <a:off x="1126905" y="3865880"/>
                <a:ext cx="31805" cy="1709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EE82E33-6488-4E53-B332-771B09D9BBC9}"/>
                  </a:ext>
                </a:extLst>
              </p:cNvPr>
              <p:cNvSpPr txBox="1"/>
              <p:nvPr/>
            </p:nvSpPr>
            <p:spPr>
              <a:xfrm>
                <a:off x="907713" y="3644910"/>
                <a:ext cx="487741" cy="292388"/>
              </a:xfrm>
              <a:prstGeom prst="rect">
                <a:avLst/>
              </a:prstGeom>
              <a:noFill/>
            </p:spPr>
            <p:txBody>
              <a:bodyPr wrap="none" rtlCol="0">
                <a:spAutoFit/>
              </a:bodyPr>
              <a:lstStyle/>
              <a:p>
                <a:pPr defTabSz="685800"/>
                <a:r>
                  <a:rPr lang="da-DK" sz="825" b="1">
                    <a:solidFill>
                      <a:prstClr val="white"/>
                    </a:solidFill>
                    <a:latin typeface="Calibri" panose="020F0502020204030204"/>
                  </a:rPr>
                  <a:t>OBS</a:t>
                </a:r>
                <a:endParaRPr lang="en-GB" sz="825" b="1">
                  <a:solidFill>
                    <a:prstClr val="white"/>
                  </a:solidFill>
                  <a:latin typeface="Calibri" panose="020F0502020204030204"/>
                </a:endParaRPr>
              </a:p>
            </p:txBody>
          </p:sp>
          <p:sp>
            <p:nvSpPr>
              <p:cNvPr id="20" name="TextBox 19">
                <a:extLst>
                  <a:ext uri="{FF2B5EF4-FFF2-40B4-BE49-F238E27FC236}">
                    <a16:creationId xmlns:a16="http://schemas.microsoft.com/office/drawing/2014/main" id="{E7D19583-C78A-4A1D-979C-B79F56ED55AF}"/>
                  </a:ext>
                </a:extLst>
              </p:cNvPr>
              <p:cNvSpPr txBox="1"/>
              <p:nvPr/>
            </p:nvSpPr>
            <p:spPr>
              <a:xfrm rot="17986707">
                <a:off x="886900" y="5422761"/>
                <a:ext cx="776281" cy="292388"/>
              </a:xfrm>
              <a:prstGeom prst="rect">
                <a:avLst/>
              </a:prstGeom>
              <a:noFill/>
            </p:spPr>
            <p:txBody>
              <a:bodyPr wrap="none" rtlCol="0">
                <a:spAutoFit/>
              </a:bodyPr>
              <a:lstStyle/>
              <a:p>
                <a:pPr defTabSz="685800"/>
                <a:r>
                  <a:rPr lang="da-DK" sz="825" b="1">
                    <a:solidFill>
                      <a:prstClr val="white"/>
                    </a:solidFill>
                    <a:latin typeface="Calibri" panose="020F0502020204030204"/>
                  </a:rPr>
                  <a:t>streamer</a:t>
                </a:r>
                <a:endParaRPr lang="en-GB" sz="825" b="1">
                  <a:solidFill>
                    <a:prstClr val="white"/>
                  </a:solidFill>
                  <a:latin typeface="Calibri" panose="020F0502020204030204"/>
                </a:endParaRPr>
              </a:p>
            </p:txBody>
          </p:sp>
          <p:sp>
            <p:nvSpPr>
              <p:cNvPr id="21" name="TextBox 20">
                <a:extLst>
                  <a:ext uri="{FF2B5EF4-FFF2-40B4-BE49-F238E27FC236}">
                    <a16:creationId xmlns:a16="http://schemas.microsoft.com/office/drawing/2014/main" id="{D5D01011-F301-469E-9A44-6DE165B0B568}"/>
                  </a:ext>
                </a:extLst>
              </p:cNvPr>
              <p:cNvSpPr txBox="1"/>
              <p:nvPr/>
            </p:nvSpPr>
            <p:spPr>
              <a:xfrm>
                <a:off x="288939" y="2268317"/>
                <a:ext cx="551861" cy="261611"/>
              </a:xfrm>
              <a:prstGeom prst="rect">
                <a:avLst/>
              </a:prstGeom>
              <a:noFill/>
            </p:spPr>
            <p:txBody>
              <a:bodyPr wrap="none" rtlCol="0">
                <a:spAutoFit/>
              </a:bodyPr>
              <a:lstStyle/>
              <a:p>
                <a:pPr defTabSz="685800"/>
                <a:r>
                  <a:rPr lang="da-DK" sz="675" b="1" err="1">
                    <a:solidFill>
                      <a:prstClr val="white"/>
                    </a:solidFill>
                    <a:latin typeface="Calibri" panose="020F0502020204030204"/>
                  </a:rPr>
                  <a:t>Winch</a:t>
                </a:r>
                <a:endParaRPr lang="en-GB" sz="675" b="1">
                  <a:solidFill>
                    <a:prstClr val="white"/>
                  </a:solidFill>
                  <a:latin typeface="Calibri" panose="020F0502020204030204"/>
                </a:endParaRPr>
              </a:p>
            </p:txBody>
          </p:sp>
          <p:sp>
            <p:nvSpPr>
              <p:cNvPr id="22" name="TextBox 21">
                <a:extLst>
                  <a:ext uri="{FF2B5EF4-FFF2-40B4-BE49-F238E27FC236}">
                    <a16:creationId xmlns:a16="http://schemas.microsoft.com/office/drawing/2014/main" id="{9DD70F7D-B9F4-47E2-9AB6-373A60031A76}"/>
                  </a:ext>
                </a:extLst>
              </p:cNvPr>
              <p:cNvSpPr txBox="1"/>
              <p:nvPr/>
            </p:nvSpPr>
            <p:spPr>
              <a:xfrm>
                <a:off x="0" y="6507716"/>
                <a:ext cx="3295346" cy="400109"/>
              </a:xfrm>
              <a:prstGeom prst="rect">
                <a:avLst/>
              </a:prstGeom>
              <a:noFill/>
            </p:spPr>
            <p:txBody>
              <a:bodyPr wrap="none" rtlCol="0">
                <a:spAutoFit/>
              </a:bodyPr>
              <a:lstStyle/>
              <a:p>
                <a:pPr defTabSz="685800"/>
                <a:r>
                  <a:rPr lang="da-DK" sz="1350">
                    <a:solidFill>
                      <a:prstClr val="white"/>
                    </a:solidFill>
                    <a:latin typeface="Calibri" panose="020F0502020204030204"/>
                  </a:rPr>
                  <a:t>Sejerø Bugt  </a:t>
                </a:r>
                <a:r>
                  <a:rPr lang="da-DK" sz="1050">
                    <a:solidFill>
                      <a:prstClr val="white"/>
                    </a:solidFill>
                    <a:latin typeface="Calibri" panose="020F0502020204030204"/>
                  </a:rPr>
                  <a:t>(Photo: Alireza Malehmir)</a:t>
                </a:r>
                <a:endParaRPr lang="en-GB" sz="1350">
                  <a:solidFill>
                    <a:prstClr val="white"/>
                  </a:solidFill>
                  <a:latin typeface="Calibri" panose="020F0502020204030204"/>
                </a:endParaRPr>
              </a:p>
            </p:txBody>
          </p:sp>
          <p:cxnSp>
            <p:nvCxnSpPr>
              <p:cNvPr id="14" name="Straight Arrow Connector 13">
                <a:extLst>
                  <a:ext uri="{FF2B5EF4-FFF2-40B4-BE49-F238E27FC236}">
                    <a16:creationId xmlns:a16="http://schemas.microsoft.com/office/drawing/2014/main" id="{7BB448E7-B99A-4820-AE10-7CCFB234515A}"/>
                  </a:ext>
                </a:extLst>
              </p:cNvPr>
              <p:cNvCxnSpPr/>
              <p:nvPr/>
            </p:nvCxnSpPr>
            <p:spPr>
              <a:xfrm>
                <a:off x="2159671" y="1003839"/>
                <a:ext cx="31805" cy="1709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636B983-ED83-46AA-8FCE-D16BFC460916}"/>
                  </a:ext>
                </a:extLst>
              </p:cNvPr>
              <p:cNvSpPr txBox="1"/>
              <p:nvPr/>
            </p:nvSpPr>
            <p:spPr>
              <a:xfrm>
                <a:off x="1659119" y="782869"/>
                <a:ext cx="1120393" cy="292388"/>
              </a:xfrm>
              <a:prstGeom prst="rect">
                <a:avLst/>
              </a:prstGeom>
              <a:noFill/>
            </p:spPr>
            <p:txBody>
              <a:bodyPr wrap="none" rtlCol="0">
                <a:spAutoFit/>
              </a:bodyPr>
              <a:lstStyle/>
              <a:p>
                <a:pPr defTabSz="685800"/>
                <a:r>
                  <a:rPr lang="da-DK" sz="825" b="1">
                    <a:solidFill>
                      <a:prstClr val="white"/>
                    </a:solidFill>
                    <a:latin typeface="Calibri" panose="020F0502020204030204"/>
                  </a:rPr>
                  <a:t>Mini-</a:t>
                </a:r>
                <a:r>
                  <a:rPr lang="da-DK" sz="825" b="1" err="1">
                    <a:solidFill>
                      <a:prstClr val="white"/>
                    </a:solidFill>
                    <a:latin typeface="Calibri" panose="020F0502020204030204"/>
                  </a:rPr>
                  <a:t>vib</a:t>
                </a:r>
                <a:r>
                  <a:rPr lang="da-DK" sz="825" b="1">
                    <a:solidFill>
                      <a:prstClr val="white"/>
                    </a:solidFill>
                    <a:latin typeface="Calibri" panose="020F0502020204030204"/>
                  </a:rPr>
                  <a:t> trucks</a:t>
                </a:r>
                <a:endParaRPr lang="en-GB" sz="825" b="1">
                  <a:solidFill>
                    <a:prstClr val="white"/>
                  </a:solidFill>
                  <a:latin typeface="Calibri" panose="020F0502020204030204"/>
                </a:endParaRPr>
              </a:p>
            </p:txBody>
          </p:sp>
        </p:grpSp>
      </p:grpSp>
    </p:spTree>
    <p:extLst>
      <p:ext uri="{BB962C8B-B14F-4D97-AF65-F5344CB8AC3E}">
        <p14:creationId xmlns:p14="http://schemas.microsoft.com/office/powerpoint/2010/main" val="11706145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70D4088-251B-4A81-AEF0-516C6965AC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94843" y="0"/>
            <a:ext cx="3122687" cy="3546022"/>
          </a:xfrm>
          <a:prstGeom prst="rect">
            <a:avLst/>
          </a:prstGeom>
        </p:spPr>
      </p:pic>
      <p:pic>
        <p:nvPicPr>
          <p:cNvPr id="3" name="Picture 2">
            <a:extLst>
              <a:ext uri="{FF2B5EF4-FFF2-40B4-BE49-F238E27FC236}">
                <a16:creationId xmlns:a16="http://schemas.microsoft.com/office/drawing/2014/main" id="{8B8604C3-3D28-4E45-9D67-3152081D65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61" y="0"/>
            <a:ext cx="3968881" cy="5143500"/>
          </a:xfrm>
          <a:prstGeom prst="rect">
            <a:avLst/>
          </a:prstGeom>
        </p:spPr>
      </p:pic>
      <p:sp>
        <p:nvSpPr>
          <p:cNvPr id="8" name="Rectangle 7">
            <a:extLst>
              <a:ext uri="{FF2B5EF4-FFF2-40B4-BE49-F238E27FC236}">
                <a16:creationId xmlns:a16="http://schemas.microsoft.com/office/drawing/2014/main" id="{7CF4655A-2B5D-4D52-AC21-0F9244A679A8}"/>
              </a:ext>
            </a:extLst>
          </p:cNvPr>
          <p:cNvSpPr/>
          <p:nvPr/>
        </p:nvSpPr>
        <p:spPr>
          <a:xfrm>
            <a:off x="1238693" y="552894"/>
            <a:ext cx="770861" cy="8187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cxnSp>
        <p:nvCxnSpPr>
          <p:cNvPr id="10" name="Straight Arrow Connector 9">
            <a:extLst>
              <a:ext uri="{FF2B5EF4-FFF2-40B4-BE49-F238E27FC236}">
                <a16:creationId xmlns:a16="http://schemas.microsoft.com/office/drawing/2014/main" id="{B2525FCE-4499-4B9A-84A1-BDA3D89C64B5}"/>
              </a:ext>
            </a:extLst>
          </p:cNvPr>
          <p:cNvCxnSpPr>
            <a:cxnSpLocks/>
          </p:cNvCxnSpPr>
          <p:nvPr/>
        </p:nvCxnSpPr>
        <p:spPr>
          <a:xfrm>
            <a:off x="2014875" y="907166"/>
            <a:ext cx="2037440" cy="4166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D08BA92-A663-45D3-B250-CA42841D4AEE}"/>
              </a:ext>
            </a:extLst>
          </p:cNvPr>
          <p:cNvPicPr>
            <a:picLocks noChangeAspect="1"/>
          </p:cNvPicPr>
          <p:nvPr/>
        </p:nvPicPr>
        <p:blipFill>
          <a:blip r:embed="rId4"/>
          <a:stretch>
            <a:fillRect/>
          </a:stretch>
        </p:blipFill>
        <p:spPr>
          <a:xfrm>
            <a:off x="7400383" y="0"/>
            <a:ext cx="1743617" cy="2348386"/>
          </a:xfrm>
          <a:prstGeom prst="rect">
            <a:avLst/>
          </a:prstGeom>
        </p:spPr>
      </p:pic>
      <p:pic>
        <p:nvPicPr>
          <p:cNvPr id="15" name="Picture 14">
            <a:extLst>
              <a:ext uri="{FF2B5EF4-FFF2-40B4-BE49-F238E27FC236}">
                <a16:creationId xmlns:a16="http://schemas.microsoft.com/office/drawing/2014/main" id="{8C65E54B-A8FB-45C9-8949-A357944F63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6775" y="2734976"/>
            <a:ext cx="1817225" cy="1062244"/>
          </a:xfrm>
          <a:prstGeom prst="rect">
            <a:avLst/>
          </a:prstGeom>
        </p:spPr>
      </p:pic>
      <p:sp>
        <p:nvSpPr>
          <p:cNvPr id="16" name="TextBox 15">
            <a:extLst>
              <a:ext uri="{FF2B5EF4-FFF2-40B4-BE49-F238E27FC236}">
                <a16:creationId xmlns:a16="http://schemas.microsoft.com/office/drawing/2014/main" id="{629B7FD8-3719-444D-8671-176A0E3D15BF}"/>
              </a:ext>
            </a:extLst>
          </p:cNvPr>
          <p:cNvSpPr txBox="1"/>
          <p:nvPr/>
        </p:nvSpPr>
        <p:spPr>
          <a:xfrm>
            <a:off x="7739123" y="2288563"/>
            <a:ext cx="1315270" cy="438582"/>
          </a:xfrm>
          <a:prstGeom prst="rect">
            <a:avLst/>
          </a:prstGeom>
          <a:noFill/>
        </p:spPr>
        <p:txBody>
          <a:bodyPr wrap="square" rtlCol="0">
            <a:spAutoFit/>
          </a:bodyPr>
          <a:lstStyle>
            <a:defPPr>
              <a:defRPr lang="en-US"/>
            </a:defPPr>
            <a:lvl1pPr>
              <a:defRPr sz="1500"/>
            </a:lvl1pPr>
          </a:lstStyle>
          <a:p>
            <a:pPr defTabSz="685800"/>
            <a:r>
              <a:rPr lang="da-DK" sz="1125" dirty="0">
                <a:solidFill>
                  <a:prstClr val="black"/>
                </a:solidFill>
                <a:latin typeface="Calibri" panose="020F0502020204030204"/>
              </a:rPr>
              <a:t>18 OBS (ocean </a:t>
            </a:r>
            <a:r>
              <a:rPr lang="da-DK" sz="1125" dirty="0" err="1">
                <a:solidFill>
                  <a:prstClr val="black"/>
                </a:solidFill>
                <a:latin typeface="Calibri" panose="020F0502020204030204"/>
              </a:rPr>
              <a:t>bottom</a:t>
            </a:r>
            <a:r>
              <a:rPr lang="da-DK" sz="1125" dirty="0">
                <a:solidFill>
                  <a:prstClr val="black"/>
                </a:solidFill>
                <a:latin typeface="Calibri" panose="020F0502020204030204"/>
              </a:rPr>
              <a:t> </a:t>
            </a:r>
            <a:r>
              <a:rPr lang="da-DK" sz="1125" dirty="0" err="1">
                <a:solidFill>
                  <a:prstClr val="black"/>
                </a:solidFill>
                <a:latin typeface="Calibri" panose="020F0502020204030204"/>
              </a:rPr>
              <a:t>seismic</a:t>
            </a:r>
            <a:r>
              <a:rPr lang="da-DK" sz="1125" dirty="0">
                <a:solidFill>
                  <a:prstClr val="black"/>
                </a:solidFill>
                <a:latin typeface="Calibri" panose="020F0502020204030204"/>
              </a:rPr>
              <a:t>)</a:t>
            </a:r>
            <a:endParaRPr lang="en-GB" sz="1125"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AB094544-BD8C-4073-ADC6-C2995B2A0E83}"/>
              </a:ext>
            </a:extLst>
          </p:cNvPr>
          <p:cNvSpPr txBox="1"/>
          <p:nvPr/>
        </p:nvSpPr>
        <p:spPr>
          <a:xfrm>
            <a:off x="7274207" y="3758884"/>
            <a:ext cx="1949569" cy="438582"/>
          </a:xfrm>
          <a:prstGeom prst="rect">
            <a:avLst/>
          </a:prstGeom>
          <a:noFill/>
        </p:spPr>
        <p:txBody>
          <a:bodyPr wrap="square" rtlCol="0">
            <a:spAutoFit/>
          </a:bodyPr>
          <a:lstStyle/>
          <a:p>
            <a:pPr defTabSz="685800"/>
            <a:r>
              <a:rPr lang="da-DK" sz="1125" dirty="0">
                <a:solidFill>
                  <a:prstClr val="black"/>
                </a:solidFill>
                <a:latin typeface="Calibri" panose="020F0502020204030204"/>
              </a:rPr>
              <a:t>Marine streamer (600 m) </a:t>
            </a:r>
            <a:r>
              <a:rPr lang="da-DK" sz="1125" dirty="0" err="1">
                <a:solidFill>
                  <a:prstClr val="black"/>
                </a:solidFill>
                <a:latin typeface="Calibri" panose="020F0502020204030204"/>
              </a:rPr>
              <a:t>used</a:t>
            </a:r>
            <a:endParaRPr lang="en-GB" sz="1125" dirty="0">
              <a:solidFill>
                <a:prstClr val="black"/>
              </a:solidFill>
              <a:latin typeface="Calibri" panose="020F0502020204030204"/>
            </a:endParaRPr>
          </a:p>
        </p:txBody>
      </p:sp>
      <p:sp>
        <p:nvSpPr>
          <p:cNvPr id="18" name="TextBox 17">
            <a:extLst>
              <a:ext uri="{FF2B5EF4-FFF2-40B4-BE49-F238E27FC236}">
                <a16:creationId xmlns:a16="http://schemas.microsoft.com/office/drawing/2014/main" id="{C33CBE67-B5A9-43E0-AC54-A19FF35747D9}"/>
              </a:ext>
            </a:extLst>
          </p:cNvPr>
          <p:cNvSpPr txBox="1"/>
          <p:nvPr/>
        </p:nvSpPr>
        <p:spPr>
          <a:xfrm>
            <a:off x="4052314" y="4100847"/>
            <a:ext cx="4540858" cy="830997"/>
          </a:xfrm>
          <a:prstGeom prst="rect">
            <a:avLst/>
          </a:prstGeom>
          <a:noFill/>
        </p:spPr>
        <p:txBody>
          <a:bodyPr wrap="none" rtlCol="0">
            <a:spAutoFit/>
          </a:bodyPr>
          <a:lstStyle/>
          <a:p>
            <a:pPr defTabSz="685800"/>
            <a:r>
              <a:rPr lang="da-DK" sz="1200" dirty="0">
                <a:solidFill>
                  <a:prstClr val="black"/>
                </a:solidFill>
                <a:latin typeface="Calibri" panose="020F0502020204030204"/>
              </a:rPr>
              <a:t>GEUS i samarbejde med: </a:t>
            </a:r>
          </a:p>
          <a:p>
            <a:pPr defTabSz="685800"/>
            <a:r>
              <a:rPr lang="da-DK" sz="1200" dirty="0">
                <a:solidFill>
                  <a:prstClr val="black"/>
                </a:solidFill>
                <a:latin typeface="Calibri" panose="020F0502020204030204"/>
              </a:rPr>
              <a:t>På land: Uppsala University &amp; Geopartner (PL), og studerende  (DK&amp;S)</a:t>
            </a:r>
          </a:p>
          <a:p>
            <a:pPr defTabSz="685800"/>
            <a:r>
              <a:rPr lang="da-DK" sz="1200" dirty="0">
                <a:solidFill>
                  <a:prstClr val="black"/>
                </a:solidFill>
                <a:latin typeface="Calibri" panose="020F0502020204030204"/>
              </a:rPr>
              <a:t>Offshore: Aarhus University</a:t>
            </a:r>
          </a:p>
          <a:p>
            <a:pPr defTabSz="685800"/>
            <a:r>
              <a:rPr lang="da-DK" sz="1200" dirty="0">
                <a:solidFill>
                  <a:prstClr val="black"/>
                </a:solidFill>
                <a:latin typeface="Calibri" panose="020F0502020204030204"/>
              </a:rPr>
              <a:t>Tilladelser og logistik: COWI</a:t>
            </a:r>
            <a:endParaRPr lang="en-GB" sz="1200" dirty="0">
              <a:solidFill>
                <a:prstClr val="black"/>
              </a:solidFill>
              <a:latin typeface="Calibri" panose="020F0502020204030204"/>
            </a:endParaRPr>
          </a:p>
        </p:txBody>
      </p:sp>
    </p:spTree>
    <p:extLst>
      <p:ext uri="{BB962C8B-B14F-4D97-AF65-F5344CB8AC3E}">
        <p14:creationId xmlns:p14="http://schemas.microsoft.com/office/powerpoint/2010/main" val="3189132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ladsholder til tekst 1"/>
          <p:cNvSpPr>
            <a:spLocks noGrp="1"/>
          </p:cNvSpPr>
          <p:nvPr>
            <p:ph type="body" sz="quarter" idx="18"/>
          </p:nvPr>
        </p:nvSpPr>
        <p:spPr/>
        <p:txBody>
          <a:bodyPr/>
          <a:lstStyle/>
          <a:p>
            <a:r>
              <a:rPr lang="da-DK" dirty="0" smtClean="0"/>
              <a:t>HVORFOR ER VI HER I DAG</a:t>
            </a:r>
            <a:endParaRPr lang="da-DK" dirty="0"/>
          </a:p>
        </p:txBody>
      </p:sp>
      <p:graphicFrame>
        <p:nvGraphicFramePr>
          <p:cNvPr id="4" name="Diagram 3"/>
          <p:cNvGraphicFramePr/>
          <p:nvPr>
            <p:extLst>
              <p:ext uri="{D42A27DB-BD31-4B8C-83A1-F6EECF244321}">
                <p14:modId xmlns:p14="http://schemas.microsoft.com/office/powerpoint/2010/main" val="3398762333"/>
              </p:ext>
            </p:extLst>
          </p:nvPr>
        </p:nvGraphicFramePr>
        <p:xfrm>
          <a:off x="506349" y="2042738"/>
          <a:ext cx="7450027" cy="717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entagon 4"/>
          <p:cNvSpPr/>
          <p:nvPr/>
        </p:nvSpPr>
        <p:spPr>
          <a:xfrm rot="5400000">
            <a:off x="3948352" y="1397255"/>
            <a:ext cx="576064" cy="864096"/>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p:cNvSpPr txBox="1"/>
          <p:nvPr/>
        </p:nvSpPr>
        <p:spPr>
          <a:xfrm>
            <a:off x="3800670" y="1581345"/>
            <a:ext cx="936104" cy="307777"/>
          </a:xfrm>
          <a:prstGeom prst="rect">
            <a:avLst/>
          </a:prstGeom>
          <a:noFill/>
        </p:spPr>
        <p:txBody>
          <a:bodyPr wrap="square" rtlCol="0">
            <a:spAutoFit/>
          </a:bodyPr>
          <a:lstStyle/>
          <a:p>
            <a:r>
              <a:rPr lang="da-DK" sz="1400" dirty="0" smtClean="0">
                <a:solidFill>
                  <a:schemeClr val="bg1"/>
                </a:solidFill>
              </a:rPr>
              <a:t>Vi er </a:t>
            </a:r>
            <a:r>
              <a:rPr lang="da-DK" sz="1400" b="1" dirty="0" smtClean="0">
                <a:solidFill>
                  <a:schemeClr val="bg1"/>
                </a:solidFill>
              </a:rPr>
              <a:t>her</a:t>
            </a:r>
            <a:endParaRPr lang="da-DK" sz="1400" b="1" dirty="0">
              <a:solidFill>
                <a:schemeClr val="bg1"/>
              </a:solidFill>
            </a:endParaRPr>
          </a:p>
        </p:txBody>
      </p:sp>
      <p:sp>
        <p:nvSpPr>
          <p:cNvPr id="7" name="Rektangel 6"/>
          <p:cNvSpPr/>
          <p:nvPr/>
        </p:nvSpPr>
        <p:spPr>
          <a:xfrm>
            <a:off x="723979" y="1963677"/>
            <a:ext cx="1080120" cy="157575"/>
          </a:xfrm>
          <a:prstGeom prst="rect">
            <a:avLst/>
          </a:prstGeom>
          <a:solidFill>
            <a:srgbClr val="0E716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p:nvSpPr>
        <p:spPr>
          <a:xfrm>
            <a:off x="790485" y="1915104"/>
            <a:ext cx="1047785" cy="230832"/>
          </a:xfrm>
          <a:prstGeom prst="rect">
            <a:avLst/>
          </a:prstGeom>
          <a:noFill/>
        </p:spPr>
        <p:txBody>
          <a:bodyPr wrap="square" rtlCol="0">
            <a:spAutoFit/>
          </a:bodyPr>
          <a:lstStyle/>
          <a:p>
            <a:r>
              <a:rPr lang="da-DK" sz="900" dirty="0" err="1" smtClean="0">
                <a:solidFill>
                  <a:schemeClr val="bg1"/>
                </a:solidFill>
              </a:rPr>
              <a:t>Nov-dec</a:t>
            </a:r>
            <a:r>
              <a:rPr lang="da-DK" sz="900" dirty="0" smtClean="0">
                <a:solidFill>
                  <a:schemeClr val="bg1"/>
                </a:solidFill>
              </a:rPr>
              <a:t> 2022</a:t>
            </a:r>
            <a:endParaRPr lang="da-DK" sz="900" dirty="0">
              <a:solidFill>
                <a:schemeClr val="bg1"/>
              </a:solidFill>
            </a:endParaRPr>
          </a:p>
        </p:txBody>
      </p:sp>
      <p:sp>
        <p:nvSpPr>
          <p:cNvPr id="9" name="Rektangel 8"/>
          <p:cNvSpPr/>
          <p:nvPr/>
        </p:nvSpPr>
        <p:spPr>
          <a:xfrm>
            <a:off x="2165236" y="1955377"/>
            <a:ext cx="1080120" cy="157575"/>
          </a:xfrm>
          <a:prstGeom prst="rect">
            <a:avLst/>
          </a:prstGeom>
          <a:solidFill>
            <a:srgbClr val="0E716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p:cNvSpPr txBox="1"/>
          <p:nvPr/>
        </p:nvSpPr>
        <p:spPr>
          <a:xfrm>
            <a:off x="2231742" y="1906804"/>
            <a:ext cx="1047785" cy="230832"/>
          </a:xfrm>
          <a:prstGeom prst="rect">
            <a:avLst/>
          </a:prstGeom>
          <a:noFill/>
        </p:spPr>
        <p:txBody>
          <a:bodyPr wrap="square" rtlCol="0">
            <a:spAutoFit/>
          </a:bodyPr>
          <a:lstStyle/>
          <a:p>
            <a:r>
              <a:rPr lang="da-DK" sz="900" dirty="0" smtClean="0">
                <a:solidFill>
                  <a:schemeClr val="bg1"/>
                </a:solidFill>
              </a:rPr>
              <a:t>Jan-maj 2023</a:t>
            </a:r>
            <a:endParaRPr lang="da-DK" sz="900" dirty="0">
              <a:solidFill>
                <a:schemeClr val="bg1"/>
              </a:solidFill>
            </a:endParaRPr>
          </a:p>
        </p:txBody>
      </p:sp>
      <p:sp>
        <p:nvSpPr>
          <p:cNvPr id="11" name="Rektangel 10"/>
          <p:cNvSpPr/>
          <p:nvPr/>
        </p:nvSpPr>
        <p:spPr>
          <a:xfrm>
            <a:off x="3622483" y="1967420"/>
            <a:ext cx="1080120" cy="157575"/>
          </a:xfrm>
          <a:prstGeom prst="rect">
            <a:avLst/>
          </a:prstGeom>
          <a:solidFill>
            <a:srgbClr val="0E716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3688989" y="1918847"/>
            <a:ext cx="1047785" cy="230832"/>
          </a:xfrm>
          <a:prstGeom prst="rect">
            <a:avLst/>
          </a:prstGeom>
          <a:noFill/>
        </p:spPr>
        <p:txBody>
          <a:bodyPr wrap="square" rtlCol="0">
            <a:spAutoFit/>
          </a:bodyPr>
          <a:lstStyle/>
          <a:p>
            <a:r>
              <a:rPr lang="da-DK" sz="900" dirty="0" smtClean="0">
                <a:solidFill>
                  <a:schemeClr val="bg1"/>
                </a:solidFill>
              </a:rPr>
              <a:t>Jun-</a:t>
            </a:r>
            <a:r>
              <a:rPr lang="da-DK" sz="900" dirty="0" err="1" smtClean="0">
                <a:solidFill>
                  <a:schemeClr val="bg1"/>
                </a:solidFill>
              </a:rPr>
              <a:t>aug</a:t>
            </a:r>
            <a:r>
              <a:rPr lang="da-DK" sz="900" dirty="0" smtClean="0">
                <a:solidFill>
                  <a:schemeClr val="bg1"/>
                </a:solidFill>
              </a:rPr>
              <a:t> 2023</a:t>
            </a:r>
            <a:endParaRPr lang="da-DK" sz="900" dirty="0">
              <a:solidFill>
                <a:schemeClr val="bg1"/>
              </a:solidFill>
            </a:endParaRPr>
          </a:p>
        </p:txBody>
      </p:sp>
      <p:sp>
        <p:nvSpPr>
          <p:cNvPr id="13" name="Rektangel 12"/>
          <p:cNvSpPr/>
          <p:nvPr/>
        </p:nvSpPr>
        <p:spPr>
          <a:xfrm>
            <a:off x="6527766" y="1972121"/>
            <a:ext cx="1080120" cy="157575"/>
          </a:xfrm>
          <a:prstGeom prst="rect">
            <a:avLst/>
          </a:prstGeom>
          <a:solidFill>
            <a:srgbClr val="0E716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p:cNvSpPr txBox="1"/>
          <p:nvPr/>
        </p:nvSpPr>
        <p:spPr>
          <a:xfrm>
            <a:off x="6594272" y="1923548"/>
            <a:ext cx="1047785" cy="230832"/>
          </a:xfrm>
          <a:prstGeom prst="rect">
            <a:avLst/>
          </a:prstGeom>
          <a:noFill/>
        </p:spPr>
        <p:txBody>
          <a:bodyPr wrap="square" rtlCol="0">
            <a:spAutoFit/>
          </a:bodyPr>
          <a:lstStyle/>
          <a:p>
            <a:r>
              <a:rPr lang="da-DK" sz="900" dirty="0" err="1" smtClean="0">
                <a:solidFill>
                  <a:schemeClr val="bg1"/>
                </a:solidFill>
              </a:rPr>
              <a:t>Sep-okt</a:t>
            </a:r>
            <a:r>
              <a:rPr lang="da-DK" sz="900" dirty="0" smtClean="0">
                <a:solidFill>
                  <a:schemeClr val="bg1"/>
                </a:solidFill>
              </a:rPr>
              <a:t> 2023</a:t>
            </a:r>
            <a:endParaRPr lang="da-DK" sz="900" dirty="0">
              <a:solidFill>
                <a:schemeClr val="bg1"/>
              </a:solidFill>
            </a:endParaRPr>
          </a:p>
        </p:txBody>
      </p:sp>
      <p:sp>
        <p:nvSpPr>
          <p:cNvPr id="15" name="Rektangel 14"/>
          <p:cNvSpPr/>
          <p:nvPr/>
        </p:nvSpPr>
        <p:spPr>
          <a:xfrm>
            <a:off x="5081558" y="1972251"/>
            <a:ext cx="1080120" cy="157575"/>
          </a:xfrm>
          <a:prstGeom prst="rect">
            <a:avLst/>
          </a:prstGeom>
          <a:solidFill>
            <a:srgbClr val="0E716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p:cNvSpPr txBox="1"/>
          <p:nvPr/>
        </p:nvSpPr>
        <p:spPr>
          <a:xfrm>
            <a:off x="5148064" y="1923678"/>
            <a:ext cx="1047785" cy="230832"/>
          </a:xfrm>
          <a:prstGeom prst="rect">
            <a:avLst/>
          </a:prstGeom>
          <a:noFill/>
        </p:spPr>
        <p:txBody>
          <a:bodyPr wrap="square" rtlCol="0">
            <a:spAutoFit/>
          </a:bodyPr>
          <a:lstStyle/>
          <a:p>
            <a:r>
              <a:rPr lang="da-DK" sz="900" dirty="0" smtClean="0">
                <a:solidFill>
                  <a:schemeClr val="bg1"/>
                </a:solidFill>
              </a:rPr>
              <a:t>august 2023</a:t>
            </a:r>
            <a:endParaRPr lang="da-DK" sz="900" dirty="0">
              <a:solidFill>
                <a:schemeClr val="bg1"/>
              </a:solidFill>
            </a:endParaRPr>
          </a:p>
        </p:txBody>
      </p:sp>
    </p:spTree>
    <p:extLst>
      <p:ext uri="{BB962C8B-B14F-4D97-AF65-F5344CB8AC3E}">
        <p14:creationId xmlns:p14="http://schemas.microsoft.com/office/powerpoint/2010/main" val="298870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9">
            <a:extLst>
              <a:ext uri="{FF2B5EF4-FFF2-40B4-BE49-F238E27FC236}">
                <a16:creationId xmlns:a16="http://schemas.microsoft.com/office/drawing/2014/main" id="{4A9056FD-8601-4100-8C16-55F27984ACDA}"/>
              </a:ext>
            </a:extLst>
          </p:cNvPr>
          <p:cNvSpPr txBox="1"/>
          <p:nvPr/>
        </p:nvSpPr>
        <p:spPr>
          <a:xfrm>
            <a:off x="0" y="0"/>
            <a:ext cx="9144000" cy="415498"/>
          </a:xfrm>
          <a:prstGeom prst="rect">
            <a:avLst/>
          </a:prstGeom>
          <a:solidFill>
            <a:schemeClr val="bg1"/>
          </a:solidFill>
          <a:ln>
            <a:noFill/>
          </a:ln>
        </p:spPr>
        <p:txBody>
          <a:bodyPr wrap="square" rtlCol="0">
            <a:spAutoFit/>
          </a:bodyPr>
          <a:lstStyle/>
          <a:p>
            <a:pPr defTabSz="685800"/>
            <a:r>
              <a:rPr lang="da-DK" sz="2100" b="1" dirty="0">
                <a:solidFill>
                  <a:prstClr val="black"/>
                </a:solidFill>
                <a:latin typeface="Calibri" panose="020F0502020204030204"/>
              </a:rPr>
              <a:t>Stenlille &amp; Havnsø strukturer viser toppen af reservoir laget (Top Gassum Fm)</a:t>
            </a:r>
          </a:p>
        </p:txBody>
      </p:sp>
      <p:pic>
        <p:nvPicPr>
          <p:cNvPr id="6" name="Picture 5">
            <a:extLst>
              <a:ext uri="{FF2B5EF4-FFF2-40B4-BE49-F238E27FC236}">
                <a16:creationId xmlns:a16="http://schemas.microsoft.com/office/drawing/2014/main" id="{35F36CE0-D694-414A-A525-9338DA23AA33}"/>
              </a:ext>
            </a:extLst>
          </p:cNvPr>
          <p:cNvPicPr>
            <a:picLocks noChangeAspect="1"/>
          </p:cNvPicPr>
          <p:nvPr/>
        </p:nvPicPr>
        <p:blipFill>
          <a:blip r:embed="rId2"/>
          <a:stretch>
            <a:fillRect/>
          </a:stretch>
        </p:blipFill>
        <p:spPr>
          <a:xfrm>
            <a:off x="2908139" y="451576"/>
            <a:ext cx="6158889" cy="4240349"/>
          </a:xfrm>
          <a:prstGeom prst="rect">
            <a:avLst/>
          </a:prstGeom>
        </p:spPr>
      </p:pic>
      <p:sp>
        <p:nvSpPr>
          <p:cNvPr id="2" name="TextBox 1">
            <a:extLst>
              <a:ext uri="{FF2B5EF4-FFF2-40B4-BE49-F238E27FC236}">
                <a16:creationId xmlns:a16="http://schemas.microsoft.com/office/drawing/2014/main" id="{16CA1EA2-E332-4C67-826B-B1536682D586}"/>
              </a:ext>
            </a:extLst>
          </p:cNvPr>
          <p:cNvSpPr txBox="1"/>
          <p:nvPr/>
        </p:nvSpPr>
        <p:spPr>
          <a:xfrm>
            <a:off x="26004" y="1060847"/>
            <a:ext cx="2996013" cy="1823576"/>
          </a:xfrm>
          <a:prstGeom prst="rect">
            <a:avLst/>
          </a:prstGeom>
          <a:noFill/>
        </p:spPr>
        <p:txBody>
          <a:bodyPr wrap="none" rtlCol="0">
            <a:spAutoFit/>
          </a:bodyPr>
          <a:lstStyle/>
          <a:p>
            <a:pPr defTabSz="685800"/>
            <a:r>
              <a:rPr lang="da-DK" sz="1800" dirty="0">
                <a:solidFill>
                  <a:prstClr val="black"/>
                </a:solidFill>
                <a:latin typeface="Calibri" panose="020F0502020204030204"/>
              </a:rPr>
              <a:t>Havnsø strukturen</a:t>
            </a:r>
            <a:endParaRPr lang="da-DK" sz="1350" dirty="0">
              <a:solidFill>
                <a:prstClr val="black"/>
              </a:solidFill>
              <a:latin typeface="Calibri" panose="020F0502020204030204"/>
            </a:endParaRPr>
          </a:p>
          <a:p>
            <a:pPr defTabSz="685800"/>
            <a:endParaRPr lang="da-DK" sz="1350" dirty="0">
              <a:solidFill>
                <a:prstClr val="black"/>
              </a:solidFill>
              <a:latin typeface="Calibri" panose="020F0502020204030204"/>
            </a:endParaRPr>
          </a:p>
          <a:p>
            <a:pPr defTabSz="685800"/>
            <a:r>
              <a:rPr lang="da-DK" sz="1350" dirty="0">
                <a:solidFill>
                  <a:prstClr val="black"/>
                </a:solidFill>
                <a:latin typeface="Calibri" panose="020F0502020204030204"/>
              </a:rPr>
              <a:t>Område (lukning af struktur):  119 km</a:t>
            </a:r>
            <a:r>
              <a:rPr lang="da-DK" sz="1350" baseline="30000" dirty="0">
                <a:solidFill>
                  <a:prstClr val="black"/>
                </a:solidFill>
                <a:latin typeface="Calibri" panose="020F0502020204030204"/>
              </a:rPr>
              <a:t>2</a:t>
            </a:r>
            <a:endParaRPr lang="da-DK" sz="1350" dirty="0">
              <a:solidFill>
                <a:prstClr val="black"/>
              </a:solidFill>
              <a:latin typeface="Calibri" panose="020F0502020204030204"/>
            </a:endParaRPr>
          </a:p>
          <a:p>
            <a:pPr defTabSz="685800"/>
            <a:r>
              <a:rPr lang="da-DK" sz="1350" dirty="0">
                <a:solidFill>
                  <a:prstClr val="black"/>
                </a:solidFill>
                <a:latin typeface="Calibri" panose="020F0502020204030204"/>
              </a:rPr>
              <a:t>Lagerkapacitet (GF, middel): 306 Mt CO</a:t>
            </a:r>
            <a:r>
              <a:rPr lang="da-DK" sz="1350" baseline="-25000" dirty="0">
                <a:solidFill>
                  <a:prstClr val="black"/>
                </a:solidFill>
                <a:latin typeface="Calibri" panose="020F0502020204030204"/>
              </a:rPr>
              <a:t>2</a:t>
            </a:r>
          </a:p>
          <a:p>
            <a:pPr defTabSz="685800"/>
            <a:r>
              <a:rPr lang="da-DK" sz="1350" dirty="0">
                <a:solidFill>
                  <a:prstClr val="black"/>
                </a:solidFill>
                <a:latin typeface="Calibri" panose="020F0502020204030204"/>
              </a:rPr>
              <a:t>Gassum Fm tykkelse:  150-200 m</a:t>
            </a:r>
          </a:p>
          <a:p>
            <a:pPr defTabSz="685800"/>
            <a:r>
              <a:rPr lang="da-DK" sz="1350" dirty="0">
                <a:solidFill>
                  <a:prstClr val="black"/>
                </a:solidFill>
                <a:latin typeface="Calibri" panose="020F0502020204030204"/>
              </a:rPr>
              <a:t>Dybde til reservoir ca. 1,5 km</a:t>
            </a:r>
          </a:p>
          <a:p>
            <a:pPr defTabSz="685800"/>
            <a:endParaRPr lang="da-DK" sz="1350" dirty="0">
              <a:solidFill>
                <a:prstClr val="black"/>
              </a:solidFill>
              <a:latin typeface="Calibri" panose="020F0502020204030204"/>
            </a:endParaRPr>
          </a:p>
          <a:p>
            <a:pPr defTabSz="685800"/>
            <a:endParaRPr lang="da-DK" sz="1350" dirty="0">
              <a:solidFill>
                <a:prstClr val="black"/>
              </a:solidFill>
              <a:latin typeface="Calibri" panose="020F0502020204030204"/>
            </a:endParaRPr>
          </a:p>
        </p:txBody>
      </p:sp>
      <p:sp>
        <p:nvSpPr>
          <p:cNvPr id="4" name="Tekstfelt 3">
            <a:extLst>
              <a:ext uri="{FF2B5EF4-FFF2-40B4-BE49-F238E27FC236}">
                <a16:creationId xmlns:a16="http://schemas.microsoft.com/office/drawing/2014/main" id="{3784B48D-F605-2FDE-8304-34BF04E3FC28}"/>
              </a:ext>
            </a:extLst>
          </p:cNvPr>
          <p:cNvSpPr txBox="1"/>
          <p:nvPr/>
        </p:nvSpPr>
        <p:spPr>
          <a:xfrm>
            <a:off x="2840415" y="4738933"/>
            <a:ext cx="4606172" cy="300082"/>
          </a:xfrm>
          <a:prstGeom prst="rect">
            <a:avLst/>
          </a:prstGeom>
          <a:noFill/>
        </p:spPr>
        <p:txBody>
          <a:bodyPr wrap="square">
            <a:spAutoFit/>
          </a:bodyPr>
          <a:lstStyle/>
          <a:p>
            <a:pPr defTabSz="685800"/>
            <a:r>
              <a:rPr lang="da-DK" sz="1350" dirty="0">
                <a:solidFill>
                  <a:prstClr val="black"/>
                </a:solidFill>
                <a:latin typeface="Calibri" panose="020F0502020204030204"/>
              </a:rPr>
              <a:t>(Gregersen et al., 2020; Hjelm et al., 2022)</a:t>
            </a:r>
            <a:endParaRPr lang="en-GB" sz="1350" dirty="0">
              <a:solidFill>
                <a:prstClr val="black"/>
              </a:solidFill>
              <a:latin typeface="Calibri" panose="020F0502020204030204"/>
            </a:endParaRPr>
          </a:p>
        </p:txBody>
      </p:sp>
    </p:spTree>
    <p:extLst>
      <p:ext uri="{BB962C8B-B14F-4D97-AF65-F5344CB8AC3E}">
        <p14:creationId xmlns:p14="http://schemas.microsoft.com/office/powerpoint/2010/main" val="28290455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6">
            <a:extLst>
              <a:ext uri="{FF2B5EF4-FFF2-40B4-BE49-F238E27FC236}">
                <a16:creationId xmlns:a16="http://schemas.microsoft.com/office/drawing/2014/main" id="{2C62F6D3-7EDE-4463-AB33-9E04B327AFA4}"/>
              </a:ext>
            </a:extLst>
          </p:cNvPr>
          <p:cNvSpPr txBox="1">
            <a:spLocks/>
          </p:cNvSpPr>
          <p:nvPr/>
        </p:nvSpPr>
        <p:spPr>
          <a:xfrm>
            <a:off x="355124" y="1203275"/>
            <a:ext cx="7641479" cy="3090077"/>
          </a:xfrm>
          <a:prstGeom prst="rect">
            <a:avLst/>
          </a:prstGeom>
          <a:noFill/>
        </p:spPr>
        <p:txBody>
          <a:bodyPr vert="horz" wrap="square" lIns="68580" tIns="34290" rIns="68580" bIns="34290" rtlCol="0" anchor="t">
            <a:spAutoFit/>
          </a:bodyPr>
          <a:lstStyle>
            <a:lvl1pPr marL="0" indent="0" algn="l" defTabSz="914400" rtl="0" eaLnBrk="1" latinLnBrk="0" hangingPunct="1">
              <a:lnSpc>
                <a:spcPct val="90000"/>
              </a:lnSpc>
              <a:spcBef>
                <a:spcPts val="1000"/>
              </a:spcBef>
              <a:buFont typeface="Arial"/>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000" kern="1200">
                <a:solidFill>
                  <a:schemeClr val="tx1"/>
                </a:solidFill>
                <a:latin typeface="+mn-lt"/>
                <a:ea typeface="+mn-ea"/>
                <a:cs typeface="+mn-cs"/>
              </a:defRPr>
            </a:lvl9pPr>
          </a:lstStyle>
          <a:p>
            <a:pPr defTabSz="685800">
              <a:lnSpc>
                <a:spcPct val="107000"/>
              </a:lnSpc>
              <a:spcBef>
                <a:spcPts val="750"/>
              </a:spcBef>
              <a:spcAft>
                <a:spcPts val="600"/>
              </a:spcAft>
            </a:pPr>
            <a:r>
              <a:rPr lang="da-DK" sz="1500" b="1" dirty="0">
                <a:solidFill>
                  <a:prstClr val="black"/>
                </a:solidFill>
                <a:latin typeface="Calibri Light" panose="020F0302020204030204"/>
                <a:cs typeface="Helvetica" panose="020B0604020202020204" pitchFamily="34" charset="0"/>
              </a:rPr>
              <a:t>Undersøgelserne vil give en initial modning af alle 8 strukturer, med nye seismiske data for 6 af strukturerne og en bedre geologisk forståelse af strukturernes:</a:t>
            </a:r>
          </a:p>
          <a:p>
            <a:pPr marL="257175" indent="-257175" defTabSz="685800">
              <a:lnSpc>
                <a:spcPct val="107000"/>
              </a:lnSpc>
              <a:spcBef>
                <a:spcPts val="750"/>
              </a:spcBef>
              <a:spcAft>
                <a:spcPts val="600"/>
              </a:spcAft>
              <a:buFont typeface="Arial" panose="020B0604020202020204" pitchFamily="34" charset="0"/>
              <a:buChar char="•"/>
            </a:pPr>
            <a:r>
              <a:rPr lang="da-DK" sz="1500" b="1" dirty="0">
                <a:solidFill>
                  <a:prstClr val="black"/>
                </a:solidFill>
                <a:latin typeface="Calibri Light" panose="020F0302020204030204"/>
                <a:cs typeface="Helvetica" panose="020B0604020202020204" pitchFamily="34" charset="0"/>
              </a:rPr>
              <a:t>Geometri (størrelse, afgrænsning)</a:t>
            </a:r>
          </a:p>
          <a:p>
            <a:pPr marL="257175" indent="-257175" defTabSz="685800">
              <a:lnSpc>
                <a:spcPct val="107000"/>
              </a:lnSpc>
              <a:spcBef>
                <a:spcPts val="750"/>
              </a:spcBef>
              <a:spcAft>
                <a:spcPts val="600"/>
              </a:spcAft>
              <a:buFont typeface="Arial" panose="020B0604020202020204" pitchFamily="34" charset="0"/>
              <a:buChar char="•"/>
            </a:pPr>
            <a:r>
              <a:rPr lang="da-DK" sz="1500" b="1" dirty="0">
                <a:solidFill>
                  <a:prstClr val="black"/>
                </a:solidFill>
                <a:latin typeface="Calibri Light" panose="020F0302020204030204"/>
                <a:cs typeface="Helvetica" panose="020B0604020202020204" pitchFamily="34" charset="0"/>
              </a:rPr>
              <a:t>Geologi (reservoir og segl)</a:t>
            </a:r>
          </a:p>
          <a:p>
            <a:pPr marL="257175" indent="-257175" defTabSz="685800">
              <a:lnSpc>
                <a:spcPct val="107000"/>
              </a:lnSpc>
              <a:spcBef>
                <a:spcPts val="750"/>
              </a:spcBef>
              <a:spcAft>
                <a:spcPts val="600"/>
              </a:spcAft>
              <a:buFont typeface="Arial" panose="020B0604020202020204" pitchFamily="34" charset="0"/>
              <a:buChar char="•"/>
            </a:pPr>
            <a:r>
              <a:rPr lang="da-DK" sz="1500" b="1" dirty="0">
                <a:solidFill>
                  <a:prstClr val="black"/>
                </a:solidFill>
                <a:latin typeface="Calibri Light" panose="020F0302020204030204"/>
                <a:cs typeface="Helvetica" panose="020B0604020202020204" pitchFamily="34" charset="0"/>
              </a:rPr>
              <a:t>Mulige risici vedr. geologien, herunder</a:t>
            </a:r>
            <a:r>
              <a:rPr lang="da-DK" sz="1500" b="1" dirty="0">
                <a:solidFill>
                  <a:prstClr val="black"/>
                </a:solidFill>
                <a:latin typeface="Calibri Light" panose="020F0302020204030204"/>
                <a:cs typeface="Times New Roman" panose="02020603050405020304" pitchFamily="18" charset="0"/>
              </a:rPr>
              <a:t> især </a:t>
            </a:r>
            <a:r>
              <a:rPr lang="da-DK" sz="1500" b="1" dirty="0">
                <a:solidFill>
                  <a:prstClr val="black"/>
                </a:solidFill>
                <a:latin typeface="Calibri Light" panose="020F0302020204030204"/>
                <a:cs typeface="Helvetica" panose="020B0604020202020204" pitchFamily="34" charset="0"/>
              </a:rPr>
              <a:t>forkastninger, tykkelse af segl og reservoir</a:t>
            </a:r>
          </a:p>
          <a:p>
            <a:pPr marL="257175" indent="-257175" defTabSz="685800">
              <a:lnSpc>
                <a:spcPct val="107000"/>
              </a:lnSpc>
              <a:spcBef>
                <a:spcPts val="750"/>
              </a:spcBef>
              <a:spcAft>
                <a:spcPts val="600"/>
              </a:spcAft>
              <a:buFont typeface="Arial" panose="020B0604020202020204" pitchFamily="34" charset="0"/>
              <a:buChar char="•"/>
            </a:pPr>
            <a:r>
              <a:rPr lang="da-DK" sz="1500" b="1" dirty="0">
                <a:solidFill>
                  <a:prstClr val="black"/>
                </a:solidFill>
                <a:latin typeface="Calibri Light" panose="020F0302020204030204"/>
                <a:cs typeface="Helvetica" panose="020B0604020202020204" pitchFamily="34" charset="0"/>
              </a:rPr>
              <a:t>Lagringskapacitet</a:t>
            </a:r>
          </a:p>
          <a:p>
            <a:pPr marL="257175" indent="-257175" defTabSz="685800">
              <a:lnSpc>
                <a:spcPct val="100000"/>
              </a:lnSpc>
              <a:spcBef>
                <a:spcPts val="750"/>
              </a:spcBef>
              <a:spcAft>
                <a:spcPts val="600"/>
              </a:spcAft>
              <a:buFont typeface="Arial" panose="020B0604020202020204" pitchFamily="34" charset="0"/>
              <a:buChar char="•"/>
            </a:pPr>
            <a:r>
              <a:rPr lang="da-DK" sz="1500" b="1" dirty="0">
                <a:solidFill>
                  <a:prstClr val="black"/>
                </a:solidFill>
                <a:latin typeface="Calibri Light" panose="020F0302020204030204"/>
                <a:cs typeface="Helvetica" panose="020B0604020202020204" pitchFamily="34" charset="0"/>
              </a:rPr>
              <a:t>Resultaterne bliver afrapporteret til Klima-, Energi- og Forsyningsministeriet,</a:t>
            </a:r>
          </a:p>
          <a:p>
            <a:pPr defTabSz="685800">
              <a:lnSpc>
                <a:spcPct val="100000"/>
              </a:lnSpc>
              <a:spcBef>
                <a:spcPts val="750"/>
              </a:spcBef>
              <a:spcAft>
                <a:spcPts val="600"/>
              </a:spcAft>
            </a:pPr>
            <a:r>
              <a:rPr lang="da-DK" sz="1500" b="1" dirty="0">
                <a:solidFill>
                  <a:prstClr val="black"/>
                </a:solidFill>
                <a:latin typeface="Calibri Light" panose="020F0302020204030204"/>
                <a:cs typeface="Helvetica" panose="020B0604020202020204" pitchFamily="34" charset="0"/>
              </a:rPr>
              <a:t>      og alle kan få adgang til indsamlede data og afrapporteringen via GEUS (</a:t>
            </a:r>
            <a:r>
              <a:rPr lang="da-DK" sz="1500" b="1" dirty="0">
                <a:solidFill>
                  <a:prstClr val="black"/>
                </a:solidFill>
                <a:latin typeface="Calibri Light" panose="020F0302020204030204"/>
                <a:cs typeface="Helvetica" panose="020B0604020202020204" pitchFamily="34" charset="0"/>
                <a:hlinkClick r:id="rId3"/>
              </a:rPr>
              <a:t>info-data@geus.dk</a:t>
            </a:r>
            <a:r>
              <a:rPr lang="da-DK" sz="1500" b="1" dirty="0">
                <a:solidFill>
                  <a:prstClr val="black"/>
                </a:solidFill>
                <a:latin typeface="Calibri Light" panose="020F0302020204030204"/>
                <a:cs typeface="Helvetica" panose="020B0604020202020204" pitchFamily="34" charset="0"/>
              </a:rPr>
              <a:t>)</a:t>
            </a:r>
          </a:p>
        </p:txBody>
      </p:sp>
      <p:sp>
        <p:nvSpPr>
          <p:cNvPr id="9" name="Titel 1">
            <a:extLst>
              <a:ext uri="{FF2B5EF4-FFF2-40B4-BE49-F238E27FC236}">
                <a16:creationId xmlns:a16="http://schemas.microsoft.com/office/drawing/2014/main" id="{7479C547-4A4E-48B2-A044-710CD2CF328A}"/>
              </a:ext>
            </a:extLst>
          </p:cNvPr>
          <p:cNvSpPr txBox="1">
            <a:spLocks/>
          </p:cNvSpPr>
          <p:nvPr/>
        </p:nvSpPr>
        <p:spPr>
          <a:xfrm>
            <a:off x="270000" y="161925"/>
            <a:ext cx="8379271" cy="542925"/>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r>
              <a:rPr lang="da-DK" sz="2700" b="1" dirty="0">
                <a:solidFill>
                  <a:prstClr val="black"/>
                </a:solidFill>
                <a:latin typeface="Calibri" panose="020F0502020204030204"/>
                <a:cs typeface="Calibri Light" panose="020F0302020204030204" pitchFamily="34" charset="0"/>
              </a:rPr>
              <a:t>Resultater af forundersøgelsen</a:t>
            </a:r>
          </a:p>
        </p:txBody>
      </p:sp>
      <p:pic>
        <p:nvPicPr>
          <p:cNvPr id="12" name="Picture 4" descr="Icon&#10;&#10;Description automatically generated">
            <a:extLst>
              <a:ext uri="{FF2B5EF4-FFF2-40B4-BE49-F238E27FC236}">
                <a16:creationId xmlns:a16="http://schemas.microsoft.com/office/drawing/2014/main" id="{5B71F9CE-8883-4208-8269-9730D90F23E5}"/>
              </a:ext>
            </a:extLst>
          </p:cNvPr>
          <p:cNvPicPr>
            <a:picLocks noChangeAspect="1"/>
          </p:cNvPicPr>
          <p:nvPr/>
        </p:nvPicPr>
        <p:blipFill>
          <a:blip r:embed="rId4"/>
          <a:stretch>
            <a:fillRect/>
          </a:stretch>
        </p:blipFill>
        <p:spPr>
          <a:xfrm>
            <a:off x="107505" y="4527666"/>
            <a:ext cx="403095" cy="544057"/>
          </a:xfrm>
          <a:prstGeom prst="rect">
            <a:avLst/>
          </a:prstGeom>
        </p:spPr>
      </p:pic>
    </p:spTree>
    <p:extLst>
      <p:ext uri="{BB962C8B-B14F-4D97-AF65-F5344CB8AC3E}">
        <p14:creationId xmlns:p14="http://schemas.microsoft.com/office/powerpoint/2010/main" val="33856738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0"/>
          </p:nvPr>
        </p:nvSpPr>
        <p:spPr/>
        <p:txBody>
          <a:bodyPr/>
          <a:lstStyle/>
          <a:p>
            <a:r>
              <a:rPr lang="da-DK" sz="3600" dirty="0"/>
              <a:t>Velkommen til </a:t>
            </a:r>
          </a:p>
          <a:p>
            <a:r>
              <a:rPr lang="da-DK" sz="3600" dirty="0" smtClean="0"/>
              <a:t>Rambøll</a:t>
            </a:r>
            <a:endParaRPr lang="da-DK" dirty="0"/>
          </a:p>
        </p:txBody>
      </p:sp>
    </p:spTree>
    <p:extLst>
      <p:ext uri="{BB962C8B-B14F-4D97-AF65-F5344CB8AC3E}">
        <p14:creationId xmlns:p14="http://schemas.microsoft.com/office/powerpoint/2010/main" val="428298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9FCCFE-889F-4525-B43F-166C7E08A495}"/>
              </a:ext>
            </a:extLst>
          </p:cNvPr>
          <p:cNvSpPr>
            <a:spLocks noGrp="1"/>
          </p:cNvSpPr>
          <p:nvPr>
            <p:ph type="sldNum" sz="quarter" idx="17"/>
          </p:nvPr>
        </p:nvSpPr>
        <p:spPr/>
        <p:txBody>
          <a:bodyPr/>
          <a:lstStyle/>
          <a:p>
            <a:pPr defTabSz="685800"/>
            <a:fld id="{23AA811B-2EBD-4900-905E-5BE206449611}" type="slidenum">
              <a:rPr lang="en-GB">
                <a:latin typeface="Verdana"/>
              </a:rPr>
              <a:pPr defTabSz="685800"/>
              <a:t>43</a:t>
            </a:fld>
            <a:endParaRPr lang="en-GB" dirty="0">
              <a:latin typeface="Verdana"/>
            </a:endParaRPr>
          </a:p>
        </p:txBody>
      </p:sp>
      <p:sp>
        <p:nvSpPr>
          <p:cNvPr id="3" name="Title 2">
            <a:extLst>
              <a:ext uri="{FF2B5EF4-FFF2-40B4-BE49-F238E27FC236}">
                <a16:creationId xmlns:a16="http://schemas.microsoft.com/office/drawing/2014/main" id="{A5FF75E0-1BB3-4CF0-848A-D978DD9F00B1}"/>
              </a:ext>
            </a:extLst>
          </p:cNvPr>
          <p:cNvSpPr>
            <a:spLocks noGrp="1"/>
          </p:cNvSpPr>
          <p:nvPr>
            <p:ph type="ctrTitle"/>
          </p:nvPr>
        </p:nvSpPr>
        <p:spPr>
          <a:xfrm>
            <a:off x="270000" y="1266825"/>
            <a:ext cx="7864350" cy="1304925"/>
          </a:xfrm>
        </p:spPr>
        <p:txBody>
          <a:bodyPr/>
          <a:lstStyle/>
          <a:p>
            <a:r>
              <a:rPr lang="da-DK" dirty="0"/>
              <a:t>Miljøvurdering af </a:t>
            </a:r>
            <a:br>
              <a:rPr lang="da-DK" dirty="0"/>
            </a:br>
            <a:r>
              <a:rPr lang="da-DK" dirty="0"/>
              <a:t>udbud og bekendtgørelse</a:t>
            </a:r>
          </a:p>
        </p:txBody>
      </p:sp>
      <p:sp>
        <p:nvSpPr>
          <p:cNvPr id="4" name="Subtitle 3">
            <a:extLst>
              <a:ext uri="{FF2B5EF4-FFF2-40B4-BE49-F238E27FC236}">
                <a16:creationId xmlns:a16="http://schemas.microsoft.com/office/drawing/2014/main" id="{8870E343-E0D1-4765-950E-8ED1965DF354}"/>
              </a:ext>
            </a:extLst>
          </p:cNvPr>
          <p:cNvSpPr>
            <a:spLocks noGrp="1"/>
          </p:cNvSpPr>
          <p:nvPr>
            <p:ph type="subTitle" idx="1"/>
          </p:nvPr>
        </p:nvSpPr>
        <p:spPr/>
        <p:txBody>
          <a:bodyPr/>
          <a:lstStyle/>
          <a:p>
            <a:r>
              <a:rPr lang="da-DK" b="1" dirty="0"/>
              <a:t>Borgermøder om miljørapporter</a:t>
            </a:r>
          </a:p>
          <a:p>
            <a:r>
              <a:rPr lang="da-DK" b="1" dirty="0"/>
              <a:t>Ivar Lyhne</a:t>
            </a:r>
          </a:p>
          <a:p>
            <a:r>
              <a:rPr lang="da-DK" b="1" dirty="0"/>
              <a:t>Juni 2023</a:t>
            </a:r>
          </a:p>
        </p:txBody>
      </p:sp>
    </p:spTree>
    <p:extLst>
      <p:ext uri="{BB962C8B-B14F-4D97-AF65-F5344CB8AC3E}">
        <p14:creationId xmlns:p14="http://schemas.microsoft.com/office/powerpoint/2010/main" val="438477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4E0374-9CD7-4400-8459-68B051B1D05C}"/>
              </a:ext>
            </a:extLst>
          </p:cNvPr>
          <p:cNvSpPr>
            <a:spLocks noGrp="1"/>
          </p:cNvSpPr>
          <p:nvPr>
            <p:ph idx="1"/>
          </p:nvPr>
        </p:nvSpPr>
        <p:spPr>
          <a:xfrm>
            <a:off x="270000" y="1604914"/>
            <a:ext cx="4230275" cy="3047186"/>
          </a:xfrm>
        </p:spPr>
        <p:txBody>
          <a:bodyPr/>
          <a:lstStyle/>
          <a:p>
            <a:pPr marL="0" indent="0">
              <a:buNone/>
            </a:pPr>
            <a:r>
              <a:rPr lang="da-DK" sz="1350" dirty="0"/>
              <a:t>Formålet er at bidrage til at miljøforhold overvejes i beslutningsprocesser</a:t>
            </a:r>
          </a:p>
          <a:p>
            <a:endParaRPr lang="da-DK" sz="1350" dirty="0"/>
          </a:p>
          <a:p>
            <a:pPr marL="0" indent="0">
              <a:buNone/>
            </a:pPr>
            <a:r>
              <a:rPr lang="da-DK" sz="1350" dirty="0"/>
              <a:t>Lov om miljøvurdering kræver blandt andet at:</a:t>
            </a:r>
          </a:p>
          <a:p>
            <a:pPr lvl="1"/>
            <a:r>
              <a:rPr lang="da-DK" sz="1350" dirty="0"/>
              <a:t>Mange forskellige miljøforhold skal overvejes</a:t>
            </a:r>
          </a:p>
          <a:p>
            <a:pPr lvl="1"/>
            <a:r>
              <a:rPr lang="da-DK" sz="1350" dirty="0"/>
              <a:t>Der skal skrives en miljørapport (for planer)</a:t>
            </a:r>
          </a:p>
          <a:p>
            <a:pPr lvl="1"/>
            <a:r>
              <a:rPr lang="da-DK" sz="1350" dirty="0"/>
              <a:t>Offentligheden skal høres</a:t>
            </a:r>
          </a:p>
          <a:p>
            <a:endParaRPr lang="da-DK" sz="1350" dirty="0"/>
          </a:p>
        </p:txBody>
      </p:sp>
      <p:sp>
        <p:nvSpPr>
          <p:cNvPr id="4" name="Slide Number Placeholder 3">
            <a:extLst>
              <a:ext uri="{FF2B5EF4-FFF2-40B4-BE49-F238E27FC236}">
                <a16:creationId xmlns:a16="http://schemas.microsoft.com/office/drawing/2014/main" id="{25B30A95-5AF9-4BF2-ABC5-A5B2142E08B0}"/>
              </a:ext>
            </a:extLst>
          </p:cNvPr>
          <p:cNvSpPr>
            <a:spLocks noGrp="1"/>
          </p:cNvSpPr>
          <p:nvPr>
            <p:ph type="sldNum" sz="quarter" idx="17"/>
          </p:nvPr>
        </p:nvSpPr>
        <p:spPr/>
        <p:txBody>
          <a:bodyPr/>
          <a:lstStyle/>
          <a:p>
            <a:pPr defTabSz="685800"/>
            <a:fld id="{23AA811B-2EBD-4900-905E-5BE206449611}" type="slidenum">
              <a:rPr lang="en-GB">
                <a:solidFill>
                  <a:srgbClr val="009DF0"/>
                </a:solidFill>
                <a:latin typeface="Verdana"/>
              </a:rPr>
              <a:pPr defTabSz="685800"/>
              <a:t>44</a:t>
            </a:fld>
            <a:endParaRPr lang="en-GB" dirty="0">
              <a:solidFill>
                <a:srgbClr val="009DF0"/>
              </a:solidFill>
              <a:latin typeface="Verdana"/>
            </a:endParaRPr>
          </a:p>
        </p:txBody>
      </p:sp>
      <p:sp>
        <p:nvSpPr>
          <p:cNvPr id="5" name="Title 4">
            <a:extLst>
              <a:ext uri="{FF2B5EF4-FFF2-40B4-BE49-F238E27FC236}">
                <a16:creationId xmlns:a16="http://schemas.microsoft.com/office/drawing/2014/main" id="{8F8B4C64-C8CB-4B60-BC83-3C523DC74A39}"/>
              </a:ext>
            </a:extLst>
          </p:cNvPr>
          <p:cNvSpPr>
            <a:spLocks noGrp="1"/>
          </p:cNvSpPr>
          <p:nvPr>
            <p:ph type="title"/>
          </p:nvPr>
        </p:nvSpPr>
        <p:spPr/>
        <p:txBody>
          <a:bodyPr/>
          <a:lstStyle/>
          <a:p>
            <a:r>
              <a:rPr lang="da-DK" dirty="0"/>
              <a:t>Hvad er en miljøvurdering?</a:t>
            </a:r>
          </a:p>
        </p:txBody>
      </p:sp>
      <p:pic>
        <p:nvPicPr>
          <p:cNvPr id="7" name="Picture 6">
            <a:extLst>
              <a:ext uri="{FF2B5EF4-FFF2-40B4-BE49-F238E27FC236}">
                <a16:creationId xmlns:a16="http://schemas.microsoft.com/office/drawing/2014/main" id="{62C09A0C-3128-6F39-C89F-22A2E852610A}"/>
              </a:ext>
            </a:extLst>
          </p:cNvPr>
          <p:cNvPicPr>
            <a:picLocks noChangeAspect="1"/>
          </p:cNvPicPr>
          <p:nvPr/>
        </p:nvPicPr>
        <p:blipFill>
          <a:blip r:embed="rId3"/>
          <a:stretch>
            <a:fillRect/>
          </a:stretch>
        </p:blipFill>
        <p:spPr>
          <a:xfrm>
            <a:off x="4677825" y="1726873"/>
            <a:ext cx="4332299" cy="1689755"/>
          </a:xfrm>
          <a:prstGeom prst="rect">
            <a:avLst/>
          </a:prstGeom>
        </p:spPr>
      </p:pic>
    </p:spTree>
    <p:extLst>
      <p:ext uri="{BB962C8B-B14F-4D97-AF65-F5344CB8AC3E}">
        <p14:creationId xmlns:p14="http://schemas.microsoft.com/office/powerpoint/2010/main" val="608905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3935-136A-F871-BA91-5A3EBF7279AC}"/>
              </a:ext>
            </a:extLst>
          </p:cNvPr>
          <p:cNvSpPr>
            <a:spLocks noGrp="1"/>
          </p:cNvSpPr>
          <p:nvPr>
            <p:ph type="title"/>
          </p:nvPr>
        </p:nvSpPr>
        <p:spPr/>
        <p:txBody>
          <a:bodyPr/>
          <a:lstStyle/>
          <a:p>
            <a:r>
              <a:rPr lang="da-DK" dirty="0"/>
              <a:t>Hvad er en miljørapport?</a:t>
            </a:r>
          </a:p>
        </p:txBody>
      </p:sp>
      <p:sp>
        <p:nvSpPr>
          <p:cNvPr id="9" name="Content Placeholder 8">
            <a:extLst>
              <a:ext uri="{FF2B5EF4-FFF2-40B4-BE49-F238E27FC236}">
                <a16:creationId xmlns:a16="http://schemas.microsoft.com/office/drawing/2014/main" id="{CE7CCE33-271A-9745-B677-F023079C0FDB}"/>
              </a:ext>
            </a:extLst>
          </p:cNvPr>
          <p:cNvSpPr>
            <a:spLocks noGrp="1"/>
          </p:cNvSpPr>
          <p:nvPr>
            <p:ph idx="1"/>
          </p:nvPr>
        </p:nvSpPr>
        <p:spPr>
          <a:xfrm>
            <a:off x="270000" y="1529565"/>
            <a:ext cx="5293457" cy="3063135"/>
          </a:xfrm>
        </p:spPr>
        <p:txBody>
          <a:bodyPr/>
          <a:lstStyle/>
          <a:p>
            <a:r>
              <a:rPr lang="da-DK" dirty="0"/>
              <a:t>En ‘tjekliste’ i forhold til at overveje miljøforhold</a:t>
            </a:r>
          </a:p>
          <a:p>
            <a:r>
              <a:rPr lang="da-DK" dirty="0"/>
              <a:t>Det bedst mulige estimat på fremtidige påvirkninger af miljøet</a:t>
            </a:r>
          </a:p>
          <a:p>
            <a:r>
              <a:rPr lang="da-DK" dirty="0"/>
              <a:t>En vurdering af overensstemmelse med andre planer</a:t>
            </a:r>
          </a:p>
          <a:p>
            <a:r>
              <a:rPr lang="da-DK" dirty="0"/>
              <a:t>En vurdering i forhold til relevante mål</a:t>
            </a:r>
          </a:p>
          <a:p>
            <a:r>
              <a:rPr lang="da-DK" dirty="0"/>
              <a:t>En overvejelse af relevante alternativer</a:t>
            </a:r>
          </a:p>
          <a:p>
            <a:r>
              <a:rPr lang="da-DK" dirty="0"/>
              <a:t>Afværge og overvågning af eventuelle væsentlige negative påvirkninger</a:t>
            </a:r>
          </a:p>
          <a:p>
            <a:endParaRPr lang="da-DK" dirty="0"/>
          </a:p>
        </p:txBody>
      </p:sp>
      <p:pic>
        <p:nvPicPr>
          <p:cNvPr id="4" name="Picture 3">
            <a:extLst>
              <a:ext uri="{FF2B5EF4-FFF2-40B4-BE49-F238E27FC236}">
                <a16:creationId xmlns:a16="http://schemas.microsoft.com/office/drawing/2014/main" id="{1A1A0895-F472-C8CA-E4D0-B1FD05363D6B}"/>
              </a:ext>
            </a:extLst>
          </p:cNvPr>
          <p:cNvPicPr>
            <a:picLocks noChangeAspect="1"/>
          </p:cNvPicPr>
          <p:nvPr/>
        </p:nvPicPr>
        <p:blipFill>
          <a:blip r:embed="rId3"/>
          <a:stretch>
            <a:fillRect/>
          </a:stretch>
        </p:blipFill>
        <p:spPr>
          <a:xfrm>
            <a:off x="5851940" y="491401"/>
            <a:ext cx="2922611" cy="412635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1218A91-F32B-BBDA-EE78-F2D06F6D513B}"/>
              </a:ext>
            </a:extLst>
          </p:cNvPr>
          <p:cNvSpPr/>
          <p:nvPr/>
        </p:nvSpPr>
        <p:spPr>
          <a:xfrm>
            <a:off x="3544584" y="3613935"/>
            <a:ext cx="2018873" cy="10381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defTabSz="685800"/>
            <a:r>
              <a:rPr lang="da-DK" sz="1500" dirty="0">
                <a:solidFill>
                  <a:srgbClr val="FFFFFF"/>
                </a:solidFill>
                <a:latin typeface="Verdana"/>
              </a:rPr>
              <a:t>Høringen handler om at kvalificere miljørapporten</a:t>
            </a:r>
          </a:p>
        </p:txBody>
      </p:sp>
    </p:spTree>
    <p:extLst>
      <p:ext uri="{BB962C8B-B14F-4D97-AF65-F5344CB8AC3E}">
        <p14:creationId xmlns:p14="http://schemas.microsoft.com/office/powerpoint/2010/main" val="180560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53935-136A-F871-BA91-5A3EBF7279AC}"/>
              </a:ext>
            </a:extLst>
          </p:cNvPr>
          <p:cNvSpPr>
            <a:spLocks noGrp="1"/>
          </p:cNvSpPr>
          <p:nvPr>
            <p:ph type="title"/>
          </p:nvPr>
        </p:nvSpPr>
        <p:spPr/>
        <p:txBody>
          <a:bodyPr/>
          <a:lstStyle/>
          <a:p>
            <a:r>
              <a:rPr lang="da-DK" dirty="0"/>
              <a:t>Væsentlighed</a:t>
            </a:r>
          </a:p>
        </p:txBody>
      </p:sp>
      <p:sp>
        <p:nvSpPr>
          <p:cNvPr id="9" name="Content Placeholder 8">
            <a:extLst>
              <a:ext uri="{FF2B5EF4-FFF2-40B4-BE49-F238E27FC236}">
                <a16:creationId xmlns:a16="http://schemas.microsoft.com/office/drawing/2014/main" id="{CE7CCE33-271A-9745-B677-F023079C0FDB}"/>
              </a:ext>
            </a:extLst>
          </p:cNvPr>
          <p:cNvSpPr>
            <a:spLocks noGrp="1"/>
          </p:cNvSpPr>
          <p:nvPr>
            <p:ph idx="1"/>
          </p:nvPr>
        </p:nvSpPr>
        <p:spPr>
          <a:xfrm>
            <a:off x="1214437" y="2421731"/>
            <a:ext cx="1378745" cy="592931"/>
          </a:xfrm>
        </p:spPr>
        <p:txBody>
          <a:bodyPr/>
          <a:lstStyle/>
          <a:p>
            <a:pPr marL="0" indent="0">
              <a:buNone/>
            </a:pPr>
            <a:r>
              <a:rPr lang="da-DK" b="1" dirty="0"/>
              <a:t>Væsentlighed af påvirkninger</a:t>
            </a:r>
          </a:p>
        </p:txBody>
      </p:sp>
      <p:sp>
        <p:nvSpPr>
          <p:cNvPr id="3" name="Content Placeholder 8">
            <a:extLst>
              <a:ext uri="{FF2B5EF4-FFF2-40B4-BE49-F238E27FC236}">
                <a16:creationId xmlns:a16="http://schemas.microsoft.com/office/drawing/2014/main" id="{04D93CE0-6B05-3EC4-FA45-300510952A65}"/>
              </a:ext>
            </a:extLst>
          </p:cNvPr>
          <p:cNvSpPr txBox="1">
            <a:spLocks/>
          </p:cNvSpPr>
          <p:nvPr/>
        </p:nvSpPr>
        <p:spPr>
          <a:xfrm>
            <a:off x="4201200" y="1750219"/>
            <a:ext cx="2064545" cy="592931"/>
          </a:xfrm>
          <a:prstGeom prst="rect">
            <a:avLst/>
          </a:prstGeom>
        </p:spPr>
        <p:txBody>
          <a:bodyPr vert="horz" lIns="0" tIns="0" rIns="0" bIns="0" rtlCol="0">
            <a:noAutofit/>
          </a:bodyPr>
          <a:lst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a:lstStyle>
          <a:p>
            <a:pPr marL="0" indent="0" defTabSz="685800">
              <a:spcAft>
                <a:spcPts val="450"/>
              </a:spcAft>
              <a:buNone/>
            </a:pPr>
            <a:r>
              <a:rPr lang="da-DK" sz="1200" dirty="0">
                <a:solidFill>
                  <a:srgbClr val="000000"/>
                </a:solidFill>
                <a:latin typeface="Verdana"/>
              </a:rPr>
              <a:t>Miljøvurderingslovens forståelse af væsentlighed</a:t>
            </a:r>
          </a:p>
        </p:txBody>
      </p:sp>
      <p:sp>
        <p:nvSpPr>
          <p:cNvPr id="7" name="Content Placeholder 8">
            <a:extLst>
              <a:ext uri="{FF2B5EF4-FFF2-40B4-BE49-F238E27FC236}">
                <a16:creationId xmlns:a16="http://schemas.microsoft.com/office/drawing/2014/main" id="{07C20AD0-8DC1-28F6-71FC-4FB70D0EC908}"/>
              </a:ext>
            </a:extLst>
          </p:cNvPr>
          <p:cNvSpPr txBox="1">
            <a:spLocks/>
          </p:cNvSpPr>
          <p:nvPr/>
        </p:nvSpPr>
        <p:spPr>
          <a:xfrm>
            <a:off x="4201200" y="2885680"/>
            <a:ext cx="1457325" cy="592931"/>
          </a:xfrm>
          <a:prstGeom prst="rect">
            <a:avLst/>
          </a:prstGeom>
        </p:spPr>
        <p:txBody>
          <a:bodyPr vert="horz" lIns="0" tIns="0" rIns="0" bIns="0" rtlCol="0">
            <a:noAutofit/>
          </a:bodyPr>
          <a:lstStyle>
            <a:lvl1pPr marL="144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288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432000" indent="-1440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4100" kern="1200">
                <a:solidFill>
                  <a:schemeClr val="tx2"/>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0" kern="1200" baseline="0">
                <a:solidFill>
                  <a:schemeClr val="tx1"/>
                </a:solidFill>
                <a:latin typeface="+mn-lt"/>
                <a:ea typeface="+mn-ea"/>
                <a:cs typeface="+mn-cs"/>
              </a:defRPr>
            </a:lvl7pPr>
            <a:lvl8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8pPr>
            <a:lvl9pPr marL="108000" indent="-108000" algn="l" defTabSz="914400" rtl="0" eaLnBrk="1" latinLnBrk="0" hangingPunct="1">
              <a:lnSpc>
                <a:spcPct val="100000"/>
              </a:lnSpc>
              <a:spcBef>
                <a:spcPts val="0"/>
              </a:spcBef>
              <a:spcAft>
                <a:spcPts val="600"/>
              </a:spcAft>
              <a:buFont typeface="Arial" panose="020B0604020202020204" pitchFamily="34" charset="0"/>
              <a:buChar char="•"/>
              <a:defRPr sz="1000" kern="1200" baseline="0">
                <a:solidFill>
                  <a:schemeClr val="tx1"/>
                </a:solidFill>
                <a:latin typeface="+mn-lt"/>
                <a:ea typeface="+mn-ea"/>
                <a:cs typeface="+mn-cs"/>
              </a:defRPr>
            </a:lvl9pPr>
          </a:lstStyle>
          <a:p>
            <a:pPr marL="0" indent="0" defTabSz="685800">
              <a:spcAft>
                <a:spcPts val="450"/>
              </a:spcAft>
              <a:buNone/>
            </a:pPr>
            <a:r>
              <a:rPr lang="da-DK" sz="1200" dirty="0">
                <a:solidFill>
                  <a:srgbClr val="000000"/>
                </a:solidFill>
                <a:latin typeface="Verdana"/>
              </a:rPr>
              <a:t>Andre forståelser af væsentlighed</a:t>
            </a:r>
          </a:p>
        </p:txBody>
      </p:sp>
      <p:cxnSp>
        <p:nvCxnSpPr>
          <p:cNvPr id="15" name="Straight Arrow Connector 14">
            <a:extLst>
              <a:ext uri="{FF2B5EF4-FFF2-40B4-BE49-F238E27FC236}">
                <a16:creationId xmlns:a16="http://schemas.microsoft.com/office/drawing/2014/main" id="{577E2E38-B356-32DE-26AA-1689BBDB59D1}"/>
              </a:ext>
            </a:extLst>
          </p:cNvPr>
          <p:cNvCxnSpPr/>
          <p:nvPr/>
        </p:nvCxnSpPr>
        <p:spPr>
          <a:xfrm flipV="1">
            <a:off x="2750344" y="1971675"/>
            <a:ext cx="1221581" cy="600075"/>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BF64AE9-FB75-4BA8-3E32-24BCAAFCF726}"/>
              </a:ext>
            </a:extLst>
          </p:cNvPr>
          <p:cNvCxnSpPr>
            <a:cxnSpLocks/>
          </p:cNvCxnSpPr>
          <p:nvPr/>
        </p:nvCxnSpPr>
        <p:spPr>
          <a:xfrm>
            <a:off x="2750344" y="2653902"/>
            <a:ext cx="1221581" cy="360760"/>
          </a:xfrm>
          <a:prstGeom prst="straightConnector1">
            <a:avLst/>
          </a:prstGeom>
          <a:ln w="63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3970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74E75A-A24A-75A4-C2F6-4CEE0E044AF3}"/>
              </a:ext>
            </a:extLst>
          </p:cNvPr>
          <p:cNvPicPr>
            <a:picLocks noChangeAspect="1"/>
          </p:cNvPicPr>
          <p:nvPr/>
        </p:nvPicPr>
        <p:blipFill>
          <a:blip r:embed="rId3"/>
          <a:stretch>
            <a:fillRect/>
          </a:stretch>
        </p:blipFill>
        <p:spPr>
          <a:xfrm>
            <a:off x="5865424" y="646435"/>
            <a:ext cx="2373075" cy="2291432"/>
          </a:xfrm>
          <a:prstGeom prst="rect">
            <a:avLst/>
          </a:prstGeom>
        </p:spPr>
      </p:pic>
      <p:sp>
        <p:nvSpPr>
          <p:cNvPr id="4" name="Slide Number Placeholder 3">
            <a:extLst>
              <a:ext uri="{FF2B5EF4-FFF2-40B4-BE49-F238E27FC236}">
                <a16:creationId xmlns:a16="http://schemas.microsoft.com/office/drawing/2014/main" id="{82CB7117-0895-4765-9D38-D02C3AE08F6E}"/>
              </a:ext>
            </a:extLst>
          </p:cNvPr>
          <p:cNvSpPr>
            <a:spLocks noGrp="1"/>
          </p:cNvSpPr>
          <p:nvPr>
            <p:ph type="sldNum" sz="quarter" idx="17"/>
          </p:nvPr>
        </p:nvSpPr>
        <p:spPr/>
        <p:txBody>
          <a:bodyPr/>
          <a:lstStyle/>
          <a:p>
            <a:pPr defTabSz="685800"/>
            <a:fld id="{23AA811B-2EBD-4900-905E-5BE206449611}" type="slidenum">
              <a:rPr lang="en-GB">
                <a:solidFill>
                  <a:srgbClr val="009DF0"/>
                </a:solidFill>
                <a:latin typeface="Verdana"/>
              </a:rPr>
              <a:pPr defTabSz="685800"/>
              <a:t>47</a:t>
            </a:fld>
            <a:endParaRPr lang="en-GB" dirty="0">
              <a:solidFill>
                <a:srgbClr val="009DF0"/>
              </a:solidFill>
              <a:latin typeface="Verdana"/>
            </a:endParaRPr>
          </a:p>
        </p:txBody>
      </p:sp>
      <p:sp>
        <p:nvSpPr>
          <p:cNvPr id="5" name="Title 4">
            <a:extLst>
              <a:ext uri="{FF2B5EF4-FFF2-40B4-BE49-F238E27FC236}">
                <a16:creationId xmlns:a16="http://schemas.microsoft.com/office/drawing/2014/main" id="{FDBCD301-C707-4CBE-9902-12CFEE664515}"/>
              </a:ext>
            </a:extLst>
          </p:cNvPr>
          <p:cNvSpPr>
            <a:spLocks noGrp="1"/>
          </p:cNvSpPr>
          <p:nvPr>
            <p:ph type="title"/>
          </p:nvPr>
        </p:nvSpPr>
        <p:spPr/>
        <p:txBody>
          <a:bodyPr/>
          <a:lstStyle/>
          <a:p>
            <a:r>
              <a:rPr lang="da-DK" dirty="0"/>
              <a:t>Hvad miljøvurderes for CO</a:t>
            </a:r>
            <a:r>
              <a:rPr lang="da-DK" baseline="-25000" dirty="0"/>
              <a:t>2</a:t>
            </a:r>
            <a:r>
              <a:rPr lang="da-DK" dirty="0"/>
              <a:t>-lagring?</a:t>
            </a:r>
          </a:p>
        </p:txBody>
      </p:sp>
      <p:pic>
        <p:nvPicPr>
          <p:cNvPr id="9" name="Picture 8">
            <a:extLst>
              <a:ext uri="{FF2B5EF4-FFF2-40B4-BE49-F238E27FC236}">
                <a16:creationId xmlns:a16="http://schemas.microsoft.com/office/drawing/2014/main" id="{818EAEF7-885F-4971-A599-FFA5C224EDB3}"/>
              </a:ext>
            </a:extLst>
          </p:cNvPr>
          <p:cNvPicPr>
            <a:picLocks noChangeAspect="1"/>
          </p:cNvPicPr>
          <p:nvPr/>
        </p:nvPicPr>
        <p:blipFill>
          <a:blip r:embed="rId4"/>
          <a:stretch>
            <a:fillRect/>
          </a:stretch>
        </p:blipFill>
        <p:spPr>
          <a:xfrm>
            <a:off x="4100513" y="1428154"/>
            <a:ext cx="942975" cy="3468581"/>
          </a:xfrm>
          <a:prstGeom prst="rect">
            <a:avLst/>
          </a:prstGeom>
        </p:spPr>
      </p:pic>
      <p:sp>
        <p:nvSpPr>
          <p:cNvPr id="2" name="Content Placeholder 1">
            <a:extLst>
              <a:ext uri="{FF2B5EF4-FFF2-40B4-BE49-F238E27FC236}">
                <a16:creationId xmlns:a16="http://schemas.microsoft.com/office/drawing/2014/main" id="{C5CD905C-1739-46FA-A21A-8B7F2FF2EBBE}"/>
              </a:ext>
            </a:extLst>
          </p:cNvPr>
          <p:cNvSpPr>
            <a:spLocks noGrp="1"/>
          </p:cNvSpPr>
          <p:nvPr>
            <p:ph idx="1"/>
          </p:nvPr>
        </p:nvSpPr>
        <p:spPr>
          <a:xfrm>
            <a:off x="270000" y="1255924"/>
            <a:ext cx="5365431" cy="3601377"/>
          </a:xfrm>
        </p:spPr>
        <p:txBody>
          <a:bodyPr/>
          <a:lstStyle/>
          <a:p>
            <a:pPr marL="0" indent="0">
              <a:buNone/>
            </a:pPr>
            <a:r>
              <a:rPr lang="da-DK" b="1" dirty="0">
                <a:solidFill>
                  <a:srgbClr val="00B050"/>
                </a:solidFill>
              </a:rPr>
              <a:t>NU: </a:t>
            </a:r>
            <a:r>
              <a:rPr lang="da-DK" b="1" dirty="0"/>
              <a:t>Udbud og bekendtgørelse</a:t>
            </a:r>
          </a:p>
          <a:p>
            <a:r>
              <a:rPr lang="da-DK" dirty="0"/>
              <a:t>Overordnede planer -&gt; overordnede miljøvurderinger</a:t>
            </a:r>
          </a:p>
          <a:p>
            <a:pPr lvl="1"/>
            <a:r>
              <a:rPr lang="da-DK" dirty="0"/>
              <a:t>Vi kender ikke antal af anlæg, omfanget af lagring, placeringer, udseende, mv. </a:t>
            </a:r>
          </a:p>
          <a:p>
            <a:endParaRPr lang="da-DK" dirty="0"/>
          </a:p>
          <a:p>
            <a:endParaRPr lang="da-DK" dirty="0"/>
          </a:p>
          <a:p>
            <a:endParaRPr lang="da-DK" dirty="0"/>
          </a:p>
          <a:p>
            <a:endParaRPr lang="da-DK" dirty="0"/>
          </a:p>
          <a:p>
            <a:pPr marL="0" indent="0">
              <a:buNone/>
            </a:pPr>
            <a:r>
              <a:rPr lang="da-DK" b="1" dirty="0">
                <a:solidFill>
                  <a:srgbClr val="FF0000"/>
                </a:solidFill>
              </a:rPr>
              <a:t>SENERE: </a:t>
            </a:r>
            <a:r>
              <a:rPr lang="da-DK" b="1" dirty="0"/>
              <a:t>Konkrete projekter</a:t>
            </a:r>
          </a:p>
          <a:p>
            <a:r>
              <a:rPr lang="da-DK" dirty="0"/>
              <a:t>Konkret placering &amp; design -&gt; detaljerede miljøvurderinger</a:t>
            </a:r>
          </a:p>
          <a:p>
            <a:pPr lvl="1"/>
            <a:r>
              <a:rPr lang="da-DK" dirty="0"/>
              <a:t>Detaljer giver mulighed for visualiseringer, støjberegninger, modelleringer, mv. i forhold til konkrete omgivelser</a:t>
            </a:r>
          </a:p>
          <a:p>
            <a:endParaRPr lang="da-DK" dirty="0"/>
          </a:p>
        </p:txBody>
      </p:sp>
      <p:pic>
        <p:nvPicPr>
          <p:cNvPr id="11" name="Picture 10">
            <a:extLst>
              <a:ext uri="{FF2B5EF4-FFF2-40B4-BE49-F238E27FC236}">
                <a16:creationId xmlns:a16="http://schemas.microsoft.com/office/drawing/2014/main" id="{C7A4251D-2DD8-4642-8474-957BE4C8481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11599" r="34232"/>
          <a:stretch/>
        </p:blipFill>
        <p:spPr>
          <a:xfrm>
            <a:off x="5878450" y="3112925"/>
            <a:ext cx="2284772" cy="181823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1CD2F559-8E06-4292-95AB-EFA39878EC0A}"/>
              </a:ext>
            </a:extLst>
          </p:cNvPr>
          <p:cNvSpPr txBox="1"/>
          <p:nvPr/>
        </p:nvSpPr>
        <p:spPr>
          <a:xfrm rot="19909841">
            <a:off x="5859459" y="3657269"/>
            <a:ext cx="2322752" cy="692497"/>
          </a:xfrm>
          <a:prstGeom prst="rect">
            <a:avLst/>
          </a:prstGeom>
          <a:noFill/>
        </p:spPr>
        <p:txBody>
          <a:bodyPr wrap="none" lIns="0" tIns="0" rIns="0" bIns="0" rtlCol="0">
            <a:spAutoFit/>
          </a:bodyPr>
          <a:lstStyle/>
          <a:p>
            <a:pPr defTabSz="685800"/>
            <a:r>
              <a:rPr lang="da-DK" sz="4500" dirty="0">
                <a:solidFill>
                  <a:srgbClr val="FF0000"/>
                </a:solidFill>
                <a:latin typeface="Verdana"/>
              </a:rPr>
              <a:t>SENERE</a:t>
            </a:r>
          </a:p>
        </p:txBody>
      </p:sp>
      <p:sp>
        <p:nvSpPr>
          <p:cNvPr id="14" name="TextBox 13">
            <a:extLst>
              <a:ext uri="{FF2B5EF4-FFF2-40B4-BE49-F238E27FC236}">
                <a16:creationId xmlns:a16="http://schemas.microsoft.com/office/drawing/2014/main" id="{7BF01ED7-9C60-488E-9106-8BC25D4EB14C}"/>
              </a:ext>
            </a:extLst>
          </p:cNvPr>
          <p:cNvSpPr txBox="1"/>
          <p:nvPr/>
        </p:nvSpPr>
        <p:spPr>
          <a:xfrm rot="19909841">
            <a:off x="6410266" y="1512795"/>
            <a:ext cx="852798" cy="692497"/>
          </a:xfrm>
          <a:prstGeom prst="rect">
            <a:avLst/>
          </a:prstGeom>
          <a:noFill/>
        </p:spPr>
        <p:txBody>
          <a:bodyPr wrap="none" lIns="0" tIns="0" rIns="0" bIns="0" rtlCol="0">
            <a:spAutoFit/>
          </a:bodyPr>
          <a:lstStyle/>
          <a:p>
            <a:pPr defTabSz="685800"/>
            <a:r>
              <a:rPr lang="da-DK" sz="4500" dirty="0">
                <a:solidFill>
                  <a:srgbClr val="00B050"/>
                </a:solidFill>
                <a:latin typeface="Verdana"/>
              </a:rPr>
              <a:t>NU</a:t>
            </a:r>
          </a:p>
        </p:txBody>
      </p:sp>
    </p:spTree>
    <p:extLst>
      <p:ext uri="{BB962C8B-B14F-4D97-AF65-F5344CB8AC3E}">
        <p14:creationId xmlns:p14="http://schemas.microsoft.com/office/powerpoint/2010/main" val="839172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9FD0-61AF-2157-3D91-2E8C854550AB}"/>
              </a:ext>
            </a:extLst>
          </p:cNvPr>
          <p:cNvSpPr>
            <a:spLocks noGrp="1"/>
          </p:cNvSpPr>
          <p:nvPr>
            <p:ph type="title"/>
          </p:nvPr>
        </p:nvSpPr>
        <p:spPr/>
        <p:txBody>
          <a:bodyPr/>
          <a:lstStyle/>
          <a:p>
            <a:r>
              <a:rPr lang="da-DK" dirty="0"/>
              <a:t>Hvordan vurderes </a:t>
            </a:r>
            <a:r>
              <a:rPr lang="da-DK" u="sng" dirty="0"/>
              <a:t>planer</a:t>
            </a:r>
            <a:r>
              <a:rPr lang="da-DK" dirty="0"/>
              <a:t> for CO</a:t>
            </a:r>
            <a:r>
              <a:rPr lang="da-DK" baseline="-25000" dirty="0"/>
              <a:t>2</a:t>
            </a:r>
            <a:r>
              <a:rPr lang="da-DK" dirty="0"/>
              <a:t>-lagring?</a:t>
            </a:r>
          </a:p>
        </p:txBody>
      </p:sp>
      <p:sp>
        <p:nvSpPr>
          <p:cNvPr id="3" name="Content Placeholder 2">
            <a:extLst>
              <a:ext uri="{FF2B5EF4-FFF2-40B4-BE49-F238E27FC236}">
                <a16:creationId xmlns:a16="http://schemas.microsoft.com/office/drawing/2014/main" id="{598124E8-E29F-B82F-EF93-37A9D69FCD08}"/>
              </a:ext>
            </a:extLst>
          </p:cNvPr>
          <p:cNvSpPr>
            <a:spLocks noGrp="1"/>
          </p:cNvSpPr>
          <p:nvPr>
            <p:ph idx="1"/>
          </p:nvPr>
        </p:nvSpPr>
        <p:spPr>
          <a:xfrm>
            <a:off x="270000" y="2095927"/>
            <a:ext cx="3083479" cy="2459738"/>
          </a:xfrm>
        </p:spPr>
        <p:txBody>
          <a:bodyPr/>
          <a:lstStyle/>
          <a:p>
            <a:pPr marL="0" indent="0">
              <a:buNone/>
            </a:pPr>
            <a:r>
              <a:rPr lang="da-DK" sz="1350" dirty="0"/>
              <a:t>Store usikkerheder i forhold til: </a:t>
            </a:r>
          </a:p>
          <a:p>
            <a:r>
              <a:rPr lang="da-DK" sz="1350" dirty="0"/>
              <a:t>Hvor det vil ske</a:t>
            </a:r>
          </a:p>
          <a:p>
            <a:r>
              <a:rPr lang="da-DK" sz="1350" dirty="0"/>
              <a:t>Hvor meget der vil ske</a:t>
            </a:r>
          </a:p>
          <a:p>
            <a:r>
              <a:rPr lang="da-DK" sz="1350" dirty="0"/>
              <a:t>Hvornår det vil ske</a:t>
            </a:r>
          </a:p>
          <a:p>
            <a:r>
              <a:rPr lang="da-DK" sz="1350" dirty="0"/>
              <a:t>Hvordan det vil ske</a:t>
            </a:r>
          </a:p>
        </p:txBody>
      </p:sp>
      <p:sp>
        <p:nvSpPr>
          <p:cNvPr id="4" name="Content Placeholder 2">
            <a:extLst>
              <a:ext uri="{FF2B5EF4-FFF2-40B4-BE49-F238E27FC236}">
                <a16:creationId xmlns:a16="http://schemas.microsoft.com/office/drawing/2014/main" id="{7A69F970-6F30-5F1B-669B-2582A795395B}"/>
              </a:ext>
            </a:extLst>
          </p:cNvPr>
          <p:cNvSpPr txBox="1">
            <a:spLocks/>
          </p:cNvSpPr>
          <p:nvPr/>
        </p:nvSpPr>
        <p:spPr>
          <a:xfrm>
            <a:off x="4724840" y="2095927"/>
            <a:ext cx="4070234" cy="226022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0"/>
              </a:spcBef>
              <a:spcAft>
                <a:spcPts val="450"/>
              </a:spcAft>
              <a:buNone/>
            </a:pPr>
            <a:r>
              <a:rPr lang="da-DK" sz="1350" dirty="0">
                <a:solidFill>
                  <a:srgbClr val="000000"/>
                </a:solidFill>
                <a:latin typeface="Verdana"/>
              </a:rPr>
              <a:t>Håndteres ved:</a:t>
            </a:r>
          </a:p>
          <a:p>
            <a:pPr marL="108000" indent="-108000" defTabSz="685800">
              <a:lnSpc>
                <a:spcPct val="120000"/>
              </a:lnSpc>
              <a:spcBef>
                <a:spcPts val="0"/>
              </a:spcBef>
              <a:spcAft>
                <a:spcPts val="450"/>
              </a:spcAft>
            </a:pPr>
            <a:r>
              <a:rPr lang="da-DK" sz="1350" dirty="0">
                <a:solidFill>
                  <a:srgbClr val="000000"/>
                </a:solidFill>
                <a:latin typeface="Verdana"/>
              </a:rPr>
              <a:t>Overordnede vurderinger</a:t>
            </a:r>
          </a:p>
          <a:p>
            <a:pPr marL="108000" indent="-108000" defTabSz="685800">
              <a:lnSpc>
                <a:spcPct val="120000"/>
              </a:lnSpc>
              <a:spcBef>
                <a:spcPts val="0"/>
              </a:spcBef>
              <a:spcAft>
                <a:spcPts val="450"/>
              </a:spcAft>
            </a:pPr>
            <a:r>
              <a:rPr lang="da-DK" sz="1350" dirty="0">
                <a:solidFill>
                  <a:srgbClr val="000000"/>
                </a:solidFill>
                <a:latin typeface="Verdana"/>
              </a:rPr>
              <a:t>Understregning af usikkerhed</a:t>
            </a:r>
          </a:p>
          <a:p>
            <a:pPr marL="108000" indent="-108000" defTabSz="685800">
              <a:lnSpc>
                <a:spcPct val="120000"/>
              </a:lnSpc>
              <a:spcBef>
                <a:spcPts val="0"/>
              </a:spcBef>
              <a:spcAft>
                <a:spcPts val="450"/>
              </a:spcAft>
            </a:pPr>
            <a:r>
              <a:rPr lang="da-DK" sz="1350" dirty="0">
                <a:solidFill>
                  <a:srgbClr val="000000"/>
                </a:solidFill>
                <a:latin typeface="Verdana"/>
              </a:rPr>
              <a:t>Fokus på den overordnede beslutning og mindre på enkelte områder</a:t>
            </a:r>
          </a:p>
          <a:p>
            <a:pPr marL="108000" indent="-108000" defTabSz="685800">
              <a:lnSpc>
                <a:spcPct val="120000"/>
              </a:lnSpc>
              <a:spcBef>
                <a:spcPts val="0"/>
              </a:spcBef>
              <a:spcAft>
                <a:spcPts val="450"/>
              </a:spcAft>
            </a:pPr>
            <a:r>
              <a:rPr lang="da-DK" sz="1350" dirty="0">
                <a:solidFill>
                  <a:srgbClr val="000000"/>
                </a:solidFill>
                <a:latin typeface="Verdana"/>
              </a:rPr>
              <a:t>Understregning af at senere vurderinger af projekter vil være mere præcise</a:t>
            </a:r>
          </a:p>
        </p:txBody>
      </p:sp>
      <p:sp>
        <p:nvSpPr>
          <p:cNvPr id="5" name="Arrow: Right 4">
            <a:extLst>
              <a:ext uri="{FF2B5EF4-FFF2-40B4-BE49-F238E27FC236}">
                <a16:creationId xmlns:a16="http://schemas.microsoft.com/office/drawing/2014/main" id="{DF57592C-DF42-E461-E9DB-A730040C5812}"/>
              </a:ext>
            </a:extLst>
          </p:cNvPr>
          <p:cNvSpPr/>
          <p:nvPr/>
        </p:nvSpPr>
        <p:spPr>
          <a:xfrm>
            <a:off x="3431359" y="2390862"/>
            <a:ext cx="987803" cy="641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a-DK" sz="1350">
              <a:solidFill>
                <a:srgbClr val="FFFFFF"/>
              </a:solidFill>
              <a:latin typeface="Verdana"/>
            </a:endParaRPr>
          </a:p>
        </p:txBody>
      </p:sp>
    </p:spTree>
    <p:extLst>
      <p:ext uri="{BB962C8B-B14F-4D97-AF65-F5344CB8AC3E}">
        <p14:creationId xmlns:p14="http://schemas.microsoft.com/office/powerpoint/2010/main" val="35068367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726EC-D7E6-A2BD-3AF8-5919DCC4D891}"/>
              </a:ext>
            </a:extLst>
          </p:cNvPr>
          <p:cNvSpPr>
            <a:spLocks noGrp="1"/>
          </p:cNvSpPr>
          <p:nvPr>
            <p:ph type="sldNum" sz="quarter" idx="17"/>
          </p:nvPr>
        </p:nvSpPr>
        <p:spPr/>
        <p:txBody>
          <a:bodyPr/>
          <a:lstStyle/>
          <a:p>
            <a:pPr defTabSz="685800"/>
            <a:fld id="{23AA811B-2EBD-4900-905E-5BE206449611}" type="slidenum">
              <a:rPr lang="en-GB">
                <a:solidFill>
                  <a:srgbClr val="009DF0"/>
                </a:solidFill>
                <a:latin typeface="Verdana"/>
              </a:rPr>
              <a:pPr defTabSz="685800"/>
              <a:t>49</a:t>
            </a:fld>
            <a:endParaRPr lang="en-GB" dirty="0">
              <a:solidFill>
                <a:srgbClr val="009DF0"/>
              </a:solidFill>
              <a:latin typeface="Verdana"/>
            </a:endParaRPr>
          </a:p>
        </p:txBody>
      </p:sp>
      <p:sp>
        <p:nvSpPr>
          <p:cNvPr id="5" name="Title 4">
            <a:extLst>
              <a:ext uri="{FF2B5EF4-FFF2-40B4-BE49-F238E27FC236}">
                <a16:creationId xmlns:a16="http://schemas.microsoft.com/office/drawing/2014/main" id="{2ECF3C9E-7F8D-7BFF-A1D2-3BB541C10E79}"/>
              </a:ext>
            </a:extLst>
          </p:cNvPr>
          <p:cNvSpPr>
            <a:spLocks noGrp="1"/>
          </p:cNvSpPr>
          <p:nvPr>
            <p:ph type="title"/>
          </p:nvPr>
        </p:nvSpPr>
        <p:spPr/>
        <p:txBody>
          <a:bodyPr/>
          <a:lstStyle/>
          <a:p>
            <a:r>
              <a:rPr lang="da-DK" dirty="0"/>
              <a:t>Hvad taler vi om?</a:t>
            </a:r>
          </a:p>
        </p:txBody>
      </p:sp>
      <p:pic>
        <p:nvPicPr>
          <p:cNvPr id="6" name="Picture 5">
            <a:extLst>
              <a:ext uri="{FF2B5EF4-FFF2-40B4-BE49-F238E27FC236}">
                <a16:creationId xmlns:a16="http://schemas.microsoft.com/office/drawing/2014/main" id="{AB9051E7-64CD-E74D-8A01-2FAC33AC50DD}"/>
              </a:ext>
            </a:extLst>
          </p:cNvPr>
          <p:cNvPicPr>
            <a:picLocks noChangeAspect="1"/>
          </p:cNvPicPr>
          <p:nvPr/>
        </p:nvPicPr>
        <p:blipFill>
          <a:blip r:embed="rId3"/>
          <a:stretch>
            <a:fillRect/>
          </a:stretch>
        </p:blipFill>
        <p:spPr>
          <a:xfrm>
            <a:off x="854771" y="1119070"/>
            <a:ext cx="6560441" cy="3440161"/>
          </a:xfrm>
          <a:prstGeom prst="rect">
            <a:avLst/>
          </a:prstGeom>
        </p:spPr>
      </p:pic>
    </p:spTree>
    <p:extLst>
      <p:ext uri="{BB962C8B-B14F-4D97-AF65-F5344CB8AC3E}">
        <p14:creationId xmlns:p14="http://schemas.microsoft.com/office/powerpoint/2010/main" val="1742994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8"/>
          </p:nvPr>
        </p:nvSpPr>
        <p:spPr>
          <a:xfrm>
            <a:off x="220570" y="195486"/>
            <a:ext cx="3059833" cy="626801"/>
          </a:xfrm>
        </p:spPr>
        <p:txBody>
          <a:bodyPr/>
          <a:lstStyle/>
          <a:p>
            <a:r>
              <a:rPr lang="da-DK" dirty="0"/>
              <a:t>Hvad er i høring</a:t>
            </a:r>
          </a:p>
        </p:txBody>
      </p:sp>
      <p:sp>
        <p:nvSpPr>
          <p:cNvPr id="5" name="Pladsholder til tekst 4"/>
          <p:cNvSpPr>
            <a:spLocks noGrp="1"/>
          </p:cNvSpPr>
          <p:nvPr>
            <p:ph type="body" sz="quarter" idx="14"/>
          </p:nvPr>
        </p:nvSpPr>
        <p:spPr>
          <a:xfrm>
            <a:off x="215584" y="895460"/>
            <a:ext cx="4068384" cy="3764522"/>
          </a:xfrm>
          <a:solidFill>
            <a:schemeClr val="accent1"/>
          </a:solidFill>
        </p:spPr>
        <p:txBody>
          <a:bodyPr/>
          <a:lstStyle/>
          <a:p>
            <a:r>
              <a:rPr lang="da-DK" dirty="0">
                <a:solidFill>
                  <a:schemeClr val="bg1"/>
                </a:solidFill>
              </a:rPr>
              <a:t>FORSLAG </a:t>
            </a:r>
            <a:r>
              <a:rPr lang="da-DK" dirty="0" smtClean="0">
                <a:solidFill>
                  <a:schemeClr val="bg1"/>
                </a:solidFill>
              </a:rPr>
              <a:t>TIL STRATEGISK MILJØRAPPORT FOR OMRÅDER </a:t>
            </a:r>
            <a:r>
              <a:rPr lang="da-DK" dirty="0">
                <a:solidFill>
                  <a:schemeClr val="bg1"/>
                </a:solidFill>
              </a:rPr>
              <a:t>MED HENBLIK PÅ LAGRING AF CO</a:t>
            </a:r>
            <a:r>
              <a:rPr lang="da-DK" baseline="-25000" dirty="0">
                <a:solidFill>
                  <a:schemeClr val="bg1"/>
                </a:solidFill>
              </a:rPr>
              <a:t>2</a:t>
            </a:r>
            <a:r>
              <a:rPr lang="da-DK" dirty="0">
                <a:solidFill>
                  <a:schemeClr val="bg1"/>
                </a:solidFill>
              </a:rPr>
              <a:t> I </a:t>
            </a:r>
            <a:r>
              <a:rPr lang="da-DK" dirty="0" smtClean="0">
                <a:solidFill>
                  <a:schemeClr val="bg1"/>
                </a:solidFill>
              </a:rPr>
              <a:t>UNDERGRUNDEN</a:t>
            </a:r>
            <a:endParaRPr lang="da-DK" dirty="0">
              <a:solidFill>
                <a:schemeClr val="bg1"/>
              </a:solidFill>
            </a:endParaRPr>
          </a:p>
          <a:p>
            <a:endParaRPr lang="da-DK" sz="1200" dirty="0" smtClean="0">
              <a:solidFill>
                <a:schemeClr val="bg1"/>
              </a:solidFill>
            </a:endParaRPr>
          </a:p>
          <a:p>
            <a:endParaRPr lang="da-DK" sz="1200" dirty="0">
              <a:solidFill>
                <a:schemeClr val="bg1"/>
              </a:solidFill>
            </a:endParaRPr>
          </a:p>
          <a:p>
            <a:r>
              <a:rPr lang="da-DK" sz="1200" dirty="0" smtClean="0">
                <a:solidFill>
                  <a:schemeClr val="bg1"/>
                </a:solidFill>
              </a:rPr>
              <a:t>Planlægning </a:t>
            </a:r>
            <a:r>
              <a:rPr lang="da-DK" sz="1200" dirty="0">
                <a:solidFill>
                  <a:schemeClr val="bg1"/>
                </a:solidFill>
              </a:rPr>
              <a:t>af områder til at muliggøre lagring af CO</a:t>
            </a:r>
            <a:r>
              <a:rPr lang="da-DK" sz="1200" baseline="-25000" dirty="0">
                <a:solidFill>
                  <a:schemeClr val="bg1"/>
                </a:solidFill>
              </a:rPr>
              <a:t>2</a:t>
            </a:r>
            <a:r>
              <a:rPr lang="da-DK" sz="1200" dirty="0">
                <a:solidFill>
                  <a:schemeClr val="bg1"/>
                </a:solidFill>
              </a:rPr>
              <a:t> i undergrunden</a:t>
            </a:r>
            <a:r>
              <a:rPr lang="da-DK" sz="1200" dirty="0" smtClean="0">
                <a:solidFill>
                  <a:schemeClr val="bg1"/>
                </a:solidFill>
              </a:rPr>
              <a:t>.</a:t>
            </a:r>
          </a:p>
          <a:p>
            <a:endParaRPr lang="da-DK" sz="1200" dirty="0">
              <a:solidFill>
                <a:schemeClr val="bg1"/>
              </a:solidFill>
            </a:endParaRPr>
          </a:p>
          <a:p>
            <a:r>
              <a:rPr lang="da-DK" sz="1200" dirty="0" smtClean="0">
                <a:solidFill>
                  <a:schemeClr val="bg1"/>
                </a:solidFill>
              </a:rPr>
              <a:t>Det er en overordnet vurdering af risiko for væsentlig miljøpåvirkning som følge af de aktiviteter som planen muliggør</a:t>
            </a:r>
            <a:endParaRPr lang="da-DK" sz="1200" dirty="0">
              <a:solidFill>
                <a:schemeClr val="bg1"/>
              </a:solidFill>
            </a:endParaRPr>
          </a:p>
          <a:p>
            <a:endParaRPr lang="da-DK" sz="1200" dirty="0">
              <a:solidFill>
                <a:schemeClr val="bg1"/>
              </a:solidFill>
            </a:endParaRPr>
          </a:p>
          <a:p>
            <a:endParaRPr lang="da-DK" dirty="0">
              <a:solidFill>
                <a:schemeClr val="bg1"/>
              </a:solidFill>
            </a:endParaRPr>
          </a:p>
          <a:p>
            <a:endParaRPr lang="da-DK" dirty="0">
              <a:solidFill>
                <a:schemeClr val="bg1"/>
              </a:solidFill>
            </a:endParaRPr>
          </a:p>
        </p:txBody>
      </p:sp>
      <p:sp>
        <p:nvSpPr>
          <p:cNvPr id="6" name="Pladsholder til tekst 4"/>
          <p:cNvSpPr txBox="1">
            <a:spLocks/>
          </p:cNvSpPr>
          <p:nvPr/>
        </p:nvSpPr>
        <p:spPr>
          <a:xfrm>
            <a:off x="4490592" y="888242"/>
            <a:ext cx="4068384" cy="3764522"/>
          </a:xfrm>
          <a:prstGeom prst="rect">
            <a:avLst/>
          </a:prstGeom>
          <a:solidFill>
            <a:schemeClr val="accent1"/>
          </a:solidFill>
        </p:spPr>
        <p:txBody>
          <a:bodyPr vert="horz" lIns="91440" tIns="45720" rIns="91440" bIns="45720" rtlCol="0">
            <a:normAutofit lnSpcReduction="10000"/>
          </a:bodyPr>
          <a:lstStyle>
            <a:lvl1pPr marL="0" indent="0" algn="l" defTabSz="818693" rtl="0" eaLnBrk="1" latinLnBrk="0" hangingPunct="1">
              <a:spcBef>
                <a:spcPct val="20000"/>
              </a:spcBef>
              <a:buFont typeface="Arial" panose="020B0604020202020204" pitchFamily="34" charset="0"/>
              <a:buNone/>
              <a:defRPr sz="1400" kern="1200" baseline="0">
                <a:solidFill>
                  <a:schemeClr val="tx1"/>
                </a:solidFill>
                <a:latin typeface="Segoe UI Semilight" panose="020B0402040204020203" pitchFamily="34" charset="0"/>
                <a:ea typeface="+mn-ea"/>
                <a:cs typeface="Segoe UI Semilight" panose="020B0402040204020203" pitchFamily="34" charset="0"/>
              </a:defRPr>
            </a:lvl1pPr>
            <a:lvl2pPr marL="605908" indent="-285750" algn="l" defTabSz="818693" rtl="0" eaLnBrk="1" latinLnBrk="0" hangingPunct="1">
              <a:spcBef>
                <a:spcPct val="20000"/>
              </a:spcBef>
              <a:buFont typeface="Segoe UI Semilight" panose="020B0402040204020203" pitchFamily="34" charset="0"/>
              <a:buChar char="−"/>
              <a:defRPr sz="1400" kern="1200" baseline="0">
                <a:solidFill>
                  <a:schemeClr val="tx1"/>
                </a:solidFill>
                <a:latin typeface="Segoe UI Semilight" panose="020B0402040204020203" pitchFamily="34" charset="0"/>
                <a:ea typeface="+mn-ea"/>
                <a:cs typeface="Segoe UI Semilight" panose="020B0402040204020203" pitchFamily="34" charset="0"/>
              </a:defRPr>
            </a:lvl2pPr>
            <a:lvl3pPr marL="828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3pPr>
            <a:lvl4pPr marL="1080000" indent="-204673" algn="l" defTabSz="818693" rtl="0" eaLnBrk="1" latinLnBrk="0" hangingPunct="1">
              <a:spcBef>
                <a:spcPct val="20000"/>
              </a:spcBef>
              <a:buFont typeface="Arial" panose="020B0604020202020204"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4pPr>
            <a:lvl5pPr marL="1377077" indent="-285750" algn="l" defTabSz="818693" rtl="0" eaLnBrk="1" latinLnBrk="0" hangingPunct="1">
              <a:spcBef>
                <a:spcPct val="20000"/>
              </a:spcBef>
              <a:buFont typeface="Courier New" panose="02070309020205020404" pitchFamily="49" charset="0"/>
              <a:buChar char="o"/>
              <a:defRPr sz="1400" kern="1200">
                <a:solidFill>
                  <a:schemeClr val="tx1"/>
                </a:solidFill>
                <a:latin typeface="Segoe UI Semilight" panose="020B0402040204020203" pitchFamily="34" charset="0"/>
                <a:ea typeface="+mn-ea"/>
                <a:cs typeface="Segoe UI Semilight" panose="020B0402040204020203" pitchFamily="34" charset="0"/>
              </a:defRPr>
            </a:lvl5pPr>
            <a:lvl6pPr marL="1584000" indent="-204673" algn="l" defTabSz="818693" rtl="0" eaLnBrk="1" latinLnBrk="0" hangingPunct="1">
              <a:spcBef>
                <a:spcPct val="20000"/>
              </a:spcBef>
              <a:buFont typeface="Segoe UI Semilight" panose="020B0402040204020203" pitchFamily="34" charset="0"/>
              <a:buChar char="»"/>
              <a:defRPr sz="1400" kern="1200">
                <a:solidFill>
                  <a:schemeClr val="tx1"/>
                </a:solidFill>
                <a:latin typeface="Segoe UI Semilight" panose="020B0402040204020203" pitchFamily="34" charset="0"/>
                <a:ea typeface="+mn-ea"/>
                <a:cs typeface="Segoe UI Semilight" panose="020B0402040204020203" pitchFamily="34" charset="0"/>
              </a:defRPr>
            </a:lvl6pPr>
            <a:lvl7pPr marL="2660753"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0100"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79446" indent="-204673" algn="l" defTabSz="81869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a-DK" dirty="0" smtClean="0">
                <a:solidFill>
                  <a:schemeClr val="bg1"/>
                </a:solidFill>
              </a:rPr>
              <a:t>FORSLAG TIL STRATEGISK MILJØRAPPORT FOR BEKENDTGØRELSE </a:t>
            </a:r>
            <a:r>
              <a:rPr lang="da-DK" dirty="0">
                <a:solidFill>
                  <a:schemeClr val="bg1"/>
                </a:solidFill>
              </a:rPr>
              <a:t>OM PILOT OG DEMONSTRATIONSPROJEKTER PÅ UNDER 100 KT OG MAKSIMAL VARIGHED PÅ 2 </a:t>
            </a:r>
            <a:r>
              <a:rPr lang="da-DK" dirty="0" smtClean="0">
                <a:solidFill>
                  <a:schemeClr val="bg1"/>
                </a:solidFill>
              </a:rPr>
              <a:t>ÅR</a:t>
            </a:r>
          </a:p>
          <a:p>
            <a:endParaRPr lang="da-DK" sz="1200" dirty="0">
              <a:solidFill>
                <a:schemeClr val="bg1"/>
              </a:solidFill>
            </a:endParaRPr>
          </a:p>
          <a:p>
            <a:r>
              <a:rPr lang="da-DK" sz="1200" dirty="0">
                <a:solidFill>
                  <a:schemeClr val="bg1"/>
                </a:solidFill>
              </a:rPr>
              <a:t>Energistyrelsen har udarbejdet et forslag til afgrænsning af strategisk miljøvurdering af bekendtgørelse om geologisk lagring af CO</a:t>
            </a:r>
            <a:r>
              <a:rPr lang="da-DK" sz="1200" baseline="-25000" dirty="0">
                <a:solidFill>
                  <a:schemeClr val="bg1"/>
                </a:solidFill>
              </a:rPr>
              <a:t>2</a:t>
            </a:r>
            <a:r>
              <a:rPr lang="da-DK" sz="1200" dirty="0">
                <a:solidFill>
                  <a:schemeClr val="bg1"/>
                </a:solidFill>
              </a:rPr>
              <a:t> på under 100 kt med henblik på forskning, udvikling eller afprøvning af nye produkter og processer på land og kystnært.</a:t>
            </a:r>
          </a:p>
          <a:p>
            <a:endParaRPr lang="da-DK" sz="1200" dirty="0">
              <a:solidFill>
                <a:schemeClr val="bg1"/>
              </a:solidFill>
            </a:endParaRPr>
          </a:p>
          <a:p>
            <a:r>
              <a:rPr lang="da-DK" sz="1200" dirty="0">
                <a:solidFill>
                  <a:schemeClr val="bg1"/>
                </a:solidFill>
              </a:rPr>
              <a:t>Bekendtgørelsen udmønter bemyndigelsen i undergrundslovens </a:t>
            </a:r>
            <a:r>
              <a:rPr lang="da-DK" sz="1200" dirty="0" smtClean="0">
                <a:solidFill>
                  <a:schemeClr val="bg1"/>
                </a:solidFill>
              </a:rPr>
              <a:t>§ 23 x </a:t>
            </a:r>
            <a:r>
              <a:rPr lang="da-DK" sz="1200" dirty="0">
                <a:solidFill>
                  <a:schemeClr val="bg1"/>
                </a:solidFill>
              </a:rPr>
              <a:t>til at Klima-, Energi og forsyningsministeren kan etablere en særskilt tilladelsesordning til mindre pilot og demonstrationsprojekter.</a:t>
            </a:r>
          </a:p>
          <a:p>
            <a:endParaRPr lang="da-DK" sz="1200" dirty="0">
              <a:solidFill>
                <a:schemeClr val="bg1"/>
              </a:solidFill>
            </a:endParaRPr>
          </a:p>
          <a:p>
            <a:r>
              <a:rPr lang="da-DK" sz="1200" dirty="0">
                <a:solidFill>
                  <a:schemeClr val="bg1"/>
                </a:solidFill>
              </a:rPr>
              <a:t>Bekendtgørelsen vil som følge af </a:t>
            </a:r>
            <a:r>
              <a:rPr lang="da-DK" sz="1200" dirty="0" err="1">
                <a:solidFill>
                  <a:schemeClr val="bg1"/>
                </a:solidFill>
              </a:rPr>
              <a:t>nyudstedelsen</a:t>
            </a:r>
            <a:r>
              <a:rPr lang="da-DK" sz="1200" dirty="0">
                <a:solidFill>
                  <a:schemeClr val="bg1"/>
                </a:solidFill>
              </a:rPr>
              <a:t> </a:t>
            </a:r>
            <a:r>
              <a:rPr lang="da-DK" sz="1200" dirty="0" smtClean="0">
                <a:solidFill>
                  <a:schemeClr val="bg1"/>
                </a:solidFill>
              </a:rPr>
              <a:t>ud over at gælde for et område i Nordsøen, også gælde for de nye områder </a:t>
            </a:r>
            <a:r>
              <a:rPr lang="da-DK" sz="1200" dirty="0">
                <a:solidFill>
                  <a:schemeClr val="bg1"/>
                </a:solidFill>
              </a:rPr>
              <a:t>kystnært og på </a:t>
            </a:r>
            <a:r>
              <a:rPr lang="da-DK" sz="1200" dirty="0" smtClean="0">
                <a:solidFill>
                  <a:schemeClr val="bg1"/>
                </a:solidFill>
              </a:rPr>
              <a:t>land.</a:t>
            </a:r>
            <a:endParaRPr lang="da-DK" sz="1200" dirty="0">
              <a:solidFill>
                <a:schemeClr val="bg1"/>
              </a:solidFill>
            </a:endParaRPr>
          </a:p>
        </p:txBody>
      </p:sp>
    </p:spTree>
    <p:extLst>
      <p:ext uri="{BB962C8B-B14F-4D97-AF65-F5344CB8AC3E}">
        <p14:creationId xmlns:p14="http://schemas.microsoft.com/office/powerpoint/2010/main" val="59927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6E1EC-2E17-2B1A-0FC9-0B58DF945D63}"/>
              </a:ext>
            </a:extLst>
          </p:cNvPr>
          <p:cNvSpPr>
            <a:spLocks noGrp="1"/>
          </p:cNvSpPr>
          <p:nvPr>
            <p:ph type="title"/>
          </p:nvPr>
        </p:nvSpPr>
        <p:spPr/>
        <p:txBody>
          <a:bodyPr/>
          <a:lstStyle/>
          <a:p>
            <a:r>
              <a:rPr lang="da-DK" dirty="0"/>
              <a:t>Geografien i planen</a:t>
            </a:r>
          </a:p>
        </p:txBody>
      </p:sp>
      <p:sp>
        <p:nvSpPr>
          <p:cNvPr id="3" name="Content Placeholder 2">
            <a:extLst>
              <a:ext uri="{FF2B5EF4-FFF2-40B4-BE49-F238E27FC236}">
                <a16:creationId xmlns:a16="http://schemas.microsoft.com/office/drawing/2014/main" id="{ABAA92E8-6578-3988-C209-63EC0427D3C5}"/>
              </a:ext>
            </a:extLst>
          </p:cNvPr>
          <p:cNvSpPr>
            <a:spLocks noGrp="1"/>
          </p:cNvSpPr>
          <p:nvPr>
            <p:ph idx="1"/>
          </p:nvPr>
        </p:nvSpPr>
        <p:spPr>
          <a:xfrm>
            <a:off x="270001" y="1371600"/>
            <a:ext cx="4353584" cy="3221100"/>
          </a:xfrm>
        </p:spPr>
        <p:txBody>
          <a:bodyPr/>
          <a:lstStyle/>
          <a:p>
            <a:endParaRPr lang="da-DK" dirty="0"/>
          </a:p>
          <a:p>
            <a:pPr marL="0" indent="0">
              <a:buNone/>
            </a:pPr>
            <a:r>
              <a:rPr lang="da-DK" dirty="0"/>
              <a:t>”Undergrundsudpegning” </a:t>
            </a:r>
          </a:p>
          <a:p>
            <a:pPr marL="0" indent="0">
              <a:buNone/>
            </a:pPr>
            <a:r>
              <a:rPr lang="da-DK" dirty="0"/>
              <a:t> = GEUS’ udpegning af egnede reservoirer</a:t>
            </a:r>
          </a:p>
          <a:p>
            <a:pPr marL="0" indent="0">
              <a:buNone/>
            </a:pPr>
            <a:endParaRPr lang="da-DK" dirty="0"/>
          </a:p>
          <a:p>
            <a:pPr marL="0" indent="0">
              <a:buNone/>
            </a:pPr>
            <a:r>
              <a:rPr lang="da-DK" dirty="0"/>
              <a:t>”Planområde”</a:t>
            </a:r>
          </a:p>
          <a:p>
            <a:pPr marL="0" indent="0">
              <a:buNone/>
            </a:pPr>
            <a:r>
              <a:rPr lang="da-DK" dirty="0"/>
              <a:t> = Buffer på 5 km tilføjet</a:t>
            </a:r>
          </a:p>
          <a:p>
            <a:pPr marL="0" indent="0">
              <a:buNone/>
            </a:pPr>
            <a:r>
              <a:rPr lang="da-DK" dirty="0"/>
              <a:t> = Havområder i bufferen fjernet</a:t>
            </a:r>
          </a:p>
          <a:p>
            <a:pPr marL="0" indent="0">
              <a:buNone/>
            </a:pPr>
            <a:endParaRPr lang="da-DK" dirty="0"/>
          </a:p>
          <a:p>
            <a:pPr marL="0" indent="0">
              <a:buNone/>
            </a:pPr>
            <a:r>
              <a:rPr lang="da-DK" dirty="0"/>
              <a:t>”Overfladeudpegning” </a:t>
            </a:r>
          </a:p>
          <a:p>
            <a:pPr marL="0" indent="0">
              <a:buNone/>
            </a:pPr>
            <a:r>
              <a:rPr lang="da-DK" dirty="0"/>
              <a:t> = Natura 2000 områder fjernet fra overfladeudpegning</a:t>
            </a:r>
          </a:p>
          <a:p>
            <a:endParaRPr lang="da-DK" dirty="0"/>
          </a:p>
          <a:p>
            <a:endParaRPr lang="da-DK" dirty="0"/>
          </a:p>
        </p:txBody>
      </p:sp>
      <p:sp>
        <p:nvSpPr>
          <p:cNvPr id="4" name="Slide Number Placeholder 3">
            <a:extLst>
              <a:ext uri="{FF2B5EF4-FFF2-40B4-BE49-F238E27FC236}">
                <a16:creationId xmlns:a16="http://schemas.microsoft.com/office/drawing/2014/main" id="{F45F3915-EAC8-586C-4AC2-ADDC1CCD0C44}"/>
              </a:ext>
            </a:extLst>
          </p:cNvPr>
          <p:cNvSpPr>
            <a:spLocks noGrp="1"/>
          </p:cNvSpPr>
          <p:nvPr>
            <p:ph type="sldNum" sz="quarter" idx="12"/>
          </p:nvPr>
        </p:nvSpPr>
        <p:spPr/>
        <p:txBody>
          <a:bodyPr/>
          <a:lstStyle/>
          <a:p>
            <a:pPr defTabSz="685800"/>
            <a:fld id="{23AA811B-2EBD-4900-905E-5BE206449611}" type="slidenum">
              <a:rPr lang="en-GB">
                <a:solidFill>
                  <a:srgbClr val="009DF0"/>
                </a:solidFill>
                <a:latin typeface="Verdana"/>
              </a:rPr>
              <a:pPr defTabSz="685800"/>
              <a:t>50</a:t>
            </a:fld>
            <a:endParaRPr lang="en-GB" dirty="0">
              <a:solidFill>
                <a:srgbClr val="009DF0"/>
              </a:solidFill>
              <a:latin typeface="Verdana"/>
            </a:endParaRPr>
          </a:p>
        </p:txBody>
      </p:sp>
      <p:pic>
        <p:nvPicPr>
          <p:cNvPr id="6" name="Picture 5">
            <a:extLst>
              <a:ext uri="{FF2B5EF4-FFF2-40B4-BE49-F238E27FC236}">
                <a16:creationId xmlns:a16="http://schemas.microsoft.com/office/drawing/2014/main" id="{9476AF87-C65C-9CC9-7331-7DBF04B407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897" y="1371600"/>
            <a:ext cx="3777139" cy="2761774"/>
          </a:xfrm>
          <a:prstGeom prst="rect">
            <a:avLst/>
          </a:prstGeom>
          <a:noFill/>
        </p:spPr>
      </p:pic>
    </p:spTree>
    <p:extLst>
      <p:ext uri="{BB962C8B-B14F-4D97-AF65-F5344CB8AC3E}">
        <p14:creationId xmlns:p14="http://schemas.microsoft.com/office/powerpoint/2010/main" val="3575522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475604-6B1A-48A9-B18E-DADF368BC5C9}"/>
              </a:ext>
            </a:extLst>
          </p:cNvPr>
          <p:cNvSpPr>
            <a:spLocks noGrp="1"/>
          </p:cNvSpPr>
          <p:nvPr>
            <p:ph idx="1"/>
          </p:nvPr>
        </p:nvSpPr>
        <p:spPr>
          <a:xfrm>
            <a:off x="843635" y="1729051"/>
            <a:ext cx="2278467" cy="2619350"/>
          </a:xfrm>
        </p:spPr>
        <p:txBody>
          <a:bodyPr/>
          <a:lstStyle/>
          <a:p>
            <a:pPr marL="0" indent="0">
              <a:buNone/>
            </a:pPr>
            <a:endParaRPr lang="da-DK" sz="1500" dirty="0"/>
          </a:p>
          <a:p>
            <a:pPr marL="0" indent="0">
              <a:buNone/>
            </a:pPr>
            <a:endParaRPr lang="da-DK" sz="1500" dirty="0"/>
          </a:p>
          <a:p>
            <a:pPr marL="0" indent="0">
              <a:buNone/>
            </a:pPr>
            <a:r>
              <a:rPr lang="da-DK" sz="1500" dirty="0"/>
              <a:t>Kortlægning af påvirkninger</a:t>
            </a:r>
          </a:p>
          <a:p>
            <a:endParaRPr lang="da-DK" sz="1500" dirty="0"/>
          </a:p>
          <a:p>
            <a:endParaRPr lang="da-DK" sz="1500" dirty="0"/>
          </a:p>
          <a:p>
            <a:endParaRPr lang="da-DK" sz="1500" dirty="0"/>
          </a:p>
        </p:txBody>
      </p:sp>
      <p:sp>
        <p:nvSpPr>
          <p:cNvPr id="4" name="Slide Number Placeholder 3">
            <a:extLst>
              <a:ext uri="{FF2B5EF4-FFF2-40B4-BE49-F238E27FC236}">
                <a16:creationId xmlns:a16="http://schemas.microsoft.com/office/drawing/2014/main" id="{C1E39C98-2021-432D-9FB2-B29D5FD8FE19}"/>
              </a:ext>
            </a:extLst>
          </p:cNvPr>
          <p:cNvSpPr>
            <a:spLocks noGrp="1"/>
          </p:cNvSpPr>
          <p:nvPr>
            <p:ph type="sldNum" sz="quarter" idx="17"/>
          </p:nvPr>
        </p:nvSpPr>
        <p:spPr/>
        <p:txBody>
          <a:bodyPr/>
          <a:lstStyle/>
          <a:p>
            <a:pPr defTabSz="685800"/>
            <a:fld id="{23AA811B-2EBD-4900-905E-5BE206449611}" type="slidenum">
              <a:rPr lang="en-GB">
                <a:solidFill>
                  <a:srgbClr val="009DF0"/>
                </a:solidFill>
                <a:latin typeface="Verdana"/>
              </a:rPr>
              <a:pPr defTabSz="685800"/>
              <a:t>51</a:t>
            </a:fld>
            <a:endParaRPr lang="en-GB" dirty="0">
              <a:solidFill>
                <a:srgbClr val="009DF0"/>
              </a:solidFill>
              <a:latin typeface="Verdana"/>
            </a:endParaRPr>
          </a:p>
        </p:txBody>
      </p:sp>
      <p:sp>
        <p:nvSpPr>
          <p:cNvPr id="5" name="Title 4">
            <a:extLst>
              <a:ext uri="{FF2B5EF4-FFF2-40B4-BE49-F238E27FC236}">
                <a16:creationId xmlns:a16="http://schemas.microsoft.com/office/drawing/2014/main" id="{0483DEA6-DCDD-436C-B4EB-B0B61AAB6AE3}"/>
              </a:ext>
            </a:extLst>
          </p:cNvPr>
          <p:cNvSpPr>
            <a:spLocks noGrp="1"/>
          </p:cNvSpPr>
          <p:nvPr>
            <p:ph type="title"/>
          </p:nvPr>
        </p:nvSpPr>
        <p:spPr/>
        <p:txBody>
          <a:bodyPr/>
          <a:lstStyle/>
          <a:p>
            <a:r>
              <a:rPr lang="da-DK" dirty="0"/>
              <a:t>Indholdet i miljørapporterne</a:t>
            </a:r>
          </a:p>
        </p:txBody>
      </p:sp>
      <p:pic>
        <p:nvPicPr>
          <p:cNvPr id="8" name="Picture 7">
            <a:extLst>
              <a:ext uri="{FF2B5EF4-FFF2-40B4-BE49-F238E27FC236}">
                <a16:creationId xmlns:a16="http://schemas.microsoft.com/office/drawing/2014/main" id="{A78B8CEC-FFE7-401A-9DC4-D9067E8CF1FB}"/>
              </a:ext>
            </a:extLst>
          </p:cNvPr>
          <p:cNvPicPr>
            <a:picLocks noChangeAspect="1"/>
          </p:cNvPicPr>
          <p:nvPr/>
        </p:nvPicPr>
        <p:blipFill>
          <a:blip r:embed="rId3"/>
          <a:stretch>
            <a:fillRect/>
          </a:stretch>
        </p:blipFill>
        <p:spPr>
          <a:xfrm>
            <a:off x="4476602" y="1284417"/>
            <a:ext cx="228600" cy="3540602"/>
          </a:xfrm>
          <a:prstGeom prst="rect">
            <a:avLst/>
          </a:prstGeom>
        </p:spPr>
      </p:pic>
      <p:cxnSp>
        <p:nvCxnSpPr>
          <p:cNvPr id="10" name="Straight Arrow Connector 9">
            <a:extLst>
              <a:ext uri="{FF2B5EF4-FFF2-40B4-BE49-F238E27FC236}">
                <a16:creationId xmlns:a16="http://schemas.microsoft.com/office/drawing/2014/main" id="{42EAA7FA-57DD-4BFE-90FF-118EBDFF47D0}"/>
              </a:ext>
            </a:extLst>
          </p:cNvPr>
          <p:cNvCxnSpPr>
            <a:cxnSpLocks/>
          </p:cNvCxnSpPr>
          <p:nvPr/>
        </p:nvCxnSpPr>
        <p:spPr>
          <a:xfrm flipV="1">
            <a:off x="2845144" y="2086532"/>
            <a:ext cx="909867" cy="400551"/>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034A16F-07CB-4DB5-A9B1-4CF20B856A7C}"/>
              </a:ext>
            </a:extLst>
          </p:cNvPr>
          <p:cNvSpPr txBox="1"/>
          <p:nvPr/>
        </p:nvSpPr>
        <p:spPr>
          <a:xfrm>
            <a:off x="3865077" y="1861327"/>
            <a:ext cx="2722333" cy="507831"/>
          </a:xfrm>
          <a:prstGeom prst="rect">
            <a:avLst/>
          </a:prstGeom>
          <a:noFill/>
        </p:spPr>
        <p:txBody>
          <a:bodyPr wrap="square">
            <a:spAutoFit/>
          </a:bodyPr>
          <a:lstStyle/>
          <a:p>
            <a:pPr defTabSz="685800"/>
            <a:r>
              <a:rPr lang="da-DK" sz="1350" dirty="0">
                <a:solidFill>
                  <a:srgbClr val="000000"/>
                </a:solidFill>
                <a:latin typeface="Verdana"/>
              </a:rPr>
              <a:t>Fokus i miljøvurderingen af den nationale plan</a:t>
            </a:r>
          </a:p>
        </p:txBody>
      </p:sp>
      <p:cxnSp>
        <p:nvCxnSpPr>
          <p:cNvPr id="14" name="Straight Arrow Connector 13">
            <a:extLst>
              <a:ext uri="{FF2B5EF4-FFF2-40B4-BE49-F238E27FC236}">
                <a16:creationId xmlns:a16="http://schemas.microsoft.com/office/drawing/2014/main" id="{683DDD12-C87F-47BF-A917-8B9019B7B898}"/>
              </a:ext>
            </a:extLst>
          </p:cNvPr>
          <p:cNvCxnSpPr>
            <a:cxnSpLocks/>
          </p:cNvCxnSpPr>
          <p:nvPr/>
        </p:nvCxnSpPr>
        <p:spPr>
          <a:xfrm>
            <a:off x="2834710" y="2578100"/>
            <a:ext cx="920301" cy="460626"/>
          </a:xfrm>
          <a:prstGeom prst="straightConnector1">
            <a:avLst/>
          </a:prstGeom>
          <a:ln w="444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324FA0-6A06-4724-AF03-9A9E58D206B7}"/>
              </a:ext>
            </a:extLst>
          </p:cNvPr>
          <p:cNvSpPr txBox="1"/>
          <p:nvPr/>
        </p:nvSpPr>
        <p:spPr>
          <a:xfrm>
            <a:off x="3865077" y="2903361"/>
            <a:ext cx="2722333" cy="507831"/>
          </a:xfrm>
          <a:prstGeom prst="rect">
            <a:avLst/>
          </a:prstGeom>
          <a:noFill/>
        </p:spPr>
        <p:txBody>
          <a:bodyPr wrap="square">
            <a:spAutoFit/>
          </a:bodyPr>
          <a:lstStyle/>
          <a:p>
            <a:pPr defTabSz="685800"/>
            <a:r>
              <a:rPr lang="da-DK" sz="1350" dirty="0">
                <a:solidFill>
                  <a:srgbClr val="000000"/>
                </a:solidFill>
                <a:latin typeface="Verdana"/>
              </a:rPr>
              <a:t>Fokus i miljøvurderingen af efterfølgende projekter</a:t>
            </a:r>
          </a:p>
        </p:txBody>
      </p:sp>
      <p:pic>
        <p:nvPicPr>
          <p:cNvPr id="19" name="Picture 18">
            <a:extLst>
              <a:ext uri="{FF2B5EF4-FFF2-40B4-BE49-F238E27FC236}">
                <a16:creationId xmlns:a16="http://schemas.microsoft.com/office/drawing/2014/main" id="{F64B99EE-5E29-457E-AE1F-80136847C0EB}"/>
              </a:ext>
            </a:extLst>
          </p:cNvPr>
          <p:cNvPicPr>
            <a:picLocks noChangeAspect="1"/>
          </p:cNvPicPr>
          <p:nvPr/>
        </p:nvPicPr>
        <p:blipFill>
          <a:blip r:embed="rId4"/>
          <a:stretch>
            <a:fillRect/>
          </a:stretch>
        </p:blipFill>
        <p:spPr>
          <a:xfrm>
            <a:off x="6807376" y="1068652"/>
            <a:ext cx="1936550" cy="3018896"/>
          </a:xfrm>
          <a:prstGeom prst="rect">
            <a:avLst/>
          </a:prstGeom>
        </p:spPr>
      </p:pic>
    </p:spTree>
    <p:extLst>
      <p:ext uri="{BB962C8B-B14F-4D97-AF65-F5344CB8AC3E}">
        <p14:creationId xmlns:p14="http://schemas.microsoft.com/office/powerpoint/2010/main" val="13805227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6FEF-C1D0-7F63-C862-741F3518AC62}"/>
              </a:ext>
            </a:extLst>
          </p:cNvPr>
          <p:cNvSpPr>
            <a:spLocks noGrp="1"/>
          </p:cNvSpPr>
          <p:nvPr>
            <p:ph type="title"/>
          </p:nvPr>
        </p:nvSpPr>
        <p:spPr>
          <a:xfrm>
            <a:off x="313910" y="454820"/>
            <a:ext cx="7886700" cy="994172"/>
          </a:xfrm>
        </p:spPr>
        <p:txBody>
          <a:bodyPr/>
          <a:lstStyle/>
          <a:p>
            <a:r>
              <a:rPr lang="da-DK" dirty="0"/>
              <a:t>Afgrænsning af miljøemner i miljørapporterne</a:t>
            </a:r>
          </a:p>
        </p:txBody>
      </p:sp>
      <p:sp>
        <p:nvSpPr>
          <p:cNvPr id="6" name="Text Placeholder 5">
            <a:extLst>
              <a:ext uri="{FF2B5EF4-FFF2-40B4-BE49-F238E27FC236}">
                <a16:creationId xmlns:a16="http://schemas.microsoft.com/office/drawing/2014/main" id="{24A57239-908E-A4C7-A902-D3AC533E4266}"/>
              </a:ext>
            </a:extLst>
          </p:cNvPr>
          <p:cNvSpPr>
            <a:spLocks noGrp="1"/>
          </p:cNvSpPr>
          <p:nvPr>
            <p:ph type="body" idx="1"/>
          </p:nvPr>
        </p:nvSpPr>
        <p:spPr>
          <a:xfrm>
            <a:off x="329323" y="1230050"/>
            <a:ext cx="3868340" cy="617934"/>
          </a:xfrm>
        </p:spPr>
        <p:txBody>
          <a:bodyPr/>
          <a:lstStyle/>
          <a:p>
            <a:r>
              <a:rPr lang="da-DK" b="0" dirty="0"/>
              <a:t>Beskrevet i miljørapporten</a:t>
            </a:r>
          </a:p>
        </p:txBody>
      </p:sp>
      <p:sp>
        <p:nvSpPr>
          <p:cNvPr id="7" name="Content Placeholder 6">
            <a:extLst>
              <a:ext uri="{FF2B5EF4-FFF2-40B4-BE49-F238E27FC236}">
                <a16:creationId xmlns:a16="http://schemas.microsoft.com/office/drawing/2014/main" id="{C6A8E474-438D-3382-54A3-1FC67A3BF62C}"/>
              </a:ext>
            </a:extLst>
          </p:cNvPr>
          <p:cNvSpPr>
            <a:spLocks noGrp="1"/>
          </p:cNvSpPr>
          <p:nvPr>
            <p:ph sz="half" idx="2"/>
          </p:nvPr>
        </p:nvSpPr>
        <p:spPr>
          <a:xfrm>
            <a:off x="483437" y="1932745"/>
            <a:ext cx="3868340" cy="2763441"/>
          </a:xfrm>
        </p:spPr>
        <p:txBody>
          <a:bodyPr>
            <a:normAutofit/>
          </a:bodyPr>
          <a:lstStyle/>
          <a:p>
            <a:r>
              <a:rPr lang="da-DK" dirty="0"/>
              <a:t>Jordarealer</a:t>
            </a:r>
          </a:p>
          <a:p>
            <a:r>
              <a:rPr lang="da-DK" dirty="0"/>
              <a:t>Luft</a:t>
            </a:r>
          </a:p>
          <a:p>
            <a:r>
              <a:rPr lang="da-DK" dirty="0"/>
              <a:t>Landskaber</a:t>
            </a:r>
          </a:p>
          <a:p>
            <a:r>
              <a:rPr lang="da-DK" dirty="0"/>
              <a:t>Kulturarv</a:t>
            </a:r>
          </a:p>
          <a:p>
            <a:r>
              <a:rPr lang="da-DK" dirty="0"/>
              <a:t>Materielle goder</a:t>
            </a:r>
          </a:p>
          <a:p>
            <a:r>
              <a:rPr lang="da-DK" dirty="0"/>
              <a:t>Ressourceeffektivitet</a:t>
            </a:r>
          </a:p>
        </p:txBody>
      </p:sp>
      <p:sp>
        <p:nvSpPr>
          <p:cNvPr id="8" name="Text Placeholder 7">
            <a:extLst>
              <a:ext uri="{FF2B5EF4-FFF2-40B4-BE49-F238E27FC236}">
                <a16:creationId xmlns:a16="http://schemas.microsoft.com/office/drawing/2014/main" id="{D3F669FF-CF76-E420-B1C4-C8AFF1959D8C}"/>
              </a:ext>
            </a:extLst>
          </p:cNvPr>
          <p:cNvSpPr>
            <a:spLocks noGrp="1"/>
          </p:cNvSpPr>
          <p:nvPr>
            <p:ph type="body" sz="quarter" idx="3"/>
          </p:nvPr>
        </p:nvSpPr>
        <p:spPr>
          <a:xfrm>
            <a:off x="4328631" y="1230050"/>
            <a:ext cx="3887391" cy="617934"/>
          </a:xfrm>
        </p:spPr>
        <p:txBody>
          <a:bodyPr/>
          <a:lstStyle/>
          <a:p>
            <a:r>
              <a:rPr lang="da-DK" b="0" dirty="0"/>
              <a:t>Undersøgt i miljørapporten</a:t>
            </a:r>
          </a:p>
        </p:txBody>
      </p:sp>
      <p:sp>
        <p:nvSpPr>
          <p:cNvPr id="9" name="Content Placeholder 8">
            <a:extLst>
              <a:ext uri="{FF2B5EF4-FFF2-40B4-BE49-F238E27FC236}">
                <a16:creationId xmlns:a16="http://schemas.microsoft.com/office/drawing/2014/main" id="{7888E4BA-9B44-05A2-FEAD-FF821946D9D5}"/>
              </a:ext>
            </a:extLst>
          </p:cNvPr>
          <p:cNvSpPr>
            <a:spLocks noGrp="1"/>
          </p:cNvSpPr>
          <p:nvPr>
            <p:ph sz="quarter" idx="4"/>
          </p:nvPr>
        </p:nvSpPr>
        <p:spPr>
          <a:xfrm>
            <a:off x="4482746" y="1932745"/>
            <a:ext cx="3887391" cy="2763441"/>
          </a:xfrm>
        </p:spPr>
        <p:txBody>
          <a:bodyPr>
            <a:normAutofit/>
          </a:bodyPr>
          <a:lstStyle/>
          <a:p>
            <a:r>
              <a:rPr lang="da-DK" dirty="0"/>
              <a:t>Klima</a:t>
            </a:r>
          </a:p>
          <a:p>
            <a:r>
              <a:rPr lang="da-DK" dirty="0"/>
              <a:t>Undergrunden</a:t>
            </a:r>
          </a:p>
          <a:p>
            <a:r>
              <a:rPr lang="da-DK" dirty="0"/>
              <a:t>Katastroferisici</a:t>
            </a:r>
          </a:p>
          <a:p>
            <a:r>
              <a:rPr lang="da-DK" dirty="0"/>
              <a:t>Biologisk mangfoldighed, Natura 2000 og bilag IV arter</a:t>
            </a:r>
          </a:p>
          <a:p>
            <a:r>
              <a:rPr lang="da-DK" dirty="0"/>
              <a:t>Menneskers sundhed</a:t>
            </a:r>
          </a:p>
          <a:p>
            <a:r>
              <a:rPr lang="da-DK" dirty="0"/>
              <a:t>Vandforekomster</a:t>
            </a:r>
          </a:p>
          <a:p>
            <a:r>
              <a:rPr lang="da-DK" dirty="0"/>
              <a:t>Havstrategidirektivet</a:t>
            </a:r>
          </a:p>
          <a:p>
            <a:r>
              <a:rPr lang="da-DK" dirty="0"/>
              <a:t>Fiskeri</a:t>
            </a:r>
          </a:p>
          <a:p>
            <a:endParaRPr lang="da-DK" dirty="0"/>
          </a:p>
          <a:p>
            <a:endParaRPr lang="da-DK" dirty="0"/>
          </a:p>
        </p:txBody>
      </p:sp>
    </p:spTree>
    <p:extLst>
      <p:ext uri="{BB962C8B-B14F-4D97-AF65-F5344CB8AC3E}">
        <p14:creationId xmlns:p14="http://schemas.microsoft.com/office/powerpoint/2010/main" val="36386692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126A32-2281-95FB-C83F-A94CFDE3E134}"/>
              </a:ext>
            </a:extLst>
          </p:cNvPr>
          <p:cNvSpPr>
            <a:spLocks noGrp="1"/>
          </p:cNvSpPr>
          <p:nvPr>
            <p:ph type="title"/>
          </p:nvPr>
        </p:nvSpPr>
        <p:spPr>
          <a:xfrm>
            <a:off x="634942" y="1871947"/>
            <a:ext cx="3815419" cy="994172"/>
          </a:xfrm>
        </p:spPr>
        <p:txBody>
          <a:bodyPr/>
          <a:lstStyle/>
          <a:p>
            <a:r>
              <a:rPr lang="da-DK" dirty="0"/>
              <a:t>Oversigt over påvirkninger</a:t>
            </a:r>
          </a:p>
        </p:txBody>
      </p:sp>
      <p:pic>
        <p:nvPicPr>
          <p:cNvPr id="10" name="Picture 9">
            <a:extLst>
              <a:ext uri="{FF2B5EF4-FFF2-40B4-BE49-F238E27FC236}">
                <a16:creationId xmlns:a16="http://schemas.microsoft.com/office/drawing/2014/main" id="{06F882A2-52BB-7EB0-09E1-96344B56498D}"/>
              </a:ext>
            </a:extLst>
          </p:cNvPr>
          <p:cNvPicPr>
            <a:picLocks noChangeAspect="1"/>
          </p:cNvPicPr>
          <p:nvPr/>
        </p:nvPicPr>
        <p:blipFill>
          <a:blip r:embed="rId3"/>
          <a:stretch>
            <a:fillRect/>
          </a:stretch>
        </p:blipFill>
        <p:spPr>
          <a:xfrm>
            <a:off x="4699932" y="211982"/>
            <a:ext cx="4323697" cy="1917769"/>
          </a:xfrm>
          <a:prstGeom prst="rect">
            <a:avLst/>
          </a:prstGeom>
        </p:spPr>
      </p:pic>
      <p:pic>
        <p:nvPicPr>
          <p:cNvPr id="11" name="Picture 10">
            <a:extLst>
              <a:ext uri="{FF2B5EF4-FFF2-40B4-BE49-F238E27FC236}">
                <a16:creationId xmlns:a16="http://schemas.microsoft.com/office/drawing/2014/main" id="{9DC340B4-E985-BEE7-E140-43EE000BAF14}"/>
              </a:ext>
            </a:extLst>
          </p:cNvPr>
          <p:cNvPicPr>
            <a:picLocks noChangeAspect="1"/>
          </p:cNvPicPr>
          <p:nvPr/>
        </p:nvPicPr>
        <p:blipFill rotWithShape="1">
          <a:blip r:embed="rId4"/>
          <a:srcRect t="13146"/>
          <a:stretch/>
        </p:blipFill>
        <p:spPr>
          <a:xfrm>
            <a:off x="4693640" y="2085254"/>
            <a:ext cx="4336125" cy="2937037"/>
          </a:xfrm>
          <a:prstGeom prst="rect">
            <a:avLst/>
          </a:prstGeom>
        </p:spPr>
      </p:pic>
      <p:pic>
        <p:nvPicPr>
          <p:cNvPr id="2" name="Picture 1">
            <a:extLst>
              <a:ext uri="{FF2B5EF4-FFF2-40B4-BE49-F238E27FC236}">
                <a16:creationId xmlns:a16="http://schemas.microsoft.com/office/drawing/2014/main" id="{99E64A67-BAC8-00D5-EADB-31F8F98CD200}"/>
              </a:ext>
            </a:extLst>
          </p:cNvPr>
          <p:cNvPicPr>
            <a:picLocks noChangeAspect="1"/>
          </p:cNvPicPr>
          <p:nvPr/>
        </p:nvPicPr>
        <p:blipFill>
          <a:blip r:embed="rId3"/>
          <a:stretch>
            <a:fillRect/>
          </a:stretch>
        </p:blipFill>
        <p:spPr>
          <a:xfrm>
            <a:off x="4699932" y="173454"/>
            <a:ext cx="4323697" cy="1917769"/>
          </a:xfrm>
          <a:prstGeom prst="rect">
            <a:avLst/>
          </a:prstGeom>
        </p:spPr>
      </p:pic>
    </p:spTree>
    <p:extLst>
      <p:ext uri="{BB962C8B-B14F-4D97-AF65-F5344CB8AC3E}">
        <p14:creationId xmlns:p14="http://schemas.microsoft.com/office/powerpoint/2010/main" val="28245719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9047-9809-1445-F4E6-F392B837EBD4}"/>
              </a:ext>
            </a:extLst>
          </p:cNvPr>
          <p:cNvSpPr>
            <a:spLocks noGrp="1"/>
          </p:cNvSpPr>
          <p:nvPr>
            <p:ph type="title"/>
          </p:nvPr>
        </p:nvSpPr>
        <p:spPr/>
        <p:txBody>
          <a:bodyPr/>
          <a:lstStyle/>
          <a:p>
            <a:r>
              <a:rPr lang="da-DK" dirty="0"/>
              <a:t>Klima</a:t>
            </a:r>
          </a:p>
        </p:txBody>
      </p:sp>
      <p:sp>
        <p:nvSpPr>
          <p:cNvPr id="3" name="Content Placeholder 2">
            <a:extLst>
              <a:ext uri="{FF2B5EF4-FFF2-40B4-BE49-F238E27FC236}">
                <a16:creationId xmlns:a16="http://schemas.microsoft.com/office/drawing/2014/main" id="{87CB6517-0B17-67D5-44DF-3755E7AE18C8}"/>
              </a:ext>
            </a:extLst>
          </p:cNvPr>
          <p:cNvSpPr>
            <a:spLocks noGrp="1"/>
          </p:cNvSpPr>
          <p:nvPr>
            <p:ph idx="1"/>
          </p:nvPr>
        </p:nvSpPr>
        <p:spPr>
          <a:xfrm>
            <a:off x="670640" y="2805071"/>
            <a:ext cx="5921438" cy="1996482"/>
          </a:xfrm>
        </p:spPr>
        <p:txBody>
          <a:bodyPr>
            <a:normAutofit/>
          </a:bodyPr>
          <a:lstStyle/>
          <a:p>
            <a:pPr marL="0" indent="0">
              <a:buNone/>
            </a:pPr>
            <a:r>
              <a:rPr lang="da-DK" i="1" dirty="0">
                <a:effectLst/>
                <a:ea typeface="Calibri" panose="020F0502020204030204" pitchFamily="34" charset="0"/>
                <a:cs typeface="Times New Roman" panose="02020603050405020304" pitchFamily="18" charset="0"/>
              </a:rPr>
              <a:t>”GEUS har for nuværende estimeret potentialet for geologisk lagring af CO</a:t>
            </a:r>
            <a:r>
              <a:rPr lang="da-DK" i="1" baseline="-25000" dirty="0">
                <a:effectLst/>
                <a:ea typeface="Calibri" panose="020F0502020204030204" pitchFamily="34" charset="0"/>
                <a:cs typeface="Times New Roman" panose="02020603050405020304" pitchFamily="18" charset="0"/>
              </a:rPr>
              <a:t>2</a:t>
            </a:r>
            <a:r>
              <a:rPr lang="da-DK" i="1" dirty="0">
                <a:effectLst/>
                <a:ea typeface="Calibri" panose="020F0502020204030204" pitchFamily="34" charset="0"/>
                <a:cs typeface="Times New Roman" panose="02020603050405020304" pitchFamily="18" charset="0"/>
              </a:rPr>
              <a:t> til at være op mod 22 mia. ton CO</a:t>
            </a:r>
            <a:r>
              <a:rPr lang="da-DK" i="1" baseline="-25000" dirty="0">
                <a:effectLst/>
                <a:ea typeface="Calibri" panose="020F0502020204030204" pitchFamily="34" charset="0"/>
                <a:cs typeface="Times New Roman" panose="02020603050405020304" pitchFamily="18" charset="0"/>
              </a:rPr>
              <a:t>2</a:t>
            </a:r>
            <a:r>
              <a:rPr lang="da-DK" i="1" dirty="0">
                <a:effectLst/>
                <a:ea typeface="Calibri" panose="020F0502020204030204" pitchFamily="34" charset="0"/>
                <a:cs typeface="Times New Roman" panose="02020603050405020304" pitchFamily="18" charset="0"/>
              </a:rPr>
              <a:t>. Alene for Gassumstrukturen er lagringspotentialet vurderet til at være 586 mio. ton</a:t>
            </a:r>
            <a:r>
              <a:rPr lang="da-DK" i="1" dirty="0">
                <a:effectLst/>
              </a:rPr>
              <a:t> </a:t>
            </a:r>
            <a:r>
              <a:rPr lang="en-US" i="1" dirty="0">
                <a:effectLst/>
                <a:ea typeface="Calibri" panose="020F0502020204030204" pitchFamily="34" charset="0"/>
                <a:cs typeface="Times New Roman" panose="02020603050405020304" pitchFamily="18" charset="0"/>
              </a:rPr>
              <a:t>GEUS”</a:t>
            </a:r>
            <a:endParaRPr lang="da-DK" i="1" dirty="0">
              <a:effectLst/>
              <a:ea typeface="Calibri" panose="020F0502020204030204" pitchFamily="34" charset="0"/>
              <a:cs typeface="Times New Roman" panose="02020603050405020304" pitchFamily="18" charset="0"/>
            </a:endParaRPr>
          </a:p>
          <a:p>
            <a:pPr marL="0" indent="0">
              <a:buNone/>
            </a:pPr>
            <a:endParaRPr lang="da-DK" i="1" dirty="0">
              <a:effectLst/>
              <a:ea typeface="Calibri" panose="020F0502020204030204" pitchFamily="34" charset="0"/>
              <a:cs typeface="Times New Roman" panose="02020603050405020304" pitchFamily="18" charset="0"/>
            </a:endParaRPr>
          </a:p>
          <a:p>
            <a:pPr marL="0" indent="0">
              <a:buNone/>
            </a:pPr>
            <a:r>
              <a:rPr lang="da-DK" i="1" dirty="0">
                <a:effectLst/>
                <a:ea typeface="Calibri" panose="020F0502020204030204" pitchFamily="34" charset="0"/>
                <a:cs typeface="Times New Roman" panose="02020603050405020304" pitchFamily="18" charset="0"/>
              </a:rPr>
              <a:t>”Forskningen viser dermed, at den reelle klimagevinst ved CO</a:t>
            </a:r>
            <a:r>
              <a:rPr lang="da-DK" i="1" baseline="-25000" dirty="0">
                <a:effectLst/>
                <a:ea typeface="Calibri" panose="020F0502020204030204" pitchFamily="34" charset="0"/>
                <a:cs typeface="Times New Roman" panose="02020603050405020304" pitchFamily="18" charset="0"/>
              </a:rPr>
              <a:t>2</a:t>
            </a:r>
            <a:r>
              <a:rPr lang="da-DK" i="1" dirty="0">
                <a:effectLst/>
                <a:ea typeface="Calibri" panose="020F0502020204030204" pitchFamily="34" charset="0"/>
                <a:cs typeface="Times New Roman" panose="02020603050405020304" pitchFamily="18" charset="0"/>
              </a:rPr>
              <a:t>-lagring varierer meget (fra 39-92%), fordi en del af den potentielle gevinst går tabt ved, at det er energiforbrugende at fange, transportere og lagre CO</a:t>
            </a:r>
            <a:r>
              <a:rPr lang="da-DK" i="1" baseline="-25000" dirty="0">
                <a:effectLst/>
                <a:ea typeface="Calibri" panose="020F0502020204030204" pitchFamily="34" charset="0"/>
                <a:cs typeface="Times New Roman" panose="02020603050405020304" pitchFamily="18" charset="0"/>
              </a:rPr>
              <a:t>2</a:t>
            </a:r>
            <a:r>
              <a:rPr lang="da-DK" i="1" dirty="0">
                <a:effectLst/>
                <a:ea typeface="Calibri" panose="020F0502020204030204" pitchFamily="34" charset="0"/>
                <a:cs typeface="Times New Roman" panose="02020603050405020304" pitchFamily="18" charset="0"/>
              </a:rPr>
              <a:t>.”</a:t>
            </a:r>
          </a:p>
          <a:p>
            <a:endParaRPr lang="da-DK" dirty="0"/>
          </a:p>
        </p:txBody>
      </p:sp>
      <p:pic>
        <p:nvPicPr>
          <p:cNvPr id="5" name="Picture 4">
            <a:extLst>
              <a:ext uri="{FF2B5EF4-FFF2-40B4-BE49-F238E27FC236}">
                <a16:creationId xmlns:a16="http://schemas.microsoft.com/office/drawing/2014/main" id="{2C1E7466-EF12-DF1B-6BC5-A30444196CD6}"/>
              </a:ext>
            </a:extLst>
          </p:cNvPr>
          <p:cNvPicPr>
            <a:picLocks noChangeAspect="1"/>
          </p:cNvPicPr>
          <p:nvPr/>
        </p:nvPicPr>
        <p:blipFill>
          <a:blip r:embed="rId3"/>
          <a:stretch>
            <a:fillRect/>
          </a:stretch>
        </p:blipFill>
        <p:spPr>
          <a:xfrm>
            <a:off x="608744" y="1129635"/>
            <a:ext cx="7193903" cy="1187719"/>
          </a:xfrm>
          <a:prstGeom prst="rect">
            <a:avLst/>
          </a:prstGeom>
        </p:spPr>
      </p:pic>
      <p:sp>
        <p:nvSpPr>
          <p:cNvPr id="4" name="Content Placeholder 2">
            <a:extLst>
              <a:ext uri="{FF2B5EF4-FFF2-40B4-BE49-F238E27FC236}">
                <a16:creationId xmlns:a16="http://schemas.microsoft.com/office/drawing/2014/main" id="{BDAF6252-F09F-7901-FDAC-BF639D9B29E1}"/>
              </a:ext>
            </a:extLst>
          </p:cNvPr>
          <p:cNvSpPr txBox="1">
            <a:spLocks/>
          </p:cNvSpPr>
          <p:nvPr/>
        </p:nvSpPr>
        <p:spPr>
          <a:xfrm>
            <a:off x="7554825" y="317890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7" name="Picture 6">
            <a:extLst>
              <a:ext uri="{FF2B5EF4-FFF2-40B4-BE49-F238E27FC236}">
                <a16:creationId xmlns:a16="http://schemas.microsoft.com/office/drawing/2014/main" id="{8FA49D82-E583-37A7-DC1F-1938C7506723}"/>
              </a:ext>
            </a:extLst>
          </p:cNvPr>
          <p:cNvPicPr>
            <a:picLocks noChangeAspect="1"/>
          </p:cNvPicPr>
          <p:nvPr/>
        </p:nvPicPr>
        <p:blipFill>
          <a:blip r:embed="rId4"/>
          <a:stretch>
            <a:fillRect/>
          </a:stretch>
        </p:blipFill>
        <p:spPr>
          <a:xfrm>
            <a:off x="7589815" y="3638390"/>
            <a:ext cx="989411" cy="1133500"/>
          </a:xfrm>
          <a:prstGeom prst="rect">
            <a:avLst/>
          </a:prstGeom>
        </p:spPr>
      </p:pic>
    </p:spTree>
    <p:extLst>
      <p:ext uri="{BB962C8B-B14F-4D97-AF65-F5344CB8AC3E}">
        <p14:creationId xmlns:p14="http://schemas.microsoft.com/office/powerpoint/2010/main" val="16452909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0ED8E-D712-C1C1-ED79-73E6E869C15D}"/>
              </a:ext>
            </a:extLst>
          </p:cNvPr>
          <p:cNvSpPr>
            <a:spLocks noGrp="1"/>
          </p:cNvSpPr>
          <p:nvPr>
            <p:ph type="title"/>
          </p:nvPr>
        </p:nvSpPr>
        <p:spPr/>
        <p:txBody>
          <a:bodyPr/>
          <a:lstStyle/>
          <a:p>
            <a:r>
              <a:rPr lang="da-DK" dirty="0"/>
              <a:t>Undergrunden</a:t>
            </a:r>
          </a:p>
        </p:txBody>
      </p:sp>
      <p:pic>
        <p:nvPicPr>
          <p:cNvPr id="7" name="Picture 6">
            <a:extLst>
              <a:ext uri="{FF2B5EF4-FFF2-40B4-BE49-F238E27FC236}">
                <a16:creationId xmlns:a16="http://schemas.microsoft.com/office/drawing/2014/main" id="{CFEAEC10-E6F4-9F2A-579A-DF2AC0ACDEC5}"/>
              </a:ext>
            </a:extLst>
          </p:cNvPr>
          <p:cNvPicPr>
            <a:picLocks noChangeAspect="1"/>
          </p:cNvPicPr>
          <p:nvPr/>
        </p:nvPicPr>
        <p:blipFill>
          <a:blip r:embed="rId3"/>
          <a:stretch>
            <a:fillRect/>
          </a:stretch>
        </p:blipFill>
        <p:spPr>
          <a:xfrm>
            <a:off x="628650" y="1132434"/>
            <a:ext cx="6999912" cy="1328382"/>
          </a:xfrm>
          <a:prstGeom prst="rect">
            <a:avLst/>
          </a:prstGeom>
        </p:spPr>
      </p:pic>
      <p:sp>
        <p:nvSpPr>
          <p:cNvPr id="5" name="Content Placeholder 2">
            <a:extLst>
              <a:ext uri="{FF2B5EF4-FFF2-40B4-BE49-F238E27FC236}">
                <a16:creationId xmlns:a16="http://schemas.microsoft.com/office/drawing/2014/main" id="{EFFC599D-92C5-43E1-98B0-6782DA03E07C}"/>
              </a:ext>
            </a:extLst>
          </p:cNvPr>
          <p:cNvSpPr txBox="1">
            <a:spLocks/>
          </p:cNvSpPr>
          <p:nvPr/>
        </p:nvSpPr>
        <p:spPr>
          <a:xfrm>
            <a:off x="7554825" y="317890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6" name="Picture 5">
            <a:extLst>
              <a:ext uri="{FF2B5EF4-FFF2-40B4-BE49-F238E27FC236}">
                <a16:creationId xmlns:a16="http://schemas.microsoft.com/office/drawing/2014/main" id="{81867B59-A285-AA76-5A0F-E2D4716D0131}"/>
              </a:ext>
            </a:extLst>
          </p:cNvPr>
          <p:cNvPicPr>
            <a:picLocks noChangeAspect="1"/>
          </p:cNvPicPr>
          <p:nvPr/>
        </p:nvPicPr>
        <p:blipFill>
          <a:blip r:embed="rId4"/>
          <a:stretch>
            <a:fillRect/>
          </a:stretch>
        </p:blipFill>
        <p:spPr>
          <a:xfrm>
            <a:off x="7589815" y="3638390"/>
            <a:ext cx="989411" cy="1133500"/>
          </a:xfrm>
          <a:prstGeom prst="rect">
            <a:avLst/>
          </a:prstGeom>
        </p:spPr>
      </p:pic>
      <p:pic>
        <p:nvPicPr>
          <p:cNvPr id="8" name="Picture 7">
            <a:extLst>
              <a:ext uri="{FF2B5EF4-FFF2-40B4-BE49-F238E27FC236}">
                <a16:creationId xmlns:a16="http://schemas.microsoft.com/office/drawing/2014/main" id="{BC4C4CA5-7B81-4DFC-4814-B99067E16861}"/>
              </a:ext>
            </a:extLst>
          </p:cNvPr>
          <p:cNvPicPr>
            <a:picLocks noChangeAspect="1"/>
          </p:cNvPicPr>
          <p:nvPr/>
        </p:nvPicPr>
        <p:blipFill>
          <a:blip r:embed="rId5"/>
          <a:stretch>
            <a:fillRect/>
          </a:stretch>
        </p:blipFill>
        <p:spPr>
          <a:xfrm>
            <a:off x="1734831" y="2514600"/>
            <a:ext cx="3868332" cy="2628900"/>
          </a:xfrm>
          <a:prstGeom prst="rect">
            <a:avLst/>
          </a:prstGeom>
        </p:spPr>
      </p:pic>
    </p:spTree>
    <p:extLst>
      <p:ext uri="{BB962C8B-B14F-4D97-AF65-F5344CB8AC3E}">
        <p14:creationId xmlns:p14="http://schemas.microsoft.com/office/powerpoint/2010/main" val="34486717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4109-AC35-C912-9FCF-D3735950837E}"/>
              </a:ext>
            </a:extLst>
          </p:cNvPr>
          <p:cNvSpPr>
            <a:spLocks noGrp="1"/>
          </p:cNvSpPr>
          <p:nvPr>
            <p:ph type="title"/>
          </p:nvPr>
        </p:nvSpPr>
        <p:spPr/>
        <p:txBody>
          <a:bodyPr/>
          <a:lstStyle/>
          <a:p>
            <a:r>
              <a:rPr lang="da-DK" dirty="0"/>
              <a:t>Katastroferisici og ulykker</a:t>
            </a:r>
          </a:p>
        </p:txBody>
      </p:sp>
      <p:sp>
        <p:nvSpPr>
          <p:cNvPr id="3" name="Content Placeholder 2">
            <a:extLst>
              <a:ext uri="{FF2B5EF4-FFF2-40B4-BE49-F238E27FC236}">
                <a16:creationId xmlns:a16="http://schemas.microsoft.com/office/drawing/2014/main" id="{26F37AF6-EC4A-992F-9B33-8EC3D5C92F2E}"/>
              </a:ext>
            </a:extLst>
          </p:cNvPr>
          <p:cNvSpPr>
            <a:spLocks noGrp="1"/>
          </p:cNvSpPr>
          <p:nvPr>
            <p:ph idx="1"/>
          </p:nvPr>
        </p:nvSpPr>
        <p:spPr>
          <a:xfrm>
            <a:off x="628650" y="2871788"/>
            <a:ext cx="6421991" cy="1760934"/>
          </a:xfrm>
        </p:spPr>
        <p:txBody>
          <a:bodyPr/>
          <a:lstStyle/>
          <a:p>
            <a:pPr marL="0" indent="0">
              <a:buNone/>
            </a:pPr>
            <a:r>
              <a:rPr lang="da-DK" i="1" dirty="0"/>
              <a:t>”</a:t>
            </a:r>
            <a:r>
              <a:rPr lang="da-DK" i="1" dirty="0">
                <a:effectLst/>
                <a:latin typeface="Verdana" panose="020B0604030504040204" pitchFamily="34" charset="0"/>
                <a:ea typeface="Calibri" panose="020F0502020204030204" pitchFamily="34" charset="0"/>
                <a:cs typeface="Times New Roman" panose="02020603050405020304" pitchFamily="18" charset="0"/>
              </a:rPr>
              <a:t>Transport af CO</a:t>
            </a:r>
            <a:r>
              <a:rPr lang="da-DK" i="1" baseline="-25000" dirty="0">
                <a:effectLst/>
                <a:latin typeface="Verdana" panose="020B0604030504040204" pitchFamily="34" charset="0"/>
                <a:ea typeface="Calibri" panose="020F0502020204030204" pitchFamily="34" charset="0"/>
                <a:cs typeface="Times New Roman" panose="02020603050405020304" pitchFamily="18" charset="0"/>
              </a:rPr>
              <a:t>2</a:t>
            </a:r>
            <a:r>
              <a:rPr lang="da-DK" i="1" dirty="0">
                <a:effectLst/>
                <a:latin typeface="Verdana" panose="020B0604030504040204" pitchFamily="34" charset="0"/>
                <a:ea typeface="Calibri" panose="020F0502020204030204" pitchFamily="34" charset="0"/>
                <a:cs typeface="Times New Roman" panose="02020603050405020304" pitchFamily="18" charset="0"/>
              </a:rPr>
              <a:t> med lastbil, rør og skib sker allerede i dag, og for lastbiltransport er det blandt andet indenfor fødevareindustrien. Alle former for transport med CO</a:t>
            </a:r>
            <a:r>
              <a:rPr lang="da-DK" i="1" baseline="-25000" dirty="0">
                <a:effectLst/>
                <a:latin typeface="Verdana" panose="020B0604030504040204" pitchFamily="34" charset="0"/>
                <a:ea typeface="Calibri" panose="020F0502020204030204" pitchFamily="34" charset="0"/>
                <a:cs typeface="Times New Roman" panose="02020603050405020304" pitchFamily="18" charset="0"/>
              </a:rPr>
              <a:t>2</a:t>
            </a:r>
            <a:r>
              <a:rPr lang="da-DK" i="1" dirty="0">
                <a:effectLst/>
                <a:latin typeface="Verdana" panose="020B0604030504040204" pitchFamily="34" charset="0"/>
                <a:ea typeface="Calibri" panose="020F0502020204030204" pitchFamily="34" charset="0"/>
                <a:cs typeface="Times New Roman" panose="02020603050405020304" pitchFamily="18" charset="0"/>
              </a:rPr>
              <a:t> er lovreguleret</a:t>
            </a:r>
            <a:r>
              <a:rPr lang="da-DK" i="1" dirty="0"/>
              <a:t>”</a:t>
            </a:r>
          </a:p>
          <a:p>
            <a:pPr marL="0" indent="0">
              <a:buNone/>
            </a:pPr>
            <a:endParaRPr lang="da-DK" i="1" dirty="0"/>
          </a:p>
          <a:p>
            <a:pPr marL="0" indent="0">
              <a:buNone/>
            </a:pPr>
            <a:r>
              <a:rPr lang="da-DK" i="1" dirty="0"/>
              <a:t>”</a:t>
            </a:r>
            <a:r>
              <a:rPr lang="da-DK" i="1" dirty="0">
                <a:effectLst/>
                <a:latin typeface="Verdana" panose="020B0604030504040204" pitchFamily="34" charset="0"/>
                <a:ea typeface="CIDFont+F1"/>
                <a:cs typeface="CIDFont+F1"/>
              </a:rPr>
              <a:t>Det er GEUS’ vurdering, at når faserne … udføres efter gældende retningslinjer </a:t>
            </a:r>
            <a:br>
              <a:rPr lang="da-DK" i="1" dirty="0">
                <a:effectLst/>
                <a:latin typeface="Verdana" panose="020B0604030504040204" pitchFamily="34" charset="0"/>
                <a:ea typeface="CIDFont+F1"/>
                <a:cs typeface="CIDFont+F1"/>
              </a:rPr>
            </a:br>
            <a:r>
              <a:rPr lang="da-DK" i="1" dirty="0">
                <a:effectLst/>
                <a:latin typeface="Verdana" panose="020B0604030504040204" pitchFamily="34" charset="0"/>
                <a:ea typeface="CIDFont+F1"/>
                <a:cs typeface="CIDFont+F1"/>
              </a:rPr>
              <a:t>… vil det være en sikker teknologi og risikoen for lækager vil være lille</a:t>
            </a:r>
            <a:r>
              <a:rPr lang="da-DK" i="1" dirty="0"/>
              <a:t>”</a:t>
            </a:r>
          </a:p>
        </p:txBody>
      </p:sp>
      <p:pic>
        <p:nvPicPr>
          <p:cNvPr id="5" name="Picture 4">
            <a:extLst>
              <a:ext uri="{FF2B5EF4-FFF2-40B4-BE49-F238E27FC236}">
                <a16:creationId xmlns:a16="http://schemas.microsoft.com/office/drawing/2014/main" id="{4E86ED74-46B2-04FD-AE1A-7783136BFC8C}"/>
              </a:ext>
            </a:extLst>
          </p:cNvPr>
          <p:cNvPicPr>
            <a:picLocks noChangeAspect="1"/>
          </p:cNvPicPr>
          <p:nvPr/>
        </p:nvPicPr>
        <p:blipFill>
          <a:blip r:embed="rId3"/>
          <a:stretch>
            <a:fillRect/>
          </a:stretch>
        </p:blipFill>
        <p:spPr>
          <a:xfrm>
            <a:off x="628650" y="1113792"/>
            <a:ext cx="6806845" cy="1457959"/>
          </a:xfrm>
          <a:prstGeom prst="rect">
            <a:avLst/>
          </a:prstGeom>
        </p:spPr>
      </p:pic>
      <p:sp>
        <p:nvSpPr>
          <p:cNvPr id="4" name="Content Placeholder 2">
            <a:extLst>
              <a:ext uri="{FF2B5EF4-FFF2-40B4-BE49-F238E27FC236}">
                <a16:creationId xmlns:a16="http://schemas.microsoft.com/office/drawing/2014/main" id="{09D92058-EE36-0116-3C34-AC7086B7E85A}"/>
              </a:ext>
            </a:extLst>
          </p:cNvPr>
          <p:cNvSpPr txBox="1">
            <a:spLocks/>
          </p:cNvSpPr>
          <p:nvPr/>
        </p:nvSpPr>
        <p:spPr>
          <a:xfrm>
            <a:off x="7554825" y="317890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6" name="Picture 5">
            <a:extLst>
              <a:ext uri="{FF2B5EF4-FFF2-40B4-BE49-F238E27FC236}">
                <a16:creationId xmlns:a16="http://schemas.microsoft.com/office/drawing/2014/main" id="{03F0B2CA-C1F9-AFDE-503B-5DAACA168C16}"/>
              </a:ext>
            </a:extLst>
          </p:cNvPr>
          <p:cNvPicPr>
            <a:picLocks noChangeAspect="1"/>
          </p:cNvPicPr>
          <p:nvPr/>
        </p:nvPicPr>
        <p:blipFill>
          <a:blip r:embed="rId4"/>
          <a:stretch>
            <a:fillRect/>
          </a:stretch>
        </p:blipFill>
        <p:spPr>
          <a:xfrm>
            <a:off x="7589815" y="3638390"/>
            <a:ext cx="989411" cy="1133500"/>
          </a:xfrm>
          <a:prstGeom prst="rect">
            <a:avLst/>
          </a:prstGeom>
        </p:spPr>
      </p:pic>
    </p:spTree>
    <p:extLst>
      <p:ext uri="{BB962C8B-B14F-4D97-AF65-F5344CB8AC3E}">
        <p14:creationId xmlns:p14="http://schemas.microsoft.com/office/powerpoint/2010/main" val="27545001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9944-1B81-062F-2DCA-779652A3AA38}"/>
              </a:ext>
            </a:extLst>
          </p:cNvPr>
          <p:cNvSpPr>
            <a:spLocks noGrp="1"/>
          </p:cNvSpPr>
          <p:nvPr>
            <p:ph type="title"/>
          </p:nvPr>
        </p:nvSpPr>
        <p:spPr/>
        <p:txBody>
          <a:bodyPr/>
          <a:lstStyle/>
          <a:p>
            <a:r>
              <a:rPr lang="da-DK" dirty="0"/>
              <a:t>Biodiversitet og beskyttet natur</a:t>
            </a:r>
          </a:p>
        </p:txBody>
      </p:sp>
      <p:sp>
        <p:nvSpPr>
          <p:cNvPr id="4" name="Slide Number Placeholder 3">
            <a:extLst>
              <a:ext uri="{FF2B5EF4-FFF2-40B4-BE49-F238E27FC236}">
                <a16:creationId xmlns:a16="http://schemas.microsoft.com/office/drawing/2014/main" id="{E035B844-F187-51AF-C3AB-331D4BD02E2A}"/>
              </a:ext>
            </a:extLst>
          </p:cNvPr>
          <p:cNvSpPr>
            <a:spLocks noGrp="1"/>
          </p:cNvSpPr>
          <p:nvPr>
            <p:ph type="sldNum" sz="quarter" idx="12"/>
          </p:nvPr>
        </p:nvSpPr>
        <p:spPr>
          <a:xfrm>
            <a:off x="8959904" y="4857300"/>
            <a:ext cx="469800" cy="81000"/>
          </a:xfrm>
        </p:spPr>
        <p:txBody>
          <a:bodyPr/>
          <a:lstStyle/>
          <a:p>
            <a:pPr defTabSz="685800"/>
            <a:fld id="{23AA811B-2EBD-4900-905E-5BE206449611}" type="slidenum">
              <a:rPr lang="en-GB">
                <a:solidFill>
                  <a:srgbClr val="009DF0"/>
                </a:solidFill>
                <a:latin typeface="Verdana"/>
              </a:rPr>
              <a:pPr defTabSz="685800"/>
              <a:t>57</a:t>
            </a:fld>
            <a:endParaRPr lang="en-GB" dirty="0">
              <a:solidFill>
                <a:srgbClr val="009DF0"/>
              </a:solidFill>
              <a:latin typeface="Verdana"/>
            </a:endParaRPr>
          </a:p>
        </p:txBody>
      </p:sp>
      <p:pic>
        <p:nvPicPr>
          <p:cNvPr id="5" name="Picture 4">
            <a:extLst>
              <a:ext uri="{FF2B5EF4-FFF2-40B4-BE49-F238E27FC236}">
                <a16:creationId xmlns:a16="http://schemas.microsoft.com/office/drawing/2014/main" id="{D68FE537-B2E0-6D91-31C1-AB97BC0ACAFE}"/>
              </a:ext>
            </a:extLst>
          </p:cNvPr>
          <p:cNvPicPr>
            <a:picLocks noChangeAspect="1"/>
          </p:cNvPicPr>
          <p:nvPr/>
        </p:nvPicPr>
        <p:blipFill>
          <a:blip r:embed="rId3"/>
          <a:stretch>
            <a:fillRect/>
          </a:stretch>
        </p:blipFill>
        <p:spPr>
          <a:xfrm>
            <a:off x="7370576" y="3410451"/>
            <a:ext cx="985187" cy="1241649"/>
          </a:xfrm>
          <a:prstGeom prst="rect">
            <a:avLst/>
          </a:prstGeom>
        </p:spPr>
      </p:pic>
      <p:sp>
        <p:nvSpPr>
          <p:cNvPr id="8" name="Content Placeholder 2">
            <a:extLst>
              <a:ext uri="{FF2B5EF4-FFF2-40B4-BE49-F238E27FC236}">
                <a16:creationId xmlns:a16="http://schemas.microsoft.com/office/drawing/2014/main" id="{689F056D-D33F-F26B-5113-27F83A7A4A3C}"/>
              </a:ext>
            </a:extLst>
          </p:cNvPr>
          <p:cNvSpPr txBox="1">
            <a:spLocks/>
          </p:cNvSpPr>
          <p:nvPr/>
        </p:nvSpPr>
        <p:spPr>
          <a:xfrm>
            <a:off x="7331362" y="293463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11" name="Picture 10">
            <a:extLst>
              <a:ext uri="{FF2B5EF4-FFF2-40B4-BE49-F238E27FC236}">
                <a16:creationId xmlns:a16="http://schemas.microsoft.com/office/drawing/2014/main" id="{8BA28404-B4F8-8A8A-F6CC-46E8CB7D67CF}"/>
              </a:ext>
            </a:extLst>
          </p:cNvPr>
          <p:cNvPicPr>
            <a:picLocks noChangeAspect="1"/>
          </p:cNvPicPr>
          <p:nvPr/>
        </p:nvPicPr>
        <p:blipFill>
          <a:blip r:embed="rId4"/>
          <a:stretch>
            <a:fillRect/>
          </a:stretch>
        </p:blipFill>
        <p:spPr>
          <a:xfrm>
            <a:off x="638965" y="1080370"/>
            <a:ext cx="6990632" cy="1166673"/>
          </a:xfrm>
          <a:prstGeom prst="rect">
            <a:avLst/>
          </a:prstGeom>
        </p:spPr>
      </p:pic>
      <p:pic>
        <p:nvPicPr>
          <p:cNvPr id="6" name="Picture 5">
            <a:extLst>
              <a:ext uri="{FF2B5EF4-FFF2-40B4-BE49-F238E27FC236}">
                <a16:creationId xmlns:a16="http://schemas.microsoft.com/office/drawing/2014/main" id="{F66C0892-1FC0-BDA0-A834-8BB120DFB3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8301" y="2439185"/>
            <a:ext cx="3514128" cy="2567250"/>
          </a:xfrm>
          <a:prstGeom prst="rect">
            <a:avLst/>
          </a:prstGeom>
          <a:noFill/>
        </p:spPr>
      </p:pic>
    </p:spTree>
    <p:extLst>
      <p:ext uri="{BB962C8B-B14F-4D97-AF65-F5344CB8AC3E}">
        <p14:creationId xmlns:p14="http://schemas.microsoft.com/office/powerpoint/2010/main" val="21666571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9944-1B81-062F-2DCA-779652A3AA38}"/>
              </a:ext>
            </a:extLst>
          </p:cNvPr>
          <p:cNvSpPr>
            <a:spLocks noGrp="1"/>
          </p:cNvSpPr>
          <p:nvPr>
            <p:ph type="title"/>
          </p:nvPr>
        </p:nvSpPr>
        <p:spPr/>
        <p:txBody>
          <a:bodyPr/>
          <a:lstStyle/>
          <a:p>
            <a:r>
              <a:rPr lang="da-DK" dirty="0"/>
              <a:t>Natura 2000 og bilag IV arter</a:t>
            </a:r>
          </a:p>
        </p:txBody>
      </p:sp>
      <p:sp>
        <p:nvSpPr>
          <p:cNvPr id="4" name="Slide Number Placeholder 3">
            <a:extLst>
              <a:ext uri="{FF2B5EF4-FFF2-40B4-BE49-F238E27FC236}">
                <a16:creationId xmlns:a16="http://schemas.microsoft.com/office/drawing/2014/main" id="{E035B844-F187-51AF-C3AB-331D4BD02E2A}"/>
              </a:ext>
            </a:extLst>
          </p:cNvPr>
          <p:cNvSpPr>
            <a:spLocks noGrp="1"/>
          </p:cNvSpPr>
          <p:nvPr>
            <p:ph type="sldNum" sz="quarter" idx="12"/>
          </p:nvPr>
        </p:nvSpPr>
        <p:spPr>
          <a:xfrm>
            <a:off x="8959904" y="4857300"/>
            <a:ext cx="469800" cy="81000"/>
          </a:xfrm>
        </p:spPr>
        <p:txBody>
          <a:bodyPr/>
          <a:lstStyle/>
          <a:p>
            <a:pPr defTabSz="685800"/>
            <a:fld id="{23AA811B-2EBD-4900-905E-5BE206449611}" type="slidenum">
              <a:rPr lang="en-GB">
                <a:solidFill>
                  <a:srgbClr val="009DF0"/>
                </a:solidFill>
                <a:latin typeface="Verdana"/>
              </a:rPr>
              <a:pPr defTabSz="685800"/>
              <a:t>58</a:t>
            </a:fld>
            <a:endParaRPr lang="en-GB" dirty="0">
              <a:solidFill>
                <a:srgbClr val="009DF0"/>
              </a:solidFill>
              <a:latin typeface="Verdana"/>
            </a:endParaRPr>
          </a:p>
        </p:txBody>
      </p:sp>
      <p:pic>
        <p:nvPicPr>
          <p:cNvPr id="5" name="Picture 4">
            <a:extLst>
              <a:ext uri="{FF2B5EF4-FFF2-40B4-BE49-F238E27FC236}">
                <a16:creationId xmlns:a16="http://schemas.microsoft.com/office/drawing/2014/main" id="{D68FE537-B2E0-6D91-31C1-AB97BC0ACAFE}"/>
              </a:ext>
            </a:extLst>
          </p:cNvPr>
          <p:cNvPicPr>
            <a:picLocks noChangeAspect="1"/>
          </p:cNvPicPr>
          <p:nvPr/>
        </p:nvPicPr>
        <p:blipFill>
          <a:blip r:embed="rId3"/>
          <a:stretch>
            <a:fillRect/>
          </a:stretch>
        </p:blipFill>
        <p:spPr>
          <a:xfrm>
            <a:off x="7370576" y="3410451"/>
            <a:ext cx="985187" cy="1241649"/>
          </a:xfrm>
          <a:prstGeom prst="rect">
            <a:avLst/>
          </a:prstGeom>
        </p:spPr>
      </p:pic>
      <p:sp>
        <p:nvSpPr>
          <p:cNvPr id="8" name="Content Placeholder 2">
            <a:extLst>
              <a:ext uri="{FF2B5EF4-FFF2-40B4-BE49-F238E27FC236}">
                <a16:creationId xmlns:a16="http://schemas.microsoft.com/office/drawing/2014/main" id="{689F056D-D33F-F26B-5113-27F83A7A4A3C}"/>
              </a:ext>
            </a:extLst>
          </p:cNvPr>
          <p:cNvSpPr txBox="1">
            <a:spLocks/>
          </p:cNvSpPr>
          <p:nvPr/>
        </p:nvSpPr>
        <p:spPr>
          <a:xfrm>
            <a:off x="7331362" y="293463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9" name="Picture 8">
            <a:extLst>
              <a:ext uri="{FF2B5EF4-FFF2-40B4-BE49-F238E27FC236}">
                <a16:creationId xmlns:a16="http://schemas.microsoft.com/office/drawing/2014/main" id="{46FC5635-71F7-768E-828F-77617FC8BB91}"/>
              </a:ext>
            </a:extLst>
          </p:cNvPr>
          <p:cNvPicPr>
            <a:picLocks noChangeAspect="1"/>
          </p:cNvPicPr>
          <p:nvPr/>
        </p:nvPicPr>
        <p:blipFill>
          <a:blip r:embed="rId4"/>
          <a:stretch>
            <a:fillRect/>
          </a:stretch>
        </p:blipFill>
        <p:spPr>
          <a:xfrm>
            <a:off x="608147" y="1067337"/>
            <a:ext cx="7021449" cy="1330678"/>
          </a:xfrm>
          <a:prstGeom prst="rect">
            <a:avLst/>
          </a:prstGeom>
        </p:spPr>
      </p:pic>
      <p:pic>
        <p:nvPicPr>
          <p:cNvPr id="6" name="Picture 5">
            <a:extLst>
              <a:ext uri="{FF2B5EF4-FFF2-40B4-BE49-F238E27FC236}">
                <a16:creationId xmlns:a16="http://schemas.microsoft.com/office/drawing/2014/main" id="{E8235EA0-16F2-58B3-8AD3-C918C464E6E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631" y="2493372"/>
            <a:ext cx="3484854" cy="2548061"/>
          </a:xfrm>
          <a:prstGeom prst="rect">
            <a:avLst/>
          </a:prstGeom>
          <a:noFill/>
        </p:spPr>
      </p:pic>
    </p:spTree>
    <p:extLst>
      <p:ext uri="{BB962C8B-B14F-4D97-AF65-F5344CB8AC3E}">
        <p14:creationId xmlns:p14="http://schemas.microsoft.com/office/powerpoint/2010/main" val="24678415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2AEE-2C6D-ECF5-4940-D7DA45CA514C}"/>
              </a:ext>
            </a:extLst>
          </p:cNvPr>
          <p:cNvSpPr>
            <a:spLocks noGrp="1"/>
          </p:cNvSpPr>
          <p:nvPr>
            <p:ph type="title"/>
          </p:nvPr>
        </p:nvSpPr>
        <p:spPr/>
        <p:txBody>
          <a:bodyPr/>
          <a:lstStyle/>
          <a:p>
            <a:r>
              <a:rPr lang="da-DK" dirty="0"/>
              <a:t>Befolkningen</a:t>
            </a:r>
          </a:p>
        </p:txBody>
      </p:sp>
      <p:sp>
        <p:nvSpPr>
          <p:cNvPr id="3" name="Content Placeholder 2">
            <a:extLst>
              <a:ext uri="{FF2B5EF4-FFF2-40B4-BE49-F238E27FC236}">
                <a16:creationId xmlns:a16="http://schemas.microsoft.com/office/drawing/2014/main" id="{45BB1C50-95EA-60EF-7AB0-62D8A5CDB67F}"/>
              </a:ext>
            </a:extLst>
          </p:cNvPr>
          <p:cNvSpPr>
            <a:spLocks noGrp="1"/>
          </p:cNvSpPr>
          <p:nvPr>
            <p:ph idx="1"/>
          </p:nvPr>
        </p:nvSpPr>
        <p:spPr>
          <a:xfrm>
            <a:off x="666523" y="3097659"/>
            <a:ext cx="6199184" cy="1479630"/>
          </a:xfrm>
        </p:spPr>
        <p:txBody>
          <a:bodyPr/>
          <a:lstStyle/>
          <a:p>
            <a:pPr marL="0" indent="0">
              <a:buNone/>
            </a:pPr>
            <a:r>
              <a:rPr lang="da-DK" i="1" dirty="0">
                <a:effectLst/>
                <a:latin typeface="Verdana" panose="020B0604030504040204" pitchFamily="34" charset="0"/>
                <a:ea typeface="Calibri" panose="020F0502020204030204" pitchFamily="34" charset="0"/>
                <a:cs typeface="Times New Roman" panose="02020603050405020304" pitchFamily="18" charset="0"/>
              </a:rPr>
              <a:t>”Påvirkningen af borgernes tryghed er som beskrevet et kompliceret forhold mellem processen og placeringen af de konkrete CO</a:t>
            </a:r>
            <a:r>
              <a:rPr lang="da-DK" i="1" baseline="-25000" dirty="0">
                <a:effectLst/>
                <a:latin typeface="Verdana" panose="020B0604030504040204" pitchFamily="34" charset="0"/>
                <a:ea typeface="Calibri" panose="020F0502020204030204" pitchFamily="34" charset="0"/>
                <a:cs typeface="Times New Roman" panose="02020603050405020304" pitchFamily="18" charset="0"/>
              </a:rPr>
              <a:t>2</a:t>
            </a:r>
            <a:r>
              <a:rPr lang="da-DK" i="1" dirty="0">
                <a:effectLst/>
                <a:latin typeface="Verdana" panose="020B0604030504040204" pitchFamily="34" charset="0"/>
                <a:ea typeface="Calibri" panose="020F0502020204030204" pitchFamily="34" charset="0"/>
                <a:cs typeface="Times New Roman" panose="02020603050405020304" pitchFamily="18" charset="0"/>
              </a:rPr>
              <a:t>-lagringsprojekter”</a:t>
            </a:r>
            <a:endParaRPr lang="da-DK" i="1" dirty="0"/>
          </a:p>
          <a:p>
            <a:pPr marL="0" indent="0">
              <a:buNone/>
            </a:pPr>
            <a:endParaRPr lang="da-DK" i="1" dirty="0">
              <a:effectLst/>
              <a:latin typeface="Verdana" panose="020B0604030504040204" pitchFamily="34" charset="0"/>
              <a:ea typeface="Calibri" panose="020F0502020204030204" pitchFamily="34" charset="0"/>
              <a:cs typeface="Times New Roman" panose="02020603050405020304" pitchFamily="18" charset="0"/>
            </a:endParaRPr>
          </a:p>
          <a:p>
            <a:pPr marL="0" indent="0">
              <a:buNone/>
            </a:pPr>
            <a:r>
              <a:rPr lang="da-DK" i="1" dirty="0">
                <a:effectLst/>
                <a:latin typeface="Verdana" panose="020B0604030504040204" pitchFamily="34" charset="0"/>
                <a:ea typeface="Calibri" panose="020F0502020204030204" pitchFamily="34" charset="0"/>
                <a:cs typeface="Times New Roman" panose="02020603050405020304" pitchFamily="18" charset="0"/>
              </a:rPr>
              <a:t>”Som tallene fra Northern </a:t>
            </a:r>
            <a:r>
              <a:rPr lang="da-DK" i="1" dirty="0" err="1">
                <a:effectLst/>
                <a:latin typeface="Verdana" panose="020B0604030504040204" pitchFamily="34" charset="0"/>
                <a:ea typeface="Calibri" panose="020F0502020204030204" pitchFamily="34" charset="0"/>
                <a:cs typeface="Times New Roman" panose="02020603050405020304" pitchFamily="18" charset="0"/>
              </a:rPr>
              <a:t>Lights</a:t>
            </a:r>
            <a:r>
              <a:rPr lang="da-DK" i="1" dirty="0">
                <a:effectLst/>
                <a:latin typeface="Verdana" panose="020B0604030504040204" pitchFamily="34" charset="0"/>
                <a:ea typeface="Calibri" panose="020F0502020204030204" pitchFamily="34" charset="0"/>
                <a:cs typeface="Times New Roman" panose="02020603050405020304" pitchFamily="18" charset="0"/>
              </a:rPr>
              <a:t> projektet indikerer, har CO</a:t>
            </a:r>
            <a:r>
              <a:rPr lang="da-DK" i="1" baseline="-25000" dirty="0">
                <a:effectLst/>
                <a:latin typeface="Verdana" panose="020B0604030504040204" pitchFamily="34" charset="0"/>
                <a:ea typeface="Calibri" panose="020F0502020204030204" pitchFamily="34" charset="0"/>
                <a:cs typeface="Times New Roman" panose="02020603050405020304" pitchFamily="18" charset="0"/>
              </a:rPr>
              <a:t>2</a:t>
            </a:r>
            <a:r>
              <a:rPr lang="da-DK" i="1" dirty="0">
                <a:effectLst/>
                <a:latin typeface="Verdana" panose="020B0604030504040204" pitchFamily="34" charset="0"/>
                <a:ea typeface="Calibri" panose="020F0502020204030204" pitchFamily="34" charset="0"/>
                <a:cs typeface="Times New Roman" panose="02020603050405020304" pitchFamily="18" charset="0"/>
              </a:rPr>
              <a:t>-lagringsprojekter potentialet til at sikre værdiskabelse og beskæftigelseseffekter med en stor geografisk udbredelse”</a:t>
            </a:r>
          </a:p>
        </p:txBody>
      </p:sp>
      <p:sp>
        <p:nvSpPr>
          <p:cNvPr id="4" name="Slide Number Placeholder 3">
            <a:extLst>
              <a:ext uri="{FF2B5EF4-FFF2-40B4-BE49-F238E27FC236}">
                <a16:creationId xmlns:a16="http://schemas.microsoft.com/office/drawing/2014/main" id="{F4A58907-4ADD-F3CA-9EE3-CE968B0499E6}"/>
              </a:ext>
            </a:extLst>
          </p:cNvPr>
          <p:cNvSpPr>
            <a:spLocks noGrp="1"/>
          </p:cNvSpPr>
          <p:nvPr>
            <p:ph type="sldNum" sz="quarter" idx="12"/>
          </p:nvPr>
        </p:nvSpPr>
        <p:spPr/>
        <p:txBody>
          <a:bodyPr/>
          <a:lstStyle/>
          <a:p>
            <a:pPr defTabSz="685800"/>
            <a:fld id="{23AA811B-2EBD-4900-905E-5BE206449611}" type="slidenum">
              <a:rPr lang="en-GB">
                <a:solidFill>
                  <a:srgbClr val="009DF0"/>
                </a:solidFill>
                <a:latin typeface="Verdana"/>
              </a:rPr>
              <a:pPr defTabSz="685800"/>
              <a:t>59</a:t>
            </a:fld>
            <a:endParaRPr lang="en-GB" dirty="0">
              <a:solidFill>
                <a:srgbClr val="009DF0"/>
              </a:solidFill>
              <a:latin typeface="Verdana"/>
            </a:endParaRPr>
          </a:p>
        </p:txBody>
      </p:sp>
      <p:sp>
        <p:nvSpPr>
          <p:cNvPr id="10" name="Content Placeholder 2">
            <a:extLst>
              <a:ext uri="{FF2B5EF4-FFF2-40B4-BE49-F238E27FC236}">
                <a16:creationId xmlns:a16="http://schemas.microsoft.com/office/drawing/2014/main" id="{9BE9C558-E75A-12BF-1A97-A2251F449426}"/>
              </a:ext>
            </a:extLst>
          </p:cNvPr>
          <p:cNvSpPr txBox="1">
            <a:spLocks/>
          </p:cNvSpPr>
          <p:nvPr/>
        </p:nvSpPr>
        <p:spPr>
          <a:xfrm>
            <a:off x="7331362" y="293463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7" name="Picture 6">
            <a:extLst>
              <a:ext uri="{FF2B5EF4-FFF2-40B4-BE49-F238E27FC236}">
                <a16:creationId xmlns:a16="http://schemas.microsoft.com/office/drawing/2014/main" id="{56B2316B-598D-339A-0097-38A7A43EE0CE}"/>
              </a:ext>
            </a:extLst>
          </p:cNvPr>
          <p:cNvPicPr>
            <a:picLocks noChangeAspect="1"/>
          </p:cNvPicPr>
          <p:nvPr/>
        </p:nvPicPr>
        <p:blipFill>
          <a:blip r:embed="rId3"/>
          <a:stretch>
            <a:fillRect/>
          </a:stretch>
        </p:blipFill>
        <p:spPr>
          <a:xfrm>
            <a:off x="666523" y="1050131"/>
            <a:ext cx="6199184" cy="1612121"/>
          </a:xfrm>
          <a:prstGeom prst="rect">
            <a:avLst/>
          </a:prstGeom>
        </p:spPr>
      </p:pic>
      <p:pic>
        <p:nvPicPr>
          <p:cNvPr id="5" name="Picture 4">
            <a:extLst>
              <a:ext uri="{FF2B5EF4-FFF2-40B4-BE49-F238E27FC236}">
                <a16:creationId xmlns:a16="http://schemas.microsoft.com/office/drawing/2014/main" id="{B72453B6-8D26-7447-4924-11B3DC347136}"/>
              </a:ext>
            </a:extLst>
          </p:cNvPr>
          <p:cNvPicPr>
            <a:picLocks noChangeAspect="1"/>
          </p:cNvPicPr>
          <p:nvPr/>
        </p:nvPicPr>
        <p:blipFill>
          <a:blip r:embed="rId4"/>
          <a:stretch>
            <a:fillRect/>
          </a:stretch>
        </p:blipFill>
        <p:spPr>
          <a:xfrm>
            <a:off x="7415689" y="3448978"/>
            <a:ext cx="989411" cy="1133500"/>
          </a:xfrm>
          <a:prstGeom prst="rect">
            <a:avLst/>
          </a:prstGeom>
        </p:spPr>
      </p:pic>
    </p:spTree>
    <p:extLst>
      <p:ext uri="{BB962C8B-B14F-4D97-AF65-F5344CB8AC3E}">
        <p14:creationId xmlns:p14="http://schemas.microsoft.com/office/powerpoint/2010/main" val="2833364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8"/>
          </p:nvPr>
        </p:nvSpPr>
        <p:spPr>
          <a:xfrm>
            <a:off x="1691680" y="1779662"/>
            <a:ext cx="5688632" cy="626801"/>
          </a:xfrm>
        </p:spPr>
        <p:txBody>
          <a:bodyPr/>
          <a:lstStyle/>
          <a:p>
            <a:r>
              <a:rPr lang="da-DK" sz="3200" dirty="0">
                <a:solidFill>
                  <a:srgbClr val="145F65"/>
                </a:solidFill>
              </a:rPr>
              <a:t>Hvorfor lagring af co</a:t>
            </a:r>
            <a:r>
              <a:rPr lang="da-DK" sz="3200" baseline="-25000" dirty="0">
                <a:solidFill>
                  <a:srgbClr val="145F65"/>
                </a:solidFill>
              </a:rPr>
              <a:t>2</a:t>
            </a:r>
            <a:r>
              <a:rPr lang="da-DK" sz="3200" dirty="0">
                <a:solidFill>
                  <a:srgbClr val="145F65"/>
                </a:solidFill>
              </a:rPr>
              <a:t> ?</a:t>
            </a:r>
          </a:p>
        </p:txBody>
      </p:sp>
      <p:pic>
        <p:nvPicPr>
          <p:cNvPr id="6" name="Picture 2" descr="F:\ERE\OGO\Information\Årsrapporter\2013\04_Forside\div billeder\lang.jpg"/>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val="0"/>
              </a:ext>
            </a:extLst>
          </a:blip>
          <a:srcRect t="48659" b="24599"/>
          <a:stretch/>
        </p:blipFill>
        <p:spPr bwMode="auto">
          <a:xfrm>
            <a:off x="-1476672" y="3435846"/>
            <a:ext cx="12192000" cy="2017487"/>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2AEE-2C6D-ECF5-4940-D7DA45CA514C}"/>
              </a:ext>
            </a:extLst>
          </p:cNvPr>
          <p:cNvSpPr>
            <a:spLocks noGrp="1"/>
          </p:cNvSpPr>
          <p:nvPr>
            <p:ph type="title"/>
          </p:nvPr>
        </p:nvSpPr>
        <p:spPr/>
        <p:txBody>
          <a:bodyPr/>
          <a:lstStyle/>
          <a:p>
            <a:r>
              <a:rPr lang="da-DK" dirty="0"/>
              <a:t>Menneskers sundhed</a:t>
            </a:r>
          </a:p>
        </p:txBody>
      </p:sp>
      <p:sp>
        <p:nvSpPr>
          <p:cNvPr id="4" name="Slide Number Placeholder 3">
            <a:extLst>
              <a:ext uri="{FF2B5EF4-FFF2-40B4-BE49-F238E27FC236}">
                <a16:creationId xmlns:a16="http://schemas.microsoft.com/office/drawing/2014/main" id="{F4A58907-4ADD-F3CA-9EE3-CE968B0499E6}"/>
              </a:ext>
            </a:extLst>
          </p:cNvPr>
          <p:cNvSpPr>
            <a:spLocks noGrp="1"/>
          </p:cNvSpPr>
          <p:nvPr>
            <p:ph type="sldNum" sz="quarter" idx="12"/>
          </p:nvPr>
        </p:nvSpPr>
        <p:spPr/>
        <p:txBody>
          <a:bodyPr/>
          <a:lstStyle/>
          <a:p>
            <a:pPr defTabSz="685800"/>
            <a:fld id="{23AA811B-2EBD-4900-905E-5BE206449611}" type="slidenum">
              <a:rPr lang="en-GB">
                <a:solidFill>
                  <a:srgbClr val="009DF0"/>
                </a:solidFill>
                <a:latin typeface="Verdana"/>
              </a:rPr>
              <a:pPr defTabSz="685800"/>
              <a:t>60</a:t>
            </a:fld>
            <a:endParaRPr lang="en-GB" dirty="0">
              <a:solidFill>
                <a:srgbClr val="009DF0"/>
              </a:solidFill>
              <a:latin typeface="Verdana"/>
            </a:endParaRPr>
          </a:p>
        </p:txBody>
      </p:sp>
      <p:sp>
        <p:nvSpPr>
          <p:cNvPr id="10" name="Content Placeholder 2">
            <a:extLst>
              <a:ext uri="{FF2B5EF4-FFF2-40B4-BE49-F238E27FC236}">
                <a16:creationId xmlns:a16="http://schemas.microsoft.com/office/drawing/2014/main" id="{9BE9C558-E75A-12BF-1A97-A2251F449426}"/>
              </a:ext>
            </a:extLst>
          </p:cNvPr>
          <p:cNvSpPr txBox="1">
            <a:spLocks/>
          </p:cNvSpPr>
          <p:nvPr/>
        </p:nvSpPr>
        <p:spPr>
          <a:xfrm>
            <a:off x="7331362" y="293463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7" name="Content Placeholder 6">
            <a:extLst>
              <a:ext uri="{FF2B5EF4-FFF2-40B4-BE49-F238E27FC236}">
                <a16:creationId xmlns:a16="http://schemas.microsoft.com/office/drawing/2014/main" id="{9B927D94-767C-D3F2-936B-887C78E1ABDD}"/>
              </a:ext>
            </a:extLst>
          </p:cNvPr>
          <p:cNvPicPr>
            <a:picLocks noGrp="1" noChangeAspect="1"/>
          </p:cNvPicPr>
          <p:nvPr>
            <p:ph idx="1"/>
          </p:nvPr>
        </p:nvPicPr>
        <p:blipFill>
          <a:blip r:embed="rId3"/>
          <a:stretch>
            <a:fillRect/>
          </a:stretch>
        </p:blipFill>
        <p:spPr>
          <a:xfrm>
            <a:off x="635701" y="1129228"/>
            <a:ext cx="6695660" cy="1111462"/>
          </a:xfrm>
        </p:spPr>
      </p:pic>
      <p:pic>
        <p:nvPicPr>
          <p:cNvPr id="9" name="Picture 8">
            <a:extLst>
              <a:ext uri="{FF2B5EF4-FFF2-40B4-BE49-F238E27FC236}">
                <a16:creationId xmlns:a16="http://schemas.microsoft.com/office/drawing/2014/main" id="{8FE88617-EED1-43E1-91FE-A62A0A233CA8}"/>
              </a:ext>
            </a:extLst>
          </p:cNvPr>
          <p:cNvPicPr>
            <a:picLocks noChangeAspect="1"/>
          </p:cNvPicPr>
          <p:nvPr/>
        </p:nvPicPr>
        <p:blipFill>
          <a:blip r:embed="rId4"/>
          <a:stretch>
            <a:fillRect/>
          </a:stretch>
        </p:blipFill>
        <p:spPr>
          <a:xfrm>
            <a:off x="7415689" y="3448978"/>
            <a:ext cx="989411" cy="1133500"/>
          </a:xfrm>
          <a:prstGeom prst="rect">
            <a:avLst/>
          </a:prstGeom>
        </p:spPr>
      </p:pic>
      <p:sp>
        <p:nvSpPr>
          <p:cNvPr id="13" name="TextBox 12">
            <a:extLst>
              <a:ext uri="{FF2B5EF4-FFF2-40B4-BE49-F238E27FC236}">
                <a16:creationId xmlns:a16="http://schemas.microsoft.com/office/drawing/2014/main" id="{DD36AEE3-4505-8217-C66D-57C5C1C8EBD7}"/>
              </a:ext>
            </a:extLst>
          </p:cNvPr>
          <p:cNvSpPr txBox="1"/>
          <p:nvPr/>
        </p:nvSpPr>
        <p:spPr>
          <a:xfrm>
            <a:off x="635701" y="2759418"/>
            <a:ext cx="6337883" cy="1384995"/>
          </a:xfrm>
          <a:prstGeom prst="rect">
            <a:avLst/>
          </a:prstGeom>
          <a:noFill/>
        </p:spPr>
        <p:txBody>
          <a:bodyPr wrap="square">
            <a:spAutoFit/>
          </a:bodyPr>
          <a:lstStyle/>
          <a:p>
            <a:pPr defTabSz="685800"/>
            <a:r>
              <a:rPr lang="da-DK" sz="1200" i="1" dirty="0">
                <a:solidFill>
                  <a:srgbClr val="000000"/>
                </a:solidFill>
                <a:latin typeface="Verdana" panose="020B0604030504040204" pitchFamily="34" charset="0"/>
                <a:ea typeface="Calibri" panose="020F0502020204030204" pitchFamily="34" charset="0"/>
                <a:cs typeface="Times New Roman" panose="02020603050405020304" pitchFamily="18" charset="0"/>
              </a:rPr>
              <a:t>”Påvirkningen af menneskers sundhed vil blandt andet afhænge af omfanget af lastbiltransport, lastbilernes udledninger, eksponeringen af befolkningen, og sundhedsstatus af den eksponerede befolkning.”</a:t>
            </a:r>
          </a:p>
          <a:p>
            <a:pPr defTabSz="685800"/>
            <a:endParaRPr lang="da-DK" sz="1200" i="1"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defTabSz="685800"/>
            <a:r>
              <a:rPr lang="da-DK" sz="1200" i="1" dirty="0">
                <a:solidFill>
                  <a:srgbClr val="000000"/>
                </a:solidFill>
                <a:latin typeface="Verdana" panose="020B0604030504040204" pitchFamily="34" charset="0"/>
                <a:ea typeface="Calibri" panose="020F0502020204030204" pitchFamily="34" charset="0"/>
                <a:cs typeface="Times New Roman" panose="02020603050405020304" pitchFamily="18" charset="0"/>
              </a:rPr>
              <a:t>”I Northern </a:t>
            </a:r>
            <a:r>
              <a:rPr lang="da-DK" sz="1200" i="1" dirty="0" err="1">
                <a:solidFill>
                  <a:srgbClr val="000000"/>
                </a:solidFill>
                <a:latin typeface="Verdana" panose="020B0604030504040204" pitchFamily="34" charset="0"/>
                <a:ea typeface="Calibri" panose="020F0502020204030204" pitchFamily="34" charset="0"/>
                <a:cs typeface="Times New Roman" panose="02020603050405020304" pitchFamily="18" charset="0"/>
              </a:rPr>
              <a:t>Lights</a:t>
            </a:r>
            <a:r>
              <a:rPr lang="da-DK" sz="1200" i="1" dirty="0">
                <a:solidFill>
                  <a:srgbClr val="000000"/>
                </a:solidFill>
                <a:latin typeface="Verdana" panose="020B0604030504040204" pitchFamily="34" charset="0"/>
                <a:ea typeface="Calibri" panose="020F0502020204030204" pitchFamily="34" charset="0"/>
                <a:cs typeface="Times New Roman" panose="02020603050405020304" pitchFamily="18" charset="0"/>
              </a:rPr>
              <a:t> projektet … må zoner med beboelse, butikker og mindre overnatningssteder højest udsættes for en risiko svarende til 1 dødsfald per 1.000.000 år.” </a:t>
            </a:r>
            <a:endParaRPr lang="da-DK" sz="1200" i="1" dirty="0">
              <a:solidFill>
                <a:srgbClr val="000000"/>
              </a:solidFill>
              <a:latin typeface="Verdana"/>
            </a:endParaRPr>
          </a:p>
        </p:txBody>
      </p:sp>
    </p:spTree>
    <p:extLst>
      <p:ext uri="{BB962C8B-B14F-4D97-AF65-F5344CB8AC3E}">
        <p14:creationId xmlns:p14="http://schemas.microsoft.com/office/powerpoint/2010/main" val="29716641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65D8D1-787F-2201-556A-49BCEFF3C908}"/>
              </a:ext>
            </a:extLst>
          </p:cNvPr>
          <p:cNvPicPr>
            <a:picLocks noChangeAspect="1"/>
          </p:cNvPicPr>
          <p:nvPr/>
        </p:nvPicPr>
        <p:blipFill>
          <a:blip r:embed="rId3"/>
          <a:stretch>
            <a:fillRect/>
          </a:stretch>
        </p:blipFill>
        <p:spPr>
          <a:xfrm>
            <a:off x="635701" y="1149117"/>
            <a:ext cx="6695660" cy="1427091"/>
          </a:xfrm>
          <a:prstGeom prst="rect">
            <a:avLst/>
          </a:prstGeom>
        </p:spPr>
      </p:pic>
      <p:sp>
        <p:nvSpPr>
          <p:cNvPr id="2" name="Title 1">
            <a:extLst>
              <a:ext uri="{FF2B5EF4-FFF2-40B4-BE49-F238E27FC236}">
                <a16:creationId xmlns:a16="http://schemas.microsoft.com/office/drawing/2014/main" id="{6F572AEE-2C6D-ECF5-4940-D7DA45CA514C}"/>
              </a:ext>
            </a:extLst>
          </p:cNvPr>
          <p:cNvSpPr>
            <a:spLocks noGrp="1"/>
          </p:cNvSpPr>
          <p:nvPr>
            <p:ph type="title"/>
          </p:nvPr>
        </p:nvSpPr>
        <p:spPr/>
        <p:txBody>
          <a:bodyPr/>
          <a:lstStyle/>
          <a:p>
            <a:r>
              <a:rPr lang="da-DK" dirty="0"/>
              <a:t>Vandløb, søer og grundvand</a:t>
            </a:r>
          </a:p>
        </p:txBody>
      </p:sp>
      <p:sp>
        <p:nvSpPr>
          <p:cNvPr id="4" name="Slide Number Placeholder 3">
            <a:extLst>
              <a:ext uri="{FF2B5EF4-FFF2-40B4-BE49-F238E27FC236}">
                <a16:creationId xmlns:a16="http://schemas.microsoft.com/office/drawing/2014/main" id="{F4A58907-4ADD-F3CA-9EE3-CE968B0499E6}"/>
              </a:ext>
            </a:extLst>
          </p:cNvPr>
          <p:cNvSpPr>
            <a:spLocks noGrp="1"/>
          </p:cNvSpPr>
          <p:nvPr>
            <p:ph type="sldNum" sz="quarter" idx="12"/>
          </p:nvPr>
        </p:nvSpPr>
        <p:spPr/>
        <p:txBody>
          <a:bodyPr/>
          <a:lstStyle/>
          <a:p>
            <a:pPr defTabSz="685800"/>
            <a:fld id="{23AA811B-2EBD-4900-905E-5BE206449611}" type="slidenum">
              <a:rPr lang="en-GB">
                <a:solidFill>
                  <a:srgbClr val="009DF0"/>
                </a:solidFill>
                <a:latin typeface="Verdana"/>
              </a:rPr>
              <a:pPr defTabSz="685800"/>
              <a:t>61</a:t>
            </a:fld>
            <a:endParaRPr lang="en-GB" dirty="0">
              <a:solidFill>
                <a:srgbClr val="009DF0"/>
              </a:solidFill>
              <a:latin typeface="Verdana"/>
            </a:endParaRPr>
          </a:p>
        </p:txBody>
      </p:sp>
      <p:sp>
        <p:nvSpPr>
          <p:cNvPr id="10" name="Content Placeholder 2">
            <a:extLst>
              <a:ext uri="{FF2B5EF4-FFF2-40B4-BE49-F238E27FC236}">
                <a16:creationId xmlns:a16="http://schemas.microsoft.com/office/drawing/2014/main" id="{9BE9C558-E75A-12BF-1A97-A2251F449426}"/>
              </a:ext>
            </a:extLst>
          </p:cNvPr>
          <p:cNvSpPr txBox="1">
            <a:spLocks/>
          </p:cNvSpPr>
          <p:nvPr/>
        </p:nvSpPr>
        <p:spPr>
          <a:xfrm>
            <a:off x="7331362" y="2934635"/>
            <a:ext cx="1285469" cy="514343"/>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da-DK" sz="1350" i="1" dirty="0">
                <a:solidFill>
                  <a:srgbClr val="000000"/>
                </a:solidFill>
                <a:latin typeface="Verdana"/>
                <a:ea typeface="Calibri" panose="020F0502020204030204" pitchFamily="34" charset="0"/>
                <a:cs typeface="Times New Roman" panose="02020603050405020304" pitchFamily="18" charset="0"/>
              </a:rPr>
              <a:t>Hvis I har spørgsmål eller kommentarer:</a:t>
            </a:r>
            <a:endParaRPr lang="da-DK" sz="2100" dirty="0">
              <a:solidFill>
                <a:srgbClr val="000000"/>
              </a:solidFill>
              <a:latin typeface="Verdana"/>
            </a:endParaRPr>
          </a:p>
        </p:txBody>
      </p:sp>
      <p:pic>
        <p:nvPicPr>
          <p:cNvPr id="3" name="Picture 2">
            <a:extLst>
              <a:ext uri="{FF2B5EF4-FFF2-40B4-BE49-F238E27FC236}">
                <a16:creationId xmlns:a16="http://schemas.microsoft.com/office/drawing/2014/main" id="{F0A7C734-A726-88E0-E7CE-4BDC0E5EA622}"/>
              </a:ext>
            </a:extLst>
          </p:cNvPr>
          <p:cNvPicPr>
            <a:picLocks noChangeAspect="1"/>
          </p:cNvPicPr>
          <p:nvPr/>
        </p:nvPicPr>
        <p:blipFill>
          <a:blip r:embed="rId4"/>
          <a:stretch>
            <a:fillRect/>
          </a:stretch>
        </p:blipFill>
        <p:spPr>
          <a:xfrm>
            <a:off x="7406295" y="3410451"/>
            <a:ext cx="985187" cy="1241649"/>
          </a:xfrm>
          <a:prstGeom prst="rect">
            <a:avLst/>
          </a:prstGeom>
        </p:spPr>
      </p:pic>
      <p:pic>
        <p:nvPicPr>
          <p:cNvPr id="6" name="Picture 5">
            <a:extLst>
              <a:ext uri="{FF2B5EF4-FFF2-40B4-BE49-F238E27FC236}">
                <a16:creationId xmlns:a16="http://schemas.microsoft.com/office/drawing/2014/main" id="{16AA491C-0ED6-83BA-78F0-63A83C1957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1743" y="2725150"/>
            <a:ext cx="3021942" cy="2132150"/>
          </a:xfrm>
          <a:prstGeom prst="rect">
            <a:avLst/>
          </a:prstGeom>
        </p:spPr>
      </p:pic>
      <p:pic>
        <p:nvPicPr>
          <p:cNvPr id="11" name="Picture 10">
            <a:extLst>
              <a:ext uri="{FF2B5EF4-FFF2-40B4-BE49-F238E27FC236}">
                <a16:creationId xmlns:a16="http://schemas.microsoft.com/office/drawing/2014/main" id="{5B1990AD-CCFC-4659-FF1C-C5430DEE0D36}"/>
              </a:ext>
            </a:extLst>
          </p:cNvPr>
          <p:cNvPicPr>
            <a:picLocks noChangeAspect="1"/>
          </p:cNvPicPr>
          <p:nvPr/>
        </p:nvPicPr>
        <p:blipFill>
          <a:blip r:embed="rId6"/>
          <a:stretch>
            <a:fillRect/>
          </a:stretch>
        </p:blipFill>
        <p:spPr>
          <a:xfrm>
            <a:off x="3828618" y="2725149"/>
            <a:ext cx="3404098" cy="2133912"/>
          </a:xfrm>
          <a:prstGeom prst="rect">
            <a:avLst/>
          </a:prstGeom>
        </p:spPr>
      </p:pic>
    </p:spTree>
    <p:extLst>
      <p:ext uri="{BB962C8B-B14F-4D97-AF65-F5344CB8AC3E}">
        <p14:creationId xmlns:p14="http://schemas.microsoft.com/office/powerpoint/2010/main" val="6343028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7F1F1-BDDA-46F0-A371-E3142DF5AD0B}"/>
              </a:ext>
            </a:extLst>
          </p:cNvPr>
          <p:cNvSpPr>
            <a:spLocks noGrp="1"/>
          </p:cNvSpPr>
          <p:nvPr>
            <p:ph type="title"/>
          </p:nvPr>
        </p:nvSpPr>
        <p:spPr/>
        <p:txBody>
          <a:bodyPr/>
          <a:lstStyle/>
          <a:p>
            <a:r>
              <a:rPr lang="da-DK" dirty="0"/>
              <a:t>Overordnet konklusion</a:t>
            </a:r>
          </a:p>
        </p:txBody>
      </p:sp>
      <p:sp>
        <p:nvSpPr>
          <p:cNvPr id="3" name="Content Placeholder 2">
            <a:extLst>
              <a:ext uri="{FF2B5EF4-FFF2-40B4-BE49-F238E27FC236}">
                <a16:creationId xmlns:a16="http://schemas.microsoft.com/office/drawing/2014/main" id="{B83D8D9E-F818-B7F3-95B9-8A138E016298}"/>
              </a:ext>
            </a:extLst>
          </p:cNvPr>
          <p:cNvSpPr>
            <a:spLocks noGrp="1"/>
          </p:cNvSpPr>
          <p:nvPr>
            <p:ph idx="1"/>
          </p:nvPr>
        </p:nvSpPr>
        <p:spPr/>
        <p:txBody>
          <a:bodyPr/>
          <a:lstStyle/>
          <a:p>
            <a:r>
              <a:rPr lang="da-DK" sz="1350" dirty="0">
                <a:latin typeface="Verdana" panose="020B0604030504040204" pitchFamily="34" charset="0"/>
                <a:ea typeface="Times New Roman" panose="02020603050405020304" pitchFamily="18" charset="0"/>
                <a:cs typeface="Times New Roman" panose="02020603050405020304" pitchFamily="18" charset="0"/>
              </a:rPr>
              <a:t>Miljørapportens vurderinger afspejler, at de planlagte områder overordnet set er velegnede til at gennemføre den politisk besluttede </a:t>
            </a:r>
            <a:r>
              <a:rPr lang="da-DK" sz="1350" dirty="0">
                <a:latin typeface="Verdana" panose="020B0604030504040204" pitchFamily="34" charset="0"/>
                <a:ea typeface="Calibri" panose="020F0502020204030204" pitchFamily="34" charset="0"/>
                <a:cs typeface="Times New Roman" panose="02020603050405020304" pitchFamily="18" charset="0"/>
              </a:rPr>
              <a:t>CO</a:t>
            </a:r>
            <a:r>
              <a:rPr lang="da-DK" sz="1350" baseline="-25000" dirty="0">
                <a:latin typeface="Verdana" panose="020B0604030504040204" pitchFamily="34" charset="0"/>
                <a:ea typeface="Calibri" panose="020F0502020204030204" pitchFamily="34" charset="0"/>
                <a:cs typeface="Times New Roman" panose="02020603050405020304" pitchFamily="18" charset="0"/>
              </a:rPr>
              <a:t>2</a:t>
            </a:r>
            <a:r>
              <a:rPr lang="da-DK" sz="1350" dirty="0">
                <a:latin typeface="Verdana" panose="020B0604030504040204" pitchFamily="34" charset="0"/>
                <a:ea typeface="Times New Roman" panose="02020603050405020304" pitchFamily="18" charset="0"/>
                <a:cs typeface="Times New Roman" panose="02020603050405020304" pitchFamily="18" charset="0"/>
              </a:rPr>
              <a:t>-lagring i Danmark.</a:t>
            </a:r>
          </a:p>
          <a:p>
            <a:endParaRPr lang="da-DK" sz="1350" dirty="0">
              <a:latin typeface="Verdana" panose="020B0604030504040204" pitchFamily="34" charset="0"/>
              <a:cs typeface="Times New Roman" panose="02020603050405020304" pitchFamily="18" charset="0"/>
            </a:endParaRPr>
          </a:p>
          <a:p>
            <a:r>
              <a:rPr lang="da-DK" sz="1350" dirty="0">
                <a:latin typeface="Verdana" panose="020B0604030504040204" pitchFamily="34" charset="0"/>
                <a:ea typeface="Times New Roman" panose="02020603050405020304" pitchFamily="18" charset="0"/>
                <a:cs typeface="Times New Roman" panose="02020603050405020304" pitchFamily="18" charset="0"/>
              </a:rPr>
              <a:t>Påvirkningerne vil afhænge af, hvor og hvordan injektions- og lagringsaktiviteter efterfølgende vil blive gennemført.</a:t>
            </a:r>
          </a:p>
          <a:p>
            <a:endParaRPr lang="da-DK" sz="1350" dirty="0">
              <a:latin typeface="Verdana" panose="020B0604030504040204" pitchFamily="34" charset="0"/>
              <a:cs typeface="Times New Roman" panose="02020603050405020304" pitchFamily="18" charset="0"/>
            </a:endParaRPr>
          </a:p>
          <a:p>
            <a:r>
              <a:rPr lang="da-DK" sz="1350" dirty="0">
                <a:latin typeface="Verdana" panose="020B0604030504040204" pitchFamily="34" charset="0"/>
                <a:cs typeface="Times New Roman" panose="02020603050405020304" pitchFamily="18" charset="0"/>
              </a:rPr>
              <a:t>Positive påvirkninger af klima og arbejdspladser – og en række negative påvirkninger af miljøet og negative bidrag til miljøbeskyttelsesmål.</a:t>
            </a:r>
          </a:p>
          <a:p>
            <a:endParaRPr lang="da-DK" sz="1350" dirty="0">
              <a:latin typeface="Verdana" panose="020B060403050404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B8391AD-1DE2-D6F0-1C34-15F6069A93D7}"/>
              </a:ext>
            </a:extLst>
          </p:cNvPr>
          <p:cNvSpPr>
            <a:spLocks noGrp="1"/>
          </p:cNvSpPr>
          <p:nvPr>
            <p:ph type="sldNum" sz="quarter" idx="12"/>
          </p:nvPr>
        </p:nvSpPr>
        <p:spPr/>
        <p:txBody>
          <a:bodyPr/>
          <a:lstStyle/>
          <a:p>
            <a:pPr defTabSz="685800"/>
            <a:fld id="{23AA811B-2EBD-4900-905E-5BE206449611}" type="slidenum">
              <a:rPr lang="en-GB">
                <a:solidFill>
                  <a:srgbClr val="009DF0"/>
                </a:solidFill>
                <a:latin typeface="Verdana"/>
              </a:rPr>
              <a:pPr defTabSz="685800"/>
              <a:t>62</a:t>
            </a:fld>
            <a:endParaRPr lang="en-GB" dirty="0">
              <a:solidFill>
                <a:srgbClr val="009DF0"/>
              </a:solidFill>
              <a:latin typeface="Verdana"/>
            </a:endParaRPr>
          </a:p>
        </p:txBody>
      </p:sp>
      <p:pic>
        <p:nvPicPr>
          <p:cNvPr id="7" name="Picture 6">
            <a:extLst>
              <a:ext uri="{FF2B5EF4-FFF2-40B4-BE49-F238E27FC236}">
                <a16:creationId xmlns:a16="http://schemas.microsoft.com/office/drawing/2014/main" id="{C2F04579-1019-51AB-2B9E-0405A10C33D3}"/>
              </a:ext>
            </a:extLst>
          </p:cNvPr>
          <p:cNvPicPr>
            <a:picLocks noChangeAspect="1"/>
          </p:cNvPicPr>
          <p:nvPr/>
        </p:nvPicPr>
        <p:blipFill>
          <a:blip r:embed="rId3"/>
          <a:stretch>
            <a:fillRect/>
          </a:stretch>
        </p:blipFill>
        <p:spPr>
          <a:xfrm>
            <a:off x="1766569" y="3464269"/>
            <a:ext cx="5518169" cy="1474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0186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Image"/>
          <p:cNvPicPr>
            <a:picLocks noChangeAspect="1" noChangeArrowheads="1"/>
          </p:cNvPicPr>
          <p:nvPr/>
        </p:nvPicPr>
        <p:blipFill>
          <a:blip r:embed="rId2" cstate="hq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6023" b="14153"/>
          <a:stretch>
            <a:fillRect/>
          </a:stretch>
        </p:blipFill>
        <p:spPr bwMode="auto">
          <a:xfrm>
            <a:off x="2051720" y="3048996"/>
            <a:ext cx="4643008" cy="1839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 name="Pladsholder til tekst 1"/>
          <p:cNvSpPr>
            <a:spLocks noGrp="1"/>
          </p:cNvSpPr>
          <p:nvPr>
            <p:ph type="body" sz="quarter" idx="18"/>
          </p:nvPr>
        </p:nvSpPr>
        <p:spPr/>
        <p:txBody>
          <a:bodyPr/>
          <a:lstStyle/>
          <a:p>
            <a:r>
              <a:rPr lang="da-DK" dirty="0" smtClean="0"/>
              <a:t>Hvad kan du bidrage med?</a:t>
            </a:r>
            <a:endParaRPr lang="da-DK" dirty="0"/>
          </a:p>
        </p:txBody>
      </p:sp>
      <p:sp>
        <p:nvSpPr>
          <p:cNvPr id="7" name="Rektangel 6"/>
          <p:cNvSpPr/>
          <p:nvPr/>
        </p:nvSpPr>
        <p:spPr>
          <a:xfrm>
            <a:off x="1907704" y="3003798"/>
            <a:ext cx="4896544" cy="1872208"/>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tekst 2"/>
          <p:cNvSpPr>
            <a:spLocks noGrp="1"/>
          </p:cNvSpPr>
          <p:nvPr>
            <p:ph type="body" sz="quarter" idx="14"/>
          </p:nvPr>
        </p:nvSpPr>
        <p:spPr>
          <a:xfrm>
            <a:off x="755576" y="3342933"/>
            <a:ext cx="7074843" cy="1251947"/>
          </a:xfrm>
        </p:spPr>
        <p:txBody>
          <a:bodyPr>
            <a:normAutofit lnSpcReduction="10000"/>
          </a:bodyPr>
          <a:lstStyle/>
          <a:p>
            <a:endParaRPr lang="da-DK" dirty="0"/>
          </a:p>
          <a:p>
            <a:r>
              <a:rPr lang="da-DK" dirty="0" smtClean="0">
                <a:latin typeface="+mn-lt"/>
              </a:rPr>
              <a:t>Dine spørgsmål og bemærkninger på borgermødet er ikke et høringssvar</a:t>
            </a:r>
          </a:p>
          <a:p>
            <a:endParaRPr lang="da-DK" dirty="0">
              <a:latin typeface="+mn-lt"/>
            </a:endParaRPr>
          </a:p>
          <a:p>
            <a:r>
              <a:rPr lang="da-DK" dirty="0" smtClean="0">
                <a:latin typeface="+mn-lt"/>
              </a:rPr>
              <a:t>Vi samler dog spørgsmål som så vidt muligt vil blive besvaret i en hvidbog eller notat i den afsluttende proces.</a:t>
            </a:r>
            <a:endParaRPr lang="da-DK" dirty="0">
              <a:latin typeface="+mn-lt"/>
            </a:endParaRPr>
          </a:p>
        </p:txBody>
      </p:sp>
      <p:sp>
        <p:nvSpPr>
          <p:cNvPr id="4" name="Tekstfelt 3"/>
          <p:cNvSpPr txBox="1"/>
          <p:nvPr/>
        </p:nvSpPr>
        <p:spPr>
          <a:xfrm>
            <a:off x="701627" y="995816"/>
            <a:ext cx="7128792" cy="954107"/>
          </a:xfrm>
          <a:prstGeom prst="rect">
            <a:avLst/>
          </a:prstGeom>
          <a:noFill/>
        </p:spPr>
        <p:txBody>
          <a:bodyPr wrap="square" rtlCol="0">
            <a:spAutoFit/>
          </a:bodyPr>
          <a:lstStyle/>
          <a:p>
            <a:r>
              <a:rPr lang="da-DK" sz="1400" dirty="0" smtClean="0">
                <a:latin typeface="+mj-lt"/>
                <a:cs typeface="Segoe UI" panose="020B0502040204020203" pitchFamily="34" charset="0"/>
              </a:rPr>
              <a:t>Før Energistyrelsen træffer afgørelse, </a:t>
            </a:r>
            <a:r>
              <a:rPr lang="da-DK" sz="1400" dirty="0">
                <a:latin typeface="+mj-lt"/>
                <a:cs typeface="Segoe UI" panose="020B0502040204020203" pitchFamily="34" charset="0"/>
              </a:rPr>
              <a:t>er det vigtigt at alle, som har </a:t>
            </a:r>
            <a:r>
              <a:rPr lang="da-DK" sz="1400" dirty="0" smtClean="0">
                <a:latin typeface="+mj-lt"/>
                <a:cs typeface="Segoe UI" panose="020B0502040204020203" pitchFamily="34" charset="0"/>
              </a:rPr>
              <a:t>interesse </a:t>
            </a:r>
            <a:r>
              <a:rPr lang="da-DK" sz="1400" dirty="0">
                <a:latin typeface="+mj-lt"/>
                <a:cs typeface="Segoe UI" panose="020B0502040204020203" pitchFamily="34" charset="0"/>
              </a:rPr>
              <a:t>i sagen, har haft mulighed for at komme med input. </a:t>
            </a:r>
            <a:endParaRPr lang="da-DK" sz="1400" dirty="0" smtClean="0">
              <a:latin typeface="+mj-lt"/>
              <a:cs typeface="Segoe UI" panose="020B0502040204020203" pitchFamily="34" charset="0"/>
            </a:endParaRPr>
          </a:p>
          <a:p>
            <a:r>
              <a:rPr lang="da-DK" sz="1400" dirty="0" smtClean="0">
                <a:latin typeface="+mj-lt"/>
                <a:cs typeface="Segoe UI" panose="020B0502040204020203" pitchFamily="34" charset="0"/>
              </a:rPr>
              <a:t>Dit input er </a:t>
            </a:r>
            <a:r>
              <a:rPr lang="da-DK" sz="1400" dirty="0">
                <a:latin typeface="+mj-lt"/>
                <a:cs typeface="Segoe UI" panose="020B0502040204020203" pitchFamily="34" charset="0"/>
              </a:rPr>
              <a:t>med til at oplyse sagen mest muligt, så </a:t>
            </a:r>
            <a:r>
              <a:rPr lang="da-DK" sz="1400" dirty="0" smtClean="0">
                <a:latin typeface="+mj-lt"/>
                <a:cs typeface="Segoe UI" panose="020B0502040204020203" pitchFamily="34" charset="0"/>
              </a:rPr>
              <a:t>Energistyrelsen har </a:t>
            </a:r>
            <a:r>
              <a:rPr lang="da-DK" sz="1400" dirty="0">
                <a:latin typeface="+mj-lt"/>
                <a:cs typeface="Segoe UI" panose="020B0502040204020203" pitchFamily="34" charset="0"/>
              </a:rPr>
              <a:t>de bedste forudsætninger for at træffe </a:t>
            </a:r>
            <a:r>
              <a:rPr lang="da-DK" sz="1400" dirty="0" smtClean="0">
                <a:latin typeface="+mj-lt"/>
                <a:cs typeface="Segoe UI" panose="020B0502040204020203" pitchFamily="34" charset="0"/>
              </a:rPr>
              <a:t>den </a:t>
            </a:r>
            <a:r>
              <a:rPr lang="da-DK" sz="1400" dirty="0">
                <a:latin typeface="+mj-lt"/>
                <a:cs typeface="Segoe UI" panose="020B0502040204020203" pitchFamily="34" charset="0"/>
              </a:rPr>
              <a:t>rigtige </a:t>
            </a:r>
            <a:r>
              <a:rPr lang="da-DK" sz="1400" dirty="0" smtClean="0">
                <a:latin typeface="+mj-lt"/>
                <a:cs typeface="Segoe UI" panose="020B0502040204020203" pitchFamily="34" charset="0"/>
              </a:rPr>
              <a:t>beslutning.</a:t>
            </a:r>
            <a:endParaRPr lang="da-DK" sz="1400" dirty="0">
              <a:latin typeface="+mj-lt"/>
              <a:cs typeface="Segoe UI" panose="020B0502040204020203" pitchFamily="34" charset="0"/>
            </a:endParaRPr>
          </a:p>
        </p:txBody>
      </p:sp>
      <p:sp>
        <p:nvSpPr>
          <p:cNvPr id="5" name="Tekstfelt 4"/>
          <p:cNvSpPr txBox="1"/>
          <p:nvPr/>
        </p:nvSpPr>
        <p:spPr>
          <a:xfrm>
            <a:off x="701627" y="2231049"/>
            <a:ext cx="7128792" cy="1077218"/>
          </a:xfrm>
          <a:prstGeom prst="rect">
            <a:avLst/>
          </a:prstGeom>
          <a:noFill/>
          <a:ln w="28575">
            <a:solidFill>
              <a:schemeClr val="accent1"/>
            </a:solidFill>
          </a:ln>
        </p:spPr>
        <p:txBody>
          <a:bodyPr wrap="square" rtlCol="0">
            <a:spAutoFit/>
          </a:bodyPr>
          <a:lstStyle/>
          <a:p>
            <a:pPr algn="ctr"/>
            <a:r>
              <a:rPr lang="da-DK" dirty="0" smtClean="0"/>
              <a:t>Du skal sende dit høringssvar senest den </a:t>
            </a:r>
            <a:r>
              <a:rPr lang="da-DK" u="sng" dirty="0" smtClean="0">
                <a:solidFill>
                  <a:srgbClr val="C00000"/>
                </a:solidFill>
              </a:rPr>
              <a:t>9. august 2023</a:t>
            </a:r>
          </a:p>
          <a:p>
            <a:pPr algn="ctr"/>
            <a:endParaRPr lang="da-DK" dirty="0"/>
          </a:p>
          <a:p>
            <a:pPr algn="ctr"/>
            <a:r>
              <a:rPr lang="da-DK" dirty="0" smtClean="0"/>
              <a:t>Det sendes til </a:t>
            </a:r>
            <a:r>
              <a:rPr lang="da-DK" dirty="0" smtClean="0">
                <a:hlinkClick r:id="rId4"/>
              </a:rPr>
              <a:t>ccs-miljo@ens.dk</a:t>
            </a:r>
            <a:endParaRPr lang="da-DK" dirty="0" smtClean="0"/>
          </a:p>
          <a:p>
            <a:pPr algn="ctr"/>
            <a:r>
              <a:rPr lang="da-DK" dirty="0" smtClean="0"/>
              <a:t>Du kan også sende høringssvar igennem </a:t>
            </a:r>
            <a:r>
              <a:rPr lang="da-DK" b="1" dirty="0" smtClean="0">
                <a:solidFill>
                  <a:schemeClr val="accent1"/>
                </a:solidFill>
              </a:rPr>
              <a:t>høringsportalen</a:t>
            </a:r>
            <a:endParaRPr lang="da-DK" b="1" dirty="0">
              <a:solidFill>
                <a:schemeClr val="accent1"/>
              </a:solidFill>
            </a:endParaRPr>
          </a:p>
        </p:txBody>
      </p:sp>
    </p:spTree>
    <p:extLst>
      <p:ext uri="{BB962C8B-B14F-4D97-AF65-F5344CB8AC3E}">
        <p14:creationId xmlns:p14="http://schemas.microsoft.com/office/powerpoint/2010/main" val="191777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11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Billede 46"/>
          <p:cNvPicPr>
            <a:picLocks noChangeAspect="1"/>
          </p:cNvPicPr>
          <p:nvPr/>
        </p:nvPicPr>
        <p:blipFill>
          <a:blip r:embed="rId3" cstate="hqprint">
            <a:extLst>
              <a:ext uri="{BEBA8EAE-BF5A-486C-A8C5-ECC9F3942E4B}">
                <a14:imgProps xmlns:a14="http://schemas.microsoft.com/office/drawing/2010/main">
                  <a14:imgLayer r:embed="rId4">
                    <a14:imgEffect>
                      <a14:saturation sat="0"/>
                    </a14:imgEffect>
                    <a14:imgEffect>
                      <a14:brightnessContrast bright="56000"/>
                    </a14:imgEffect>
                  </a14:imgLayer>
                </a14:imgProps>
              </a:ext>
              <a:ext uri="{28A0092B-C50C-407E-A947-70E740481C1C}">
                <a14:useLocalDpi xmlns:a14="http://schemas.microsoft.com/office/drawing/2010/main" val="0"/>
              </a:ext>
            </a:extLst>
          </a:blip>
          <a:stretch>
            <a:fillRect/>
          </a:stretch>
        </p:blipFill>
        <p:spPr>
          <a:xfrm>
            <a:off x="591119" y="423434"/>
            <a:ext cx="7602760" cy="4676115"/>
          </a:xfrm>
          <a:prstGeom prst="rect">
            <a:avLst/>
          </a:prstGeom>
        </p:spPr>
      </p:pic>
      <p:sp>
        <p:nvSpPr>
          <p:cNvPr id="4" name="Pladsholder til tekst 3"/>
          <p:cNvSpPr>
            <a:spLocks noGrp="1"/>
          </p:cNvSpPr>
          <p:nvPr>
            <p:ph type="body" sz="quarter" idx="18"/>
          </p:nvPr>
        </p:nvSpPr>
        <p:spPr>
          <a:xfrm>
            <a:off x="2843808" y="283458"/>
            <a:ext cx="2771801" cy="626801"/>
          </a:xfrm>
        </p:spPr>
        <p:txBody>
          <a:bodyPr/>
          <a:lstStyle/>
          <a:p>
            <a:r>
              <a:rPr lang="da-DK" dirty="0"/>
              <a:t>Klimaaftalerne</a:t>
            </a:r>
          </a:p>
        </p:txBody>
      </p:sp>
      <p:sp>
        <p:nvSpPr>
          <p:cNvPr id="25" name="Tekstfelt 24">
            <a:extLst>
              <a:ext uri="{FF2B5EF4-FFF2-40B4-BE49-F238E27FC236}">
                <a16:creationId xmlns:a16="http://schemas.microsoft.com/office/drawing/2014/main" id="{59B99CD8-6E19-416D-A94B-35AA52714E63}"/>
              </a:ext>
            </a:extLst>
          </p:cNvPr>
          <p:cNvSpPr txBox="1"/>
          <p:nvPr/>
        </p:nvSpPr>
        <p:spPr>
          <a:xfrm>
            <a:off x="1078536" y="1188183"/>
            <a:ext cx="2840623" cy="376443"/>
          </a:xfrm>
          <a:prstGeom prst="rect">
            <a:avLst/>
          </a:prstGeom>
          <a:noFill/>
        </p:spPr>
        <p:txBody>
          <a:bodyPr wrap="square" lIns="0" tIns="0" rIns="0" bIns="0" rtlCol="0" anchor="ctr">
            <a:noAutofit/>
          </a:bodyPr>
          <a:lstStyle/>
          <a:p>
            <a:r>
              <a:rPr lang="da-DK" b="1" dirty="0">
                <a:solidFill>
                  <a:schemeClr val="accent1"/>
                </a:solidFill>
              </a:rPr>
              <a:t>Internationale klimaaftaler</a:t>
            </a:r>
          </a:p>
        </p:txBody>
      </p:sp>
      <p:sp>
        <p:nvSpPr>
          <p:cNvPr id="26" name="Rektangel: afrundede hjørner 55">
            <a:extLst>
              <a:ext uri="{FF2B5EF4-FFF2-40B4-BE49-F238E27FC236}">
                <a16:creationId xmlns:a16="http://schemas.microsoft.com/office/drawing/2014/main" id="{3FD512DB-3C56-4F32-AC38-2175EAD8E05F}"/>
              </a:ext>
            </a:extLst>
          </p:cNvPr>
          <p:cNvSpPr/>
          <p:nvPr/>
        </p:nvSpPr>
        <p:spPr>
          <a:xfrm>
            <a:off x="592809" y="1704601"/>
            <a:ext cx="3250486" cy="1173041"/>
          </a:xfrm>
          <a:prstGeom prst="roundRect">
            <a:avLst>
              <a:gd name="adj" fmla="val 0"/>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da-DK" sz="1200" b="1" dirty="0">
                <a:solidFill>
                  <a:schemeClr val="bg1"/>
                </a:solidFill>
              </a:rPr>
              <a:t>Paris aftalen (2017)</a:t>
            </a:r>
          </a:p>
          <a:p>
            <a:pPr algn="ctr"/>
            <a:endParaRPr lang="da-DK" sz="1000" dirty="0">
              <a:solidFill>
                <a:schemeClr val="bg1"/>
              </a:solidFill>
            </a:endParaRPr>
          </a:p>
          <a:p>
            <a:pPr algn="ctr"/>
            <a:r>
              <a:rPr lang="en-US" sz="1000" dirty="0" err="1">
                <a:solidFill>
                  <a:schemeClr val="bg1"/>
                </a:solidFill>
              </a:rPr>
              <a:t>Begrænse</a:t>
            </a:r>
            <a:r>
              <a:rPr lang="en-US" sz="1000" dirty="0">
                <a:solidFill>
                  <a:schemeClr val="bg1"/>
                </a:solidFill>
              </a:rPr>
              <a:t> </a:t>
            </a:r>
            <a:r>
              <a:rPr lang="en-US" sz="1000" dirty="0" err="1">
                <a:solidFill>
                  <a:schemeClr val="bg1"/>
                </a:solidFill>
              </a:rPr>
              <a:t>til</a:t>
            </a:r>
            <a:r>
              <a:rPr lang="en-US" sz="1000" dirty="0">
                <a:solidFill>
                  <a:schemeClr val="bg1"/>
                </a:solidFill>
              </a:rPr>
              <a:t> max 2 grader </a:t>
            </a:r>
            <a:r>
              <a:rPr lang="en-US" sz="1000" dirty="0" err="1">
                <a:solidFill>
                  <a:schemeClr val="bg1"/>
                </a:solidFill>
              </a:rPr>
              <a:t>og</a:t>
            </a:r>
            <a:r>
              <a:rPr lang="en-US" sz="1000" dirty="0">
                <a:solidFill>
                  <a:schemeClr val="bg1"/>
                </a:solidFill>
              </a:rPr>
              <a:t> </a:t>
            </a:r>
            <a:r>
              <a:rPr lang="en-US" sz="1000" dirty="0" err="1">
                <a:solidFill>
                  <a:schemeClr val="bg1"/>
                </a:solidFill>
              </a:rPr>
              <a:t>stræbe</a:t>
            </a:r>
            <a:r>
              <a:rPr lang="en-US" sz="1000" dirty="0">
                <a:solidFill>
                  <a:schemeClr val="bg1"/>
                </a:solidFill>
              </a:rPr>
              <a:t> </a:t>
            </a:r>
            <a:r>
              <a:rPr lang="en-US" sz="1000" dirty="0" err="1">
                <a:solidFill>
                  <a:schemeClr val="bg1"/>
                </a:solidFill>
              </a:rPr>
              <a:t>efter</a:t>
            </a:r>
            <a:r>
              <a:rPr lang="en-US" sz="1000" dirty="0">
                <a:solidFill>
                  <a:schemeClr val="bg1"/>
                </a:solidFill>
              </a:rPr>
              <a:t> 1,5 grader</a:t>
            </a:r>
            <a:endParaRPr lang="da-DK" sz="1100" dirty="0">
              <a:solidFill>
                <a:schemeClr val="bg1"/>
              </a:solidFill>
            </a:endParaRPr>
          </a:p>
        </p:txBody>
      </p:sp>
      <p:pic>
        <p:nvPicPr>
          <p:cNvPr id="27" name="Billede 26">
            <a:extLst>
              <a:ext uri="{FF2B5EF4-FFF2-40B4-BE49-F238E27FC236}">
                <a16:creationId xmlns:a16="http://schemas.microsoft.com/office/drawing/2014/main" id="{5F6E64CA-B2E9-46AF-BCAB-E986EC2A0C36}"/>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482196" y="1174434"/>
            <a:ext cx="417469" cy="417174"/>
          </a:xfrm>
          <a:prstGeom prst="rect">
            <a:avLst/>
          </a:prstGeom>
        </p:spPr>
      </p:pic>
      <p:pic>
        <p:nvPicPr>
          <p:cNvPr id="28" name="Billede 27">
            <a:extLst>
              <a:ext uri="{FF2B5EF4-FFF2-40B4-BE49-F238E27FC236}">
                <a16:creationId xmlns:a16="http://schemas.microsoft.com/office/drawing/2014/main" id="{E0F87899-28EF-44BD-B700-4A16D5735CA1}"/>
              </a:ext>
            </a:extLst>
          </p:cNvPr>
          <p:cNvPicPr>
            <a:picLocks noChangeAspect="1"/>
          </p:cNvPicPr>
          <p:nvPr/>
        </p:nvPicPr>
        <p:blipFill>
          <a:blip r:embed="rId6" cstate="hqprint">
            <a:lum bright="70000" contrast="-70000"/>
            <a:extLst>
              <a:ext uri="{28A0092B-C50C-407E-A947-70E740481C1C}">
                <a14:useLocalDpi xmlns:a14="http://schemas.microsoft.com/office/drawing/2010/main" val="0"/>
              </a:ext>
            </a:extLst>
          </a:blip>
          <a:stretch>
            <a:fillRect/>
          </a:stretch>
        </p:blipFill>
        <p:spPr>
          <a:xfrm>
            <a:off x="4724413" y="1124743"/>
            <a:ext cx="635908" cy="503324"/>
          </a:xfrm>
          <a:prstGeom prst="rect">
            <a:avLst/>
          </a:prstGeom>
          <a:solidFill>
            <a:schemeClr val="accent2"/>
          </a:solidFill>
          <a:ln>
            <a:noFill/>
          </a:ln>
        </p:spPr>
      </p:pic>
      <p:sp>
        <p:nvSpPr>
          <p:cNvPr id="29" name="Rektangel: afrundede hjørner 82">
            <a:extLst>
              <a:ext uri="{FF2B5EF4-FFF2-40B4-BE49-F238E27FC236}">
                <a16:creationId xmlns:a16="http://schemas.microsoft.com/office/drawing/2014/main" id="{9F062B55-0EDD-4BF6-9DA4-16B33125A4C3}"/>
              </a:ext>
            </a:extLst>
          </p:cNvPr>
          <p:cNvSpPr/>
          <p:nvPr/>
        </p:nvSpPr>
        <p:spPr>
          <a:xfrm>
            <a:off x="584413" y="2998966"/>
            <a:ext cx="3250486" cy="820565"/>
          </a:xfrm>
          <a:prstGeom prst="roundRect">
            <a:avLst>
              <a:gd name="adj" fmla="val 0"/>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en-GB" sz="1200" b="1" dirty="0">
                <a:solidFill>
                  <a:schemeClr val="bg1"/>
                </a:solidFill>
              </a:rPr>
              <a:t>Fit for 55</a:t>
            </a:r>
          </a:p>
          <a:p>
            <a:pPr algn="ctr">
              <a:spcBef>
                <a:spcPts val="1200"/>
              </a:spcBef>
            </a:pPr>
            <a:r>
              <a:rPr lang="en-US" sz="1000" dirty="0" err="1">
                <a:solidFill>
                  <a:schemeClr val="bg1"/>
                </a:solidFill>
              </a:rPr>
              <a:t>Reduktion</a:t>
            </a:r>
            <a:r>
              <a:rPr lang="en-US" sz="1000" dirty="0">
                <a:solidFill>
                  <a:schemeClr val="bg1"/>
                </a:solidFill>
              </a:rPr>
              <a:t> </a:t>
            </a:r>
            <a:r>
              <a:rPr lang="en-US" sz="1000" dirty="0" err="1">
                <a:solidFill>
                  <a:schemeClr val="bg1"/>
                </a:solidFill>
              </a:rPr>
              <a:t>af</a:t>
            </a:r>
            <a:r>
              <a:rPr lang="en-US" sz="1000" dirty="0">
                <a:solidFill>
                  <a:schemeClr val="bg1"/>
                </a:solidFill>
              </a:rPr>
              <a:t> </a:t>
            </a:r>
            <a:r>
              <a:rPr lang="en-US" sz="1000" dirty="0" err="1">
                <a:solidFill>
                  <a:schemeClr val="bg1"/>
                </a:solidFill>
              </a:rPr>
              <a:t>drivhusgasudlednniger</a:t>
            </a:r>
            <a:r>
              <a:rPr lang="en-US" sz="1000" dirty="0">
                <a:solidFill>
                  <a:schemeClr val="bg1"/>
                </a:solidFill>
              </a:rPr>
              <a:t> </a:t>
            </a:r>
            <a:r>
              <a:rPr lang="en-US" sz="1000" dirty="0" err="1">
                <a:solidFill>
                  <a:schemeClr val="bg1"/>
                </a:solidFill>
              </a:rPr>
              <a:t>på</a:t>
            </a:r>
            <a:r>
              <a:rPr lang="en-US" sz="1000" dirty="0">
                <a:solidFill>
                  <a:schemeClr val="bg1"/>
                </a:solidFill>
              </a:rPr>
              <a:t> 55% </a:t>
            </a:r>
            <a:r>
              <a:rPr lang="en-US" sz="1000" dirty="0" err="1">
                <a:solidFill>
                  <a:schemeClr val="bg1"/>
                </a:solidFill>
              </a:rPr>
              <a:t>sammenlignet</a:t>
            </a:r>
            <a:r>
              <a:rPr lang="en-US" sz="1000" dirty="0">
                <a:solidFill>
                  <a:schemeClr val="bg1"/>
                </a:solidFill>
              </a:rPr>
              <a:t> med 1990. </a:t>
            </a:r>
            <a:r>
              <a:rPr lang="en-US" sz="1000" dirty="0" err="1">
                <a:solidFill>
                  <a:schemeClr val="bg1"/>
                </a:solidFill>
              </a:rPr>
              <a:t>Klimaneutralitet</a:t>
            </a:r>
            <a:r>
              <a:rPr lang="en-US" sz="1000" dirty="0">
                <a:solidFill>
                  <a:schemeClr val="bg1"/>
                </a:solidFill>
              </a:rPr>
              <a:t> </a:t>
            </a:r>
            <a:r>
              <a:rPr lang="en-US" sz="1000" dirty="0" err="1">
                <a:solidFill>
                  <a:schemeClr val="bg1"/>
                </a:solidFill>
              </a:rPr>
              <a:t>senest</a:t>
            </a:r>
            <a:r>
              <a:rPr lang="en-US" sz="1000" dirty="0">
                <a:solidFill>
                  <a:schemeClr val="bg1"/>
                </a:solidFill>
              </a:rPr>
              <a:t> </a:t>
            </a:r>
            <a:r>
              <a:rPr lang="en-US" sz="1000" dirty="0" err="1">
                <a:solidFill>
                  <a:schemeClr val="bg1"/>
                </a:solidFill>
              </a:rPr>
              <a:t>i</a:t>
            </a:r>
            <a:r>
              <a:rPr lang="en-US" sz="1000" dirty="0">
                <a:solidFill>
                  <a:schemeClr val="bg1"/>
                </a:solidFill>
              </a:rPr>
              <a:t> 2050..</a:t>
            </a:r>
            <a:endParaRPr lang="en-GB" sz="1000" dirty="0">
              <a:solidFill>
                <a:schemeClr val="bg1"/>
              </a:solidFill>
            </a:endParaRPr>
          </a:p>
        </p:txBody>
      </p:sp>
      <p:cxnSp>
        <p:nvCxnSpPr>
          <p:cNvPr id="30" name="Lige forbindelse 29">
            <a:extLst>
              <a:ext uri="{FF2B5EF4-FFF2-40B4-BE49-F238E27FC236}">
                <a16:creationId xmlns:a16="http://schemas.microsoft.com/office/drawing/2014/main" id="{312C842C-D826-4260-A67F-4FCB03FFDDA8}"/>
              </a:ext>
            </a:extLst>
          </p:cNvPr>
          <p:cNvCxnSpPr/>
          <p:nvPr/>
        </p:nvCxnSpPr>
        <p:spPr>
          <a:xfrm>
            <a:off x="4439816" y="1554200"/>
            <a:ext cx="0" cy="417875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D5165924-850F-4162-B7DE-BF31E79CD16F}"/>
              </a:ext>
            </a:extLst>
          </p:cNvPr>
          <p:cNvSpPr/>
          <p:nvPr/>
        </p:nvSpPr>
        <p:spPr>
          <a:xfrm>
            <a:off x="5446431" y="4826596"/>
            <a:ext cx="83524" cy="56466"/>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dirty="0"/>
          </a:p>
        </p:txBody>
      </p:sp>
      <p:sp>
        <p:nvSpPr>
          <p:cNvPr id="32" name="Ellipse 31">
            <a:extLst>
              <a:ext uri="{FF2B5EF4-FFF2-40B4-BE49-F238E27FC236}">
                <a16:creationId xmlns:a16="http://schemas.microsoft.com/office/drawing/2014/main" id="{7EEEA274-F027-4338-A91A-E095177197C5}"/>
              </a:ext>
            </a:extLst>
          </p:cNvPr>
          <p:cNvSpPr/>
          <p:nvPr/>
        </p:nvSpPr>
        <p:spPr>
          <a:xfrm>
            <a:off x="6887986" y="4826596"/>
            <a:ext cx="83524" cy="56466"/>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dirty="0"/>
          </a:p>
        </p:txBody>
      </p:sp>
      <p:sp>
        <p:nvSpPr>
          <p:cNvPr id="33" name="Ellipse 32">
            <a:extLst>
              <a:ext uri="{FF2B5EF4-FFF2-40B4-BE49-F238E27FC236}">
                <a16:creationId xmlns:a16="http://schemas.microsoft.com/office/drawing/2014/main" id="{7D9D7E97-4789-446C-B5B3-12425EF47293}"/>
              </a:ext>
            </a:extLst>
          </p:cNvPr>
          <p:cNvSpPr/>
          <p:nvPr/>
        </p:nvSpPr>
        <p:spPr>
          <a:xfrm>
            <a:off x="9623934" y="4826596"/>
            <a:ext cx="83524" cy="56466"/>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dirty="0"/>
          </a:p>
        </p:txBody>
      </p:sp>
      <p:sp>
        <p:nvSpPr>
          <p:cNvPr id="34" name="Ellipse 33">
            <a:extLst>
              <a:ext uri="{FF2B5EF4-FFF2-40B4-BE49-F238E27FC236}">
                <a16:creationId xmlns:a16="http://schemas.microsoft.com/office/drawing/2014/main" id="{22A04218-65D2-46F8-9B02-119D9751F64E}"/>
              </a:ext>
            </a:extLst>
          </p:cNvPr>
          <p:cNvSpPr/>
          <p:nvPr/>
        </p:nvSpPr>
        <p:spPr>
          <a:xfrm>
            <a:off x="10775912" y="4826596"/>
            <a:ext cx="83524" cy="56466"/>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000" dirty="0"/>
          </a:p>
        </p:txBody>
      </p:sp>
      <p:sp>
        <p:nvSpPr>
          <p:cNvPr id="35" name="Rektangel: afrundede hjørner 109">
            <a:extLst>
              <a:ext uri="{FF2B5EF4-FFF2-40B4-BE49-F238E27FC236}">
                <a16:creationId xmlns:a16="http://schemas.microsoft.com/office/drawing/2014/main" id="{257D6AC6-F311-4FFD-81E8-95F6095E8C5A}"/>
              </a:ext>
            </a:extLst>
          </p:cNvPr>
          <p:cNvSpPr/>
          <p:nvPr/>
        </p:nvSpPr>
        <p:spPr>
          <a:xfrm>
            <a:off x="4707391" y="1708563"/>
            <a:ext cx="3672407" cy="1169524"/>
          </a:xfrm>
          <a:prstGeom prst="roundRect">
            <a:avLst>
              <a:gd name="adj" fmla="val 0"/>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200" b="1" dirty="0">
                <a:solidFill>
                  <a:schemeClr val="bg1"/>
                </a:solidFill>
              </a:rPr>
              <a:t>Klimaloven (2019)</a:t>
            </a:r>
            <a:br>
              <a:rPr lang="da-DK" sz="1200" b="1" dirty="0">
                <a:solidFill>
                  <a:schemeClr val="bg1"/>
                </a:solidFill>
              </a:rPr>
            </a:br>
            <a:endParaRPr lang="da-DK" sz="1200" b="1" dirty="0">
              <a:solidFill>
                <a:schemeClr val="bg1"/>
              </a:solidFill>
            </a:endParaRPr>
          </a:p>
          <a:p>
            <a:pPr algn="ctr"/>
            <a:r>
              <a:rPr lang="da-DK" sz="1000" dirty="0">
                <a:solidFill>
                  <a:schemeClr val="bg1"/>
                </a:solidFill>
              </a:rPr>
              <a:t>Bindende mål om </a:t>
            </a:r>
            <a:r>
              <a:rPr lang="en-US" sz="1000" dirty="0">
                <a:solidFill>
                  <a:schemeClr val="bg1"/>
                </a:solidFill>
              </a:rPr>
              <a:t>70%. </a:t>
            </a:r>
            <a:r>
              <a:rPr lang="en-US" sz="1000" dirty="0" err="1">
                <a:solidFill>
                  <a:schemeClr val="bg1"/>
                </a:solidFill>
              </a:rPr>
              <a:t>Reduktion</a:t>
            </a:r>
            <a:r>
              <a:rPr lang="en-US" sz="1000" dirty="0">
                <a:solidFill>
                  <a:schemeClr val="bg1"/>
                </a:solidFill>
              </a:rPr>
              <a:t> I 2030 </a:t>
            </a:r>
            <a:r>
              <a:rPr lang="en-US" sz="1000" dirty="0" err="1">
                <a:solidFill>
                  <a:schemeClr val="bg1"/>
                </a:solidFill>
              </a:rPr>
              <a:t>sammenlignet</a:t>
            </a:r>
            <a:r>
              <a:rPr lang="en-US" sz="1000" dirty="0">
                <a:solidFill>
                  <a:schemeClr val="bg1"/>
                </a:solidFill>
              </a:rPr>
              <a:t> med 1990.</a:t>
            </a:r>
            <a:endParaRPr lang="da-DK" sz="1000" dirty="0">
              <a:solidFill>
                <a:schemeClr val="bg1"/>
              </a:solidFill>
            </a:endParaRPr>
          </a:p>
          <a:p>
            <a:pPr algn="ctr"/>
            <a:r>
              <a:rPr lang="en-US" sz="1000" dirty="0" err="1">
                <a:solidFill>
                  <a:schemeClr val="bg1"/>
                </a:solidFill>
              </a:rPr>
              <a:t>Politisk</a:t>
            </a:r>
            <a:r>
              <a:rPr lang="en-US" sz="1000" dirty="0">
                <a:solidFill>
                  <a:schemeClr val="bg1"/>
                </a:solidFill>
              </a:rPr>
              <a:t> </a:t>
            </a:r>
            <a:r>
              <a:rPr lang="en-US" sz="1000" dirty="0" err="1">
                <a:solidFill>
                  <a:schemeClr val="bg1"/>
                </a:solidFill>
              </a:rPr>
              <a:t>mål</a:t>
            </a:r>
            <a:r>
              <a:rPr lang="en-US" sz="1000" dirty="0">
                <a:solidFill>
                  <a:schemeClr val="bg1"/>
                </a:solidFill>
              </a:rPr>
              <a:t> om 50-54% </a:t>
            </a:r>
            <a:r>
              <a:rPr lang="en-US" sz="1000" dirty="0" err="1">
                <a:solidFill>
                  <a:schemeClr val="bg1"/>
                </a:solidFill>
              </a:rPr>
              <a:t>reduktion</a:t>
            </a:r>
            <a:r>
              <a:rPr lang="en-US" sz="1000" dirty="0">
                <a:solidFill>
                  <a:schemeClr val="bg1"/>
                </a:solidFill>
              </a:rPr>
              <a:t> I 2025.</a:t>
            </a:r>
            <a:endParaRPr lang="da-DK" sz="1000" dirty="0">
              <a:solidFill>
                <a:schemeClr val="bg1"/>
              </a:solidFill>
            </a:endParaRPr>
          </a:p>
          <a:p>
            <a:endParaRPr lang="da-DK" sz="1000" dirty="0">
              <a:solidFill>
                <a:schemeClr val="bg1"/>
              </a:solidFill>
            </a:endParaRPr>
          </a:p>
          <a:p>
            <a:r>
              <a:rPr lang="da-DK" sz="1000" dirty="0">
                <a:solidFill>
                  <a:schemeClr val="bg1"/>
                </a:solidFill>
              </a:rPr>
              <a:t>	Klimaneutralitet senest i </a:t>
            </a:r>
            <a:r>
              <a:rPr lang="en-US" sz="1000" dirty="0">
                <a:solidFill>
                  <a:schemeClr val="bg1"/>
                </a:solidFill>
              </a:rPr>
              <a:t>2050</a:t>
            </a:r>
            <a:r>
              <a:rPr lang="da-DK" sz="1000" dirty="0">
                <a:solidFill>
                  <a:schemeClr val="bg1"/>
                </a:solidFill>
              </a:rPr>
              <a:t>.</a:t>
            </a:r>
          </a:p>
        </p:txBody>
      </p:sp>
      <p:cxnSp>
        <p:nvCxnSpPr>
          <p:cNvPr id="36" name="Lige pilforbindelse 35">
            <a:extLst>
              <a:ext uri="{FF2B5EF4-FFF2-40B4-BE49-F238E27FC236}">
                <a16:creationId xmlns:a16="http://schemas.microsoft.com/office/drawing/2014/main" id="{A84A797A-5EC7-4480-8DEE-52B2071BC5B6}"/>
              </a:ext>
            </a:extLst>
          </p:cNvPr>
          <p:cNvCxnSpPr>
            <a:cxnSpLocks/>
          </p:cNvCxnSpPr>
          <p:nvPr/>
        </p:nvCxnSpPr>
        <p:spPr>
          <a:xfrm>
            <a:off x="5325014" y="3093431"/>
            <a:ext cx="177558" cy="0"/>
          </a:xfrm>
          <a:prstGeom prst="straightConnector1">
            <a:avLst/>
          </a:prstGeom>
          <a:ln w="1587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37" name="Lige pilforbindelse 36">
            <a:extLst>
              <a:ext uri="{FF2B5EF4-FFF2-40B4-BE49-F238E27FC236}">
                <a16:creationId xmlns:a16="http://schemas.microsoft.com/office/drawing/2014/main" id="{83272A75-4C39-4DC5-8308-F7EAC40AF497}"/>
              </a:ext>
            </a:extLst>
          </p:cNvPr>
          <p:cNvCxnSpPr>
            <a:cxnSpLocks/>
          </p:cNvCxnSpPr>
          <p:nvPr/>
        </p:nvCxnSpPr>
        <p:spPr>
          <a:xfrm>
            <a:off x="5325014" y="3480270"/>
            <a:ext cx="177558" cy="0"/>
          </a:xfrm>
          <a:prstGeom prst="straightConnector1">
            <a:avLst/>
          </a:prstGeom>
          <a:ln w="1587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38" name="Rektangel: afrundede hjørner 30">
            <a:extLst>
              <a:ext uri="{FF2B5EF4-FFF2-40B4-BE49-F238E27FC236}">
                <a16:creationId xmlns:a16="http://schemas.microsoft.com/office/drawing/2014/main" id="{5F1531EC-1B54-4569-90F0-99035CDFE375}"/>
              </a:ext>
            </a:extLst>
          </p:cNvPr>
          <p:cNvSpPr/>
          <p:nvPr/>
        </p:nvSpPr>
        <p:spPr>
          <a:xfrm>
            <a:off x="4707391" y="2998966"/>
            <a:ext cx="3664011" cy="820565"/>
          </a:xfrm>
          <a:prstGeom prst="roundRect">
            <a:avLst>
              <a:gd name="adj" fmla="val 0"/>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200" b="1" dirty="0">
                <a:solidFill>
                  <a:schemeClr val="bg1"/>
                </a:solidFill>
              </a:rPr>
              <a:t>Nationale ambitioner</a:t>
            </a:r>
            <a:br>
              <a:rPr lang="da-DK" sz="1200" b="1" dirty="0">
                <a:solidFill>
                  <a:schemeClr val="bg1"/>
                </a:solidFill>
              </a:rPr>
            </a:br>
            <a:endParaRPr lang="da-DK" sz="1200" b="1" dirty="0">
              <a:solidFill>
                <a:schemeClr val="bg1"/>
              </a:solidFill>
            </a:endParaRPr>
          </a:p>
          <a:p>
            <a:pPr algn="ctr"/>
            <a:r>
              <a:rPr lang="en-US" sz="1000" dirty="0" err="1">
                <a:solidFill>
                  <a:schemeClr val="bg1"/>
                </a:solidFill>
              </a:rPr>
              <a:t>Senest</a:t>
            </a:r>
            <a:r>
              <a:rPr lang="en-US" sz="1000" dirty="0">
                <a:solidFill>
                  <a:schemeClr val="bg1"/>
                </a:solidFill>
              </a:rPr>
              <a:t> I 2025 </a:t>
            </a:r>
            <a:r>
              <a:rPr lang="en-US" sz="1000" dirty="0" err="1">
                <a:solidFill>
                  <a:schemeClr val="bg1"/>
                </a:solidFill>
              </a:rPr>
              <a:t>skal</a:t>
            </a:r>
            <a:r>
              <a:rPr lang="en-US" sz="1000" dirty="0">
                <a:solidFill>
                  <a:schemeClr val="bg1"/>
                </a:solidFill>
              </a:rPr>
              <a:t> </a:t>
            </a:r>
            <a:r>
              <a:rPr lang="en-US" sz="1000" dirty="0" err="1">
                <a:solidFill>
                  <a:schemeClr val="bg1"/>
                </a:solidFill>
              </a:rPr>
              <a:t>alle</a:t>
            </a:r>
            <a:r>
              <a:rPr lang="en-US" sz="1000" dirty="0">
                <a:solidFill>
                  <a:schemeClr val="bg1"/>
                </a:solidFill>
              </a:rPr>
              <a:t> </a:t>
            </a:r>
            <a:r>
              <a:rPr lang="en-US" sz="1000" dirty="0" err="1">
                <a:solidFill>
                  <a:schemeClr val="bg1"/>
                </a:solidFill>
              </a:rPr>
              <a:t>større</a:t>
            </a:r>
            <a:r>
              <a:rPr lang="en-US" sz="1000" dirty="0">
                <a:solidFill>
                  <a:schemeClr val="bg1"/>
                </a:solidFill>
              </a:rPr>
              <a:t> </a:t>
            </a:r>
            <a:r>
              <a:rPr lang="en-US" sz="1000" dirty="0" err="1">
                <a:solidFill>
                  <a:schemeClr val="bg1"/>
                </a:solidFill>
              </a:rPr>
              <a:t>beslutninger</a:t>
            </a:r>
            <a:r>
              <a:rPr lang="en-US" sz="1000" dirty="0">
                <a:solidFill>
                  <a:schemeClr val="bg1"/>
                </a:solidFill>
              </a:rPr>
              <a:t> der </a:t>
            </a:r>
            <a:r>
              <a:rPr lang="en-US" sz="1000" dirty="0" err="1">
                <a:solidFill>
                  <a:schemeClr val="bg1"/>
                </a:solidFill>
              </a:rPr>
              <a:t>sikret</a:t>
            </a:r>
            <a:r>
              <a:rPr lang="en-US" sz="1000" dirty="0">
                <a:solidFill>
                  <a:schemeClr val="bg1"/>
                </a:solidFill>
              </a:rPr>
              <a:t> 70% </a:t>
            </a:r>
            <a:r>
              <a:rPr lang="en-US" sz="1000" dirty="0" err="1">
                <a:solidFill>
                  <a:schemeClr val="bg1"/>
                </a:solidFill>
              </a:rPr>
              <a:t>målet</a:t>
            </a:r>
            <a:r>
              <a:rPr lang="en-US" sz="1000" dirty="0">
                <a:solidFill>
                  <a:schemeClr val="bg1"/>
                </a:solidFill>
              </a:rPr>
              <a:t> </a:t>
            </a:r>
            <a:r>
              <a:rPr lang="en-US" sz="1000" dirty="0" err="1">
                <a:solidFill>
                  <a:schemeClr val="bg1"/>
                </a:solidFill>
              </a:rPr>
              <a:t>være</a:t>
            </a:r>
            <a:r>
              <a:rPr lang="en-US" sz="1000" dirty="0">
                <a:solidFill>
                  <a:schemeClr val="bg1"/>
                </a:solidFill>
              </a:rPr>
              <a:t> </a:t>
            </a:r>
            <a:r>
              <a:rPr lang="en-US" sz="1000" dirty="0" err="1">
                <a:solidFill>
                  <a:schemeClr val="bg1"/>
                </a:solidFill>
              </a:rPr>
              <a:t>taget</a:t>
            </a:r>
            <a:r>
              <a:rPr lang="en-US" sz="1000" dirty="0">
                <a:solidFill>
                  <a:schemeClr val="bg1"/>
                </a:solidFill>
              </a:rPr>
              <a:t>. </a:t>
            </a:r>
            <a:endParaRPr lang="da-DK" sz="1000" dirty="0">
              <a:solidFill>
                <a:schemeClr val="bg1"/>
              </a:solidFill>
            </a:endParaRPr>
          </a:p>
        </p:txBody>
      </p:sp>
      <p:cxnSp>
        <p:nvCxnSpPr>
          <p:cNvPr id="39" name="Lige pilforbindelse 38">
            <a:extLst>
              <a:ext uri="{FF2B5EF4-FFF2-40B4-BE49-F238E27FC236}">
                <a16:creationId xmlns:a16="http://schemas.microsoft.com/office/drawing/2014/main" id="{A5A3C655-7A6F-4BD4-8010-B5F438CD95B7}"/>
              </a:ext>
            </a:extLst>
          </p:cNvPr>
          <p:cNvCxnSpPr>
            <a:cxnSpLocks/>
          </p:cNvCxnSpPr>
          <p:nvPr/>
        </p:nvCxnSpPr>
        <p:spPr>
          <a:xfrm>
            <a:off x="4933729" y="5099549"/>
            <a:ext cx="177558" cy="0"/>
          </a:xfrm>
          <a:prstGeom prst="straightConnector1">
            <a:avLst/>
          </a:prstGeom>
          <a:ln w="1587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
        <p:nvSpPr>
          <p:cNvPr id="43" name="Tekstfelt 42">
            <a:extLst>
              <a:ext uri="{FF2B5EF4-FFF2-40B4-BE49-F238E27FC236}">
                <a16:creationId xmlns:a16="http://schemas.microsoft.com/office/drawing/2014/main" id="{F4CF61C8-5636-45DD-B9A5-71F71FB759B2}"/>
              </a:ext>
            </a:extLst>
          </p:cNvPr>
          <p:cNvSpPr txBox="1"/>
          <p:nvPr/>
        </p:nvSpPr>
        <p:spPr>
          <a:xfrm>
            <a:off x="5481130" y="1023021"/>
            <a:ext cx="2797553" cy="720000"/>
          </a:xfrm>
          <a:prstGeom prst="rect">
            <a:avLst/>
          </a:prstGeom>
          <a:noFill/>
        </p:spPr>
        <p:txBody>
          <a:bodyPr wrap="square" lIns="0" tIns="0" rIns="0" bIns="0" rtlCol="0" anchor="ctr">
            <a:noAutofit/>
          </a:bodyPr>
          <a:lstStyle/>
          <a:p>
            <a:r>
              <a:rPr lang="da-DK" sz="1600" b="1" dirty="0">
                <a:solidFill>
                  <a:schemeClr val="accent1"/>
                </a:solidFill>
              </a:rPr>
              <a:t>Nationale</a:t>
            </a:r>
            <a:r>
              <a:rPr lang="da-DK" sz="1600" b="1" dirty="0">
                <a:solidFill>
                  <a:srgbClr val="145F65"/>
                </a:solidFill>
              </a:rPr>
              <a:t> </a:t>
            </a:r>
            <a:r>
              <a:rPr lang="da-DK" sz="1600" b="1" dirty="0">
                <a:solidFill>
                  <a:schemeClr val="accent1"/>
                </a:solidFill>
              </a:rPr>
              <a:t>klimamål</a:t>
            </a:r>
            <a:endParaRPr lang="da-DK" sz="2000" b="1" dirty="0">
              <a:solidFill>
                <a:schemeClr val="accent1"/>
              </a:solidFill>
            </a:endParaRPr>
          </a:p>
        </p:txBody>
      </p:sp>
      <p:cxnSp>
        <p:nvCxnSpPr>
          <p:cNvPr id="45" name="Lige forbindelse 44"/>
          <p:cNvCxnSpPr/>
          <p:nvPr/>
        </p:nvCxnSpPr>
        <p:spPr>
          <a:xfrm>
            <a:off x="4283968" y="1124743"/>
            <a:ext cx="0" cy="3079188"/>
          </a:xfrm>
          <a:prstGeom prst="line">
            <a:avLst/>
          </a:prstGeom>
        </p:spPr>
        <p:style>
          <a:lnRef idx="2">
            <a:schemeClr val="accent2"/>
          </a:lnRef>
          <a:fillRef idx="0">
            <a:schemeClr val="accent2"/>
          </a:fillRef>
          <a:effectRef idx="1">
            <a:schemeClr val="accent2"/>
          </a:effectRef>
          <a:fontRef idx="minor">
            <a:schemeClr val="tx1"/>
          </a:fontRef>
        </p:style>
      </p:cxnSp>
      <p:sp>
        <p:nvSpPr>
          <p:cNvPr id="22" name="Rektangel: afrundede hjørner 55">
            <a:extLst>
              <a:ext uri="{FF2B5EF4-FFF2-40B4-BE49-F238E27FC236}">
                <a16:creationId xmlns:a16="http://schemas.microsoft.com/office/drawing/2014/main" id="{3FD512DB-3C56-4F32-AC38-2175EAD8E05F}"/>
              </a:ext>
            </a:extLst>
          </p:cNvPr>
          <p:cNvSpPr/>
          <p:nvPr/>
        </p:nvSpPr>
        <p:spPr>
          <a:xfrm>
            <a:off x="1259632" y="4068068"/>
            <a:ext cx="6209492" cy="583671"/>
          </a:xfrm>
          <a:prstGeom prst="roundRect">
            <a:avLst>
              <a:gd name="adj" fmla="val 0"/>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tIns="0" rIns="360000" bIns="0" rtlCol="0" anchor="ctr"/>
          <a:lstStyle/>
          <a:p>
            <a:pPr algn="ctr"/>
            <a:r>
              <a:rPr lang="da-DK" sz="1200" b="1" dirty="0" smtClean="0">
                <a:solidFill>
                  <a:schemeClr val="bg1"/>
                </a:solidFill>
              </a:rPr>
              <a:t>De nye politiske mål</a:t>
            </a:r>
            <a:endParaRPr lang="da-DK" sz="1200" b="1" dirty="0">
              <a:solidFill>
                <a:schemeClr val="bg1"/>
              </a:solidFill>
            </a:endParaRPr>
          </a:p>
          <a:p>
            <a:pPr algn="ctr"/>
            <a:endParaRPr lang="da-DK" sz="1000" dirty="0">
              <a:solidFill>
                <a:schemeClr val="bg1"/>
              </a:solidFill>
            </a:endParaRPr>
          </a:p>
          <a:p>
            <a:pPr algn="ctr"/>
            <a:r>
              <a:rPr lang="en-US" sz="1000" dirty="0" err="1" smtClean="0">
                <a:solidFill>
                  <a:schemeClr val="bg1"/>
                </a:solidFill>
              </a:rPr>
              <a:t>Klimaneutralitet</a:t>
            </a:r>
            <a:r>
              <a:rPr lang="en-US" sz="1000" dirty="0" smtClean="0">
                <a:solidFill>
                  <a:schemeClr val="bg1"/>
                </a:solidFill>
              </a:rPr>
              <a:t> I 2045 </a:t>
            </a:r>
            <a:r>
              <a:rPr lang="en-US" sz="1000" dirty="0" err="1" smtClean="0">
                <a:solidFill>
                  <a:schemeClr val="bg1"/>
                </a:solidFill>
              </a:rPr>
              <a:t>og</a:t>
            </a:r>
            <a:r>
              <a:rPr lang="en-US" sz="1000" dirty="0" smtClean="0">
                <a:solidFill>
                  <a:schemeClr val="bg1"/>
                </a:solidFill>
              </a:rPr>
              <a:t> 110% reduction I 2050</a:t>
            </a:r>
            <a:endParaRPr lang="da-DK" sz="1100" dirty="0">
              <a:solidFill>
                <a:schemeClr val="bg1"/>
              </a:solidFill>
            </a:endParaRPr>
          </a:p>
        </p:txBody>
      </p:sp>
    </p:spTree>
    <p:extLst>
      <p:ext uri="{BB962C8B-B14F-4D97-AF65-F5344CB8AC3E}">
        <p14:creationId xmlns:p14="http://schemas.microsoft.com/office/powerpoint/2010/main" val="139047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stretch>
            <a:fillRect/>
          </a:stretch>
        </p:blipFill>
        <p:spPr>
          <a:xfrm rot="682566">
            <a:off x="1742726" y="3460521"/>
            <a:ext cx="3501850" cy="2460917"/>
          </a:xfrm>
          <a:prstGeom prst="rect">
            <a:avLst/>
          </a:prstGeom>
        </p:spPr>
      </p:pic>
      <p:pic>
        <p:nvPicPr>
          <p:cNvPr id="9" name="Picture 7"/>
          <p:cNvPicPr/>
          <p:nvPr/>
        </p:nvPicPr>
        <p:blipFill>
          <a:blip r:embed="rId3" cstate="print">
            <a:extLst>
              <a:ext uri="{28A0092B-C50C-407E-A947-70E740481C1C}">
                <a14:useLocalDpi xmlns:a14="http://schemas.microsoft.com/office/drawing/2010/main" val="0"/>
              </a:ext>
            </a:extLst>
          </a:blip>
          <a:stretch>
            <a:fillRect/>
          </a:stretch>
        </p:blipFill>
        <p:spPr>
          <a:xfrm>
            <a:off x="2782646" y="0"/>
            <a:ext cx="4832796" cy="4949978"/>
          </a:xfrm>
          <a:prstGeom prst="rect">
            <a:avLst/>
          </a:prstGeom>
        </p:spPr>
      </p:pic>
      <p:sp>
        <p:nvSpPr>
          <p:cNvPr id="2" name="Tekstfelt 1"/>
          <p:cNvSpPr txBox="1"/>
          <p:nvPr/>
        </p:nvSpPr>
        <p:spPr>
          <a:xfrm>
            <a:off x="5407284" y="411510"/>
            <a:ext cx="3456384" cy="1077218"/>
          </a:xfrm>
          <a:prstGeom prst="rect">
            <a:avLst/>
          </a:prstGeom>
          <a:solidFill>
            <a:srgbClr val="79C1C8">
              <a:alpha val="62000"/>
            </a:srgbClr>
          </a:solidFill>
        </p:spPr>
        <p:txBody>
          <a:bodyPr wrap="square" rtlCol="0">
            <a:spAutoFit/>
          </a:bodyPr>
          <a:lstStyle/>
          <a:p>
            <a:r>
              <a:rPr lang="da-DK" dirty="0"/>
              <a:t>Klimaaftalen for Industri og Energi m.v. af 22. juni 2020: fangst og lagring eller fangst og anvendelse af CO</a:t>
            </a:r>
            <a:r>
              <a:rPr lang="da-DK" baseline="-25000" dirty="0"/>
              <a:t>2</a:t>
            </a:r>
            <a:r>
              <a:rPr lang="da-DK" dirty="0"/>
              <a:t> skal være muligt i Danmark.</a:t>
            </a:r>
          </a:p>
        </p:txBody>
      </p:sp>
      <p:sp>
        <p:nvSpPr>
          <p:cNvPr id="8" name="Tekstfelt 7"/>
          <p:cNvSpPr txBox="1"/>
          <p:nvPr/>
        </p:nvSpPr>
        <p:spPr>
          <a:xfrm>
            <a:off x="251520" y="258997"/>
            <a:ext cx="3679729" cy="4216539"/>
          </a:xfrm>
          <a:prstGeom prst="rect">
            <a:avLst/>
          </a:prstGeom>
          <a:solidFill>
            <a:schemeClr val="bg1">
              <a:alpha val="66000"/>
            </a:schemeClr>
          </a:solidFill>
        </p:spPr>
        <p:txBody>
          <a:bodyPr wrap="square" rtlCol="0">
            <a:spAutoFit/>
          </a:bodyPr>
          <a:lstStyle/>
          <a:p>
            <a:pPr marL="285750" indent="-285750">
              <a:buFont typeface="Arial" panose="020B0604020202020204" pitchFamily="34" charset="0"/>
              <a:buChar char="•"/>
            </a:pPr>
            <a:r>
              <a:rPr lang="da-DK" sz="1400" dirty="0">
                <a:latin typeface="Segoe UI Semilight" panose="020B0402040204020203" pitchFamily="34" charset="0"/>
                <a:cs typeface="Segoe UI Semilight" panose="020B0402040204020203" pitchFamily="34" charset="0"/>
              </a:rPr>
              <a:t>Danmark vil være foregangsland for global CO</a:t>
            </a:r>
            <a:r>
              <a:rPr lang="da-DK" sz="1400" baseline="-25000" dirty="0">
                <a:latin typeface="Segoe UI Semilight" panose="020B0402040204020203" pitchFamily="34" charset="0"/>
                <a:cs typeface="Segoe UI Semilight" panose="020B0402040204020203" pitchFamily="34" charset="0"/>
              </a:rPr>
              <a:t>2</a:t>
            </a:r>
            <a:r>
              <a:rPr lang="da-DK" sz="1400" dirty="0">
                <a:latin typeface="Segoe UI Semilight" panose="020B0402040204020203" pitchFamily="34" charset="0"/>
                <a:cs typeface="Segoe UI Semilight" panose="020B0402040204020203" pitchFamily="34" charset="0"/>
              </a:rPr>
              <a:t> fangst og lagring. </a:t>
            </a:r>
          </a:p>
          <a:p>
            <a:pPr marL="285750" indent="-285750">
              <a:buFont typeface="Arial" panose="020B0604020202020204" pitchFamily="34" charset="0"/>
              <a:buChar char="•"/>
            </a:pPr>
            <a:endParaRPr lang="da-DK" sz="1400"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da-DK" sz="1400" dirty="0">
                <a:latin typeface="Segoe UI Semilight" panose="020B0402040204020203" pitchFamily="34" charset="0"/>
                <a:cs typeface="Segoe UI Semilight" panose="020B0402040204020203" pitchFamily="34" charset="0"/>
              </a:rPr>
              <a:t>Vi kan potentielt opsamle 5-10 millioner ton CO</a:t>
            </a:r>
            <a:r>
              <a:rPr lang="da-DK" sz="1400" baseline="-25000" dirty="0">
                <a:latin typeface="Segoe UI Semilight" panose="020B0402040204020203" pitchFamily="34" charset="0"/>
                <a:cs typeface="Segoe UI Semilight" panose="020B0402040204020203" pitchFamily="34" charset="0"/>
              </a:rPr>
              <a:t>2</a:t>
            </a:r>
            <a:r>
              <a:rPr lang="da-DK" sz="1400" dirty="0">
                <a:latin typeface="Segoe UI Semilight" panose="020B0402040204020203" pitchFamily="34" charset="0"/>
                <a:cs typeface="Segoe UI Semilight" panose="020B0402040204020203" pitchFamily="34" charset="0"/>
              </a:rPr>
              <a:t> pr år fra vores egne store </a:t>
            </a:r>
            <a:r>
              <a:rPr lang="da-DK" sz="1400" dirty="0" err="1">
                <a:latin typeface="Segoe UI Semilight" panose="020B0402040204020203" pitchFamily="34" charset="0"/>
                <a:cs typeface="Segoe UI Semilight" panose="020B0402040204020203" pitchFamily="34" charset="0"/>
              </a:rPr>
              <a:t>udledere</a:t>
            </a:r>
            <a:r>
              <a:rPr lang="da-DK" sz="1400" dirty="0">
                <a:latin typeface="Segoe UI Semilight" panose="020B0402040204020203" pitchFamily="34" charset="0"/>
                <a:cs typeface="Segoe UI Semilight" panose="020B0402040204020203" pitchFamily="34" charset="0"/>
              </a:rPr>
              <a:t>.</a:t>
            </a:r>
          </a:p>
          <a:p>
            <a:pPr marL="285750" indent="-285750">
              <a:buFont typeface="Arial" panose="020B0604020202020204" pitchFamily="34" charset="0"/>
              <a:buChar char="•"/>
            </a:pPr>
            <a:endParaRPr lang="da-DK" sz="1400"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da-DK" sz="1400" dirty="0">
                <a:latin typeface="Segoe UI Semilight" panose="020B0402040204020203" pitchFamily="34" charset="0"/>
                <a:cs typeface="Segoe UI Semilight" panose="020B0402040204020203" pitchFamily="34" charset="0"/>
              </a:rPr>
              <a:t>CO</a:t>
            </a:r>
            <a:r>
              <a:rPr lang="da-DK" sz="1400" baseline="-25000" dirty="0">
                <a:latin typeface="Segoe UI Semilight" panose="020B0402040204020203" pitchFamily="34" charset="0"/>
                <a:cs typeface="Segoe UI Semilight" panose="020B0402040204020203" pitchFamily="34" charset="0"/>
              </a:rPr>
              <a:t>2</a:t>
            </a:r>
            <a:r>
              <a:rPr lang="da-DK" sz="1400" dirty="0">
                <a:latin typeface="Segoe UI Semilight" panose="020B0402040204020203" pitchFamily="34" charset="0"/>
                <a:cs typeface="Segoe UI Semilight" panose="020B0402040204020203" pitchFamily="34" charset="0"/>
              </a:rPr>
              <a:t> fanget fra biogasanlæg vil give yderligere bidrag til negative emissioner</a:t>
            </a:r>
          </a:p>
          <a:p>
            <a:pPr marL="285750" indent="-285750">
              <a:buFont typeface="Arial" panose="020B0604020202020204" pitchFamily="34" charset="0"/>
              <a:buChar char="•"/>
            </a:pPr>
            <a:endParaRPr lang="da-DK" sz="1400"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da-DK" sz="1400" dirty="0">
                <a:latin typeface="Segoe UI Semilight" panose="020B0402040204020203" pitchFamily="34" charset="0"/>
                <a:cs typeface="Segoe UI Semilight" panose="020B0402040204020203" pitchFamily="34" charset="0"/>
              </a:rPr>
              <a:t>Lagring skal foregå på en miljømæssig forsvarlig måde</a:t>
            </a:r>
          </a:p>
          <a:p>
            <a:endParaRPr lang="da-DK" sz="1400" dirty="0">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pPr>
            <a:r>
              <a:rPr lang="da-DK" sz="1400" dirty="0">
                <a:latin typeface="Segoe UI Semilight" panose="020B0402040204020203" pitchFamily="34" charset="0"/>
                <a:cs typeface="Segoe UI Semilight" panose="020B0402040204020203" pitchFamily="34" charset="0"/>
              </a:rPr>
              <a:t>Nogle udledninger af CO</a:t>
            </a:r>
            <a:r>
              <a:rPr lang="da-DK" sz="1400" baseline="-25000" dirty="0">
                <a:latin typeface="Segoe UI Semilight" panose="020B0402040204020203" pitchFamily="34" charset="0"/>
                <a:cs typeface="Segoe UI Semilight" panose="020B0402040204020203" pitchFamily="34" charset="0"/>
              </a:rPr>
              <a:t>2</a:t>
            </a:r>
            <a:r>
              <a:rPr lang="da-DK" sz="1400" dirty="0">
                <a:latin typeface="Segoe UI Semilight" panose="020B0402040204020203" pitchFamily="34" charset="0"/>
                <a:cs typeface="Segoe UI Semilight" panose="020B0402040204020203" pitchFamily="34" charset="0"/>
              </a:rPr>
              <a:t> kan være svære at begrænse. Dette kan </a:t>
            </a:r>
            <a:r>
              <a:rPr lang="da-DK" sz="1400" dirty="0" err="1">
                <a:latin typeface="Segoe UI Semilight" panose="020B0402040204020203" pitchFamily="34" charset="0"/>
                <a:cs typeface="Segoe UI Semilight" panose="020B0402040204020203" pitchFamily="34" charset="0"/>
              </a:rPr>
              <a:t>f.eks</a:t>
            </a:r>
            <a:r>
              <a:rPr lang="da-DK" sz="1400" dirty="0">
                <a:latin typeface="Segoe UI Semilight" panose="020B0402040204020203" pitchFamily="34" charset="0"/>
                <a:cs typeface="Segoe UI Semilight" panose="020B0402040204020203" pitchFamily="34" charset="0"/>
              </a:rPr>
              <a:t> være cementproduktion eller ved afbrænding af det affald der ikke kan genanvendes – </a:t>
            </a:r>
            <a:r>
              <a:rPr lang="da-DK" sz="1400" dirty="0" err="1">
                <a:latin typeface="Segoe UI Semilight" panose="020B0402040204020203" pitchFamily="34" charset="0"/>
                <a:cs typeface="Segoe UI Semilight" panose="020B0402040204020203" pitchFamily="34" charset="0"/>
              </a:rPr>
              <a:t>f.eks</a:t>
            </a:r>
            <a:r>
              <a:rPr lang="da-DK" sz="1400" dirty="0">
                <a:latin typeface="Segoe UI Semilight" panose="020B0402040204020203" pitchFamily="34" charset="0"/>
                <a:cs typeface="Segoe UI Semilight" panose="020B0402040204020203" pitchFamily="34" charset="0"/>
              </a:rPr>
              <a:t> bleer eller mundbind.</a:t>
            </a:r>
          </a:p>
          <a:p>
            <a:endParaRPr lang="da-DK"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9174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p:cNvSpPr>
            <a:spLocks noGrp="1"/>
          </p:cNvSpPr>
          <p:nvPr>
            <p:ph type="body" sz="quarter" idx="18"/>
          </p:nvPr>
        </p:nvSpPr>
        <p:spPr>
          <a:xfrm>
            <a:off x="1691680" y="1779662"/>
            <a:ext cx="5688632" cy="626801"/>
          </a:xfrm>
        </p:spPr>
        <p:txBody>
          <a:bodyPr/>
          <a:lstStyle/>
          <a:p>
            <a:pPr algn="ctr"/>
            <a:r>
              <a:rPr lang="da-DK" sz="3200" dirty="0" smtClean="0">
                <a:solidFill>
                  <a:srgbClr val="145F65"/>
                </a:solidFill>
              </a:rPr>
              <a:t>Hvorfor Miljøvurdering?</a:t>
            </a:r>
            <a:endParaRPr lang="da-DK" sz="3200" dirty="0">
              <a:solidFill>
                <a:srgbClr val="145F65"/>
              </a:solidFill>
            </a:endParaRPr>
          </a:p>
        </p:txBody>
      </p:sp>
      <p:pic>
        <p:nvPicPr>
          <p:cNvPr id="6" name="Picture 2" descr="F:\ERE\OGO\Information\Årsrapporter\2013\04_Forside\div billeder\lang.jpg"/>
          <p:cNvPicPr>
            <a:picLocks noChangeAspect="1" noChangeArrowheads="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val="0"/>
              </a:ext>
            </a:extLst>
          </a:blip>
          <a:srcRect t="48659" b="24599"/>
          <a:stretch/>
        </p:blipFill>
        <p:spPr bwMode="auto">
          <a:xfrm>
            <a:off x="-1476672" y="3435846"/>
            <a:ext cx="12192000" cy="2017487"/>
          </a:xfrm>
          <a:prstGeom prst="rect">
            <a:avLst/>
          </a:prstGeom>
          <a:noFill/>
          <a:effectLst>
            <a:outerShdw blurRad="50800"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3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orsider">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K.pptx [Skrivebeskyttet]" id="{8BE1FBE3-FA6C-48B2-B933-F9B0820E56CA}" vid="{EA205E57-627D-4AF0-B0F0-672DA86C22F0}"/>
    </a:ext>
  </a:extLst>
</a:theme>
</file>

<file path=ppt/theme/theme10.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kst">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K.pptx [Skrivebeskyttet]" id="{8BE1FBE3-FA6C-48B2-B933-F9B0820E56CA}" vid="{03CCBBF3-D940-4F9A-B09D-D084B17351AD}"/>
    </a:ext>
  </a:extLst>
</a:theme>
</file>

<file path=ppt/theme/theme3.xml><?xml version="1.0" encoding="utf-8"?>
<a:theme xmlns:a="http://schemas.openxmlformats.org/drawingml/2006/main" name="Billeder og tabeller">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K.pptx [Skrivebeskyttet]" id="{8BE1FBE3-FA6C-48B2-B933-F9B0820E56CA}" vid="{BAA65660-E6BB-465B-A152-9F2F1EEA32E3}"/>
    </a:ext>
  </a:extLst>
</a:theme>
</file>

<file path=ppt/theme/theme4.xml><?xml version="1.0" encoding="utf-8"?>
<a:theme xmlns:a="http://schemas.openxmlformats.org/drawingml/2006/main" name="Faktabokse">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K.pptx [Skrivebeskyttet]" id="{8BE1FBE3-FA6C-48B2-B933-F9B0820E56CA}" vid="{66ACEB40-88D1-4F35-9F05-DBF6CD8F2850}"/>
    </a:ext>
  </a:extLst>
</a:theme>
</file>

<file path=ppt/theme/theme5.xml><?xml version="1.0" encoding="utf-8"?>
<a:theme xmlns:a="http://schemas.openxmlformats.org/drawingml/2006/main" name="Faktacirkler">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K.pptx [Skrivebeskyttet]" id="{8BE1FBE3-FA6C-48B2-B933-F9B0820E56CA}" vid="{77385111-FDB4-4AEB-BFEF-2257CA0DF633}"/>
    </a:ext>
  </a:extLst>
</a:theme>
</file>

<file path=ppt/theme/theme6.xml><?xml version="1.0" encoding="utf-8"?>
<a:theme xmlns:a="http://schemas.openxmlformats.org/drawingml/2006/main" name="Breaker, citat, pause og spørgsmål">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K.pptx [Skrivebeskyttet]" id="{8BE1FBE3-FA6C-48B2-B933-F9B0820E56CA}" vid="{2B77B0AA-BA69-4589-ADAB-FEA21B730D69}"/>
    </a:ext>
  </a:extLst>
</a:theme>
</file>

<file path=ppt/theme/theme7.xml><?xml version="1.0" encoding="utf-8"?>
<a:theme xmlns:a="http://schemas.openxmlformats.org/drawingml/2006/main" name="Tak for i dag">
  <a:themeElements>
    <a:clrScheme name="EFKM">
      <a:dk1>
        <a:srgbClr val="000000"/>
      </a:dk1>
      <a:lt1>
        <a:sysClr val="window" lastClr="FFFFFF"/>
      </a:lt1>
      <a:dk2>
        <a:srgbClr val="1F497D"/>
      </a:dk2>
      <a:lt2>
        <a:srgbClr val="1DE2CD"/>
      </a:lt2>
      <a:accent1>
        <a:srgbClr val="0097A7"/>
      </a:accent1>
      <a:accent2>
        <a:srgbClr val="045C65"/>
      </a:accent2>
      <a:accent3>
        <a:srgbClr val="FF5252"/>
      </a:accent3>
      <a:accent4>
        <a:srgbClr val="673AB7"/>
      </a:accent4>
      <a:accent5>
        <a:srgbClr val="0C2D83"/>
      </a:accent5>
      <a:accent6>
        <a:srgbClr val="0091EA"/>
      </a:accent6>
      <a:hlink>
        <a:srgbClr val="0000FF"/>
      </a:hlink>
      <a:folHlink>
        <a:srgbClr val="800080"/>
      </a:folHlink>
    </a:clrScheme>
    <a:fontScheme name="EFKM">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 DK.pptx [Skrivebeskyttet]" id="{8BE1FBE3-FA6C-48B2-B933-F9B0820E56CA}" vid="{74ECC4EB-AF54-4665-B629-14667A9855AD}"/>
    </a:ext>
  </a:extLst>
</a:theme>
</file>

<file path=ppt/theme/theme8.xml><?xml version="1.0" encoding="utf-8"?>
<a:theme xmlns:a="http://schemas.openxmlformats.org/drawingml/2006/main" name="Blank">
  <a:themeElements>
    <a:clrScheme name="Ramboll 2021">
      <a:dk1>
        <a:srgbClr val="000000"/>
      </a:dk1>
      <a:lt1>
        <a:srgbClr val="FFFFFF"/>
      </a:lt1>
      <a:dk2>
        <a:srgbClr val="009DF0"/>
      </a:dk2>
      <a:lt2>
        <a:srgbClr val="273943"/>
      </a:lt2>
      <a:accent1>
        <a:srgbClr val="05326E"/>
      </a:accent1>
      <a:accent2>
        <a:srgbClr val="125A40"/>
      </a:accent2>
      <a:accent3>
        <a:srgbClr val="ADD095"/>
      </a:accent3>
      <a:accent4>
        <a:srgbClr val="62294B"/>
      </a:accent4>
      <a:accent5>
        <a:srgbClr val="FF8855"/>
      </a:accent5>
      <a:accent6>
        <a:srgbClr val="E3E1D8"/>
      </a:accent6>
      <a:hlink>
        <a:srgbClr val="009DF0"/>
      </a:hlink>
      <a:folHlink>
        <a:srgbClr val="CCEBFD"/>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Black">
      <a:srgbClr val="000000"/>
    </a:custClr>
    <a:custClr name="Mountain 100%">
      <a:srgbClr val="273943"/>
    </a:custClr>
    <a:custClr name="Cyan 100%">
      <a:srgbClr val="009DF0"/>
    </a:custClr>
    <a:custClr name="Ocean 100%">
      <a:srgbClr val="05326E"/>
    </a:custClr>
    <a:custClr name="Forest 100%">
      <a:srgbClr val="125A40"/>
    </a:custClr>
    <a:custClr name="Grass 100%">
      <a:srgbClr val="ADD095"/>
    </a:custClr>
    <a:custClr name="Heath 100%">
      <a:srgbClr val="61294B"/>
    </a:custClr>
    <a:custClr name="Field 100%">
      <a:srgbClr val="FF8855"/>
    </a:custClr>
    <a:custClr name="Pebble 100%">
      <a:srgbClr val="E3E1D8"/>
    </a:custClr>
    <a:custClr name="Sand 100%">
      <a:srgbClr val="FFE682"/>
    </a:custClr>
    <a:custClr name="Text color">
      <a:srgbClr val="333333"/>
    </a:custClr>
    <a:custClr name="Mountain 80%">
      <a:srgbClr val="47525A"/>
    </a:custClr>
    <a:custClr name="Cyan 80%">
      <a:srgbClr val="33B1F3"/>
    </a:custClr>
    <a:custClr name="Ocean 80%">
      <a:srgbClr val="375B8B"/>
    </a:custClr>
    <a:custClr name="Forest 80%">
      <a:srgbClr val="417B66"/>
    </a:custClr>
    <a:custClr name="Grass 80%">
      <a:srgbClr val="BDD9AA"/>
    </a:custClr>
    <a:custClr name="Heath 80%">
      <a:srgbClr val="794B62"/>
    </a:custClr>
    <a:custClr name="Field 80%">
      <a:srgbClr val="F89D73"/>
    </a:custClr>
    <a:custClr name="Pebble 80%">
      <a:srgbClr val="E9E7E0"/>
    </a:custClr>
    <a:custClr name="Sand 80%">
      <a:srgbClr val="FCE783"/>
    </a:custClr>
    <a:custClr name="White">
      <a:srgbClr val="FFFFFF"/>
    </a:custClr>
    <a:custClr name="Mountain 60%">
      <a:srgbClr val="7D888E"/>
    </a:custClr>
    <a:custClr name="Cyan 60%">
      <a:srgbClr val="66C4F6"/>
    </a:custClr>
    <a:custClr name="Ocean 60%">
      <a:srgbClr val="6984A8"/>
    </a:custClr>
    <a:custClr name="Forest 60%">
      <a:srgbClr val="719C8C"/>
    </a:custClr>
    <a:custClr name="Grass 60%">
      <a:srgbClr val="CEE3BF"/>
    </a:custClr>
    <a:custClr name="Heath 60%">
      <a:srgbClr val="A17F93"/>
    </a:custClr>
    <a:custClr name="Field 60%">
      <a:srgbClr val="FFB899"/>
    </a:custClr>
    <a:custClr name="Pebble 60%">
      <a:srgbClr val="EEEDE8"/>
    </a:custClr>
    <a:custClr name="Sand 60%">
      <a:srgbClr val="FFFAB4"/>
    </a:custClr>
    <a:custClr name="White">
      <a:srgbClr val="FFFFFF"/>
    </a:custClr>
    <a:custClr name="Mountain 40%">
      <a:srgbClr val="D3D7D9"/>
    </a:custClr>
    <a:custClr name="Cyan 40%">
      <a:srgbClr val="CCEBFD"/>
    </a:custClr>
    <a:custClr name="Ocean 40%">
      <a:srgbClr val="CED6E3"/>
    </a:custClr>
    <a:custClr name="Forest 40%">
      <a:srgbClr val="CFDED9"/>
    </a:custClr>
    <a:custClr name="Grass 40%">
      <a:srgbClr val="EFF7EA"/>
    </a:custClr>
    <a:custClr name="Heath 40%">
      <a:srgbClr val="DFD4DA"/>
    </a:custClr>
    <a:custClr name="Field 40%">
      <a:srgbClr val="FFE7DD"/>
    </a:custClr>
    <a:custClr name="Pebble 40%">
      <a:srgbClr val="F9F9F7"/>
    </a:custClr>
    <a:custClr name="Sand 40%">
      <a:srgbClr val="FFFAE6"/>
    </a:custClr>
  </a:custClrLst>
  <a:extLst>
    <a:ext uri="{05A4C25C-085E-4340-85A3-A5531E510DB2}">
      <thm15:themeFamily xmlns:thm15="http://schemas.microsoft.com/office/thememl/2012/main" name="Ramboll.potx" id="{9BA6AB70-38B9-4BF4-AD01-F22D546A6F4D}" vid="{AFF3D664-4A6E-4E38-81EF-08DD66B4B9C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da56d109849741e19dbbecb7c1cd069d</Template>
  <TotalTime>5105</TotalTime>
  <Words>4475</Words>
  <Application>Microsoft Office PowerPoint</Application>
  <PresentationFormat>Skærmshow (16:9)</PresentationFormat>
  <Paragraphs>632</Paragraphs>
  <Slides>64</Slides>
  <Notes>39</Notes>
  <HiddenSlides>1</HiddenSlides>
  <MMClips>0</MMClips>
  <ScaleCrop>false</ScaleCrop>
  <HeadingPairs>
    <vt:vector size="6" baseType="variant">
      <vt:variant>
        <vt:lpstr>Benyttede skrifttyper</vt:lpstr>
      </vt:variant>
      <vt:variant>
        <vt:i4>15</vt:i4>
      </vt:variant>
      <vt:variant>
        <vt:lpstr>Tema</vt:lpstr>
      </vt:variant>
      <vt:variant>
        <vt:i4>9</vt:i4>
      </vt:variant>
      <vt:variant>
        <vt:lpstr>Slidetitler</vt:lpstr>
      </vt:variant>
      <vt:variant>
        <vt:i4>64</vt:i4>
      </vt:variant>
    </vt:vector>
  </HeadingPairs>
  <TitlesOfParts>
    <vt:vector size="88" baseType="lpstr">
      <vt:lpstr>Arial</vt:lpstr>
      <vt:lpstr>Barlow Light</vt:lpstr>
      <vt:lpstr>Batang</vt:lpstr>
      <vt:lpstr>Calibri</vt:lpstr>
      <vt:lpstr>Calibri Light</vt:lpstr>
      <vt:lpstr>CIDFont+F1</vt:lpstr>
      <vt:lpstr>Courier New</vt:lpstr>
      <vt:lpstr>Helvetica</vt:lpstr>
      <vt:lpstr>Questa-Regular</vt:lpstr>
      <vt:lpstr>Segoe UI</vt:lpstr>
      <vt:lpstr>Segoe UI Semilight</vt:lpstr>
      <vt:lpstr>Segoe UI Symbol</vt:lpstr>
      <vt:lpstr>Times New Roman</vt:lpstr>
      <vt:lpstr>Verdana</vt:lpstr>
      <vt:lpstr>Wingdings</vt:lpstr>
      <vt:lpstr>Forsider</vt:lpstr>
      <vt:lpstr>Tekst</vt:lpstr>
      <vt:lpstr>Billeder og tabeller</vt:lpstr>
      <vt:lpstr>Faktabokse</vt:lpstr>
      <vt:lpstr>Faktacirkler</vt:lpstr>
      <vt:lpstr>Breaker, citat, pause og spørgsmål</vt:lpstr>
      <vt:lpstr>Tak for i dag</vt:lpstr>
      <vt:lpstr>Blank</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Seismisk undersøgelse af Havnsø strukturen August-oktober 2022 mellem Kalundborg, Holbæk og Sorø</vt:lpstr>
      <vt:lpstr>PowerPoint-præsentation</vt:lpstr>
      <vt:lpstr>PowerPoint-præsentation</vt:lpstr>
      <vt:lpstr>PowerPoint-præsentation</vt:lpstr>
      <vt:lpstr>PowerPoint-præsentation</vt:lpstr>
      <vt:lpstr>PowerPoint-præsentation</vt:lpstr>
      <vt:lpstr>Miljøvurdering af  udbud og bekendtgørelse</vt:lpstr>
      <vt:lpstr>Hvad er en miljøvurdering?</vt:lpstr>
      <vt:lpstr>Hvad er en miljørapport?</vt:lpstr>
      <vt:lpstr>Væsentlighed</vt:lpstr>
      <vt:lpstr>Hvad miljøvurderes for CO2-lagring?</vt:lpstr>
      <vt:lpstr>Hvordan vurderes planer for CO2-lagring?</vt:lpstr>
      <vt:lpstr>Hvad taler vi om?</vt:lpstr>
      <vt:lpstr>Geografien i planen</vt:lpstr>
      <vt:lpstr>Indholdet i miljørapporterne</vt:lpstr>
      <vt:lpstr>Afgrænsning af miljøemner i miljørapporterne</vt:lpstr>
      <vt:lpstr>Oversigt over påvirkninger</vt:lpstr>
      <vt:lpstr>Klima</vt:lpstr>
      <vt:lpstr>Undergrunden</vt:lpstr>
      <vt:lpstr>Katastroferisici og ulykker</vt:lpstr>
      <vt:lpstr>Biodiversitet og beskyttet natur</vt:lpstr>
      <vt:lpstr>Natura 2000 og bilag IV arter</vt:lpstr>
      <vt:lpstr>Befolkningen</vt:lpstr>
      <vt:lpstr>Menneskers sundhed</vt:lpstr>
      <vt:lpstr>Vandløb, søer og grundvand</vt:lpstr>
      <vt:lpstr>Overordnet konklusion</vt:lpstr>
      <vt:lpstr>PowerPoint-præsentation</vt:lpstr>
      <vt:lpstr>PowerPoint-præsentation</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Randi Onsberg Johansson</dc:creator>
  <cp:lastModifiedBy>Ane Fjord</cp:lastModifiedBy>
  <cp:revision>57</cp:revision>
  <dcterms:created xsi:type="dcterms:W3CDTF">2023-06-01T05:17:10Z</dcterms:created>
  <dcterms:modified xsi:type="dcterms:W3CDTF">2023-07-06T11:26:51Z</dcterms:modified>
</cp:coreProperties>
</file>