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2"/>
  </p:sldMasterIdLst>
  <p:notesMasterIdLst>
    <p:notesMasterId r:id="rId8"/>
  </p:notesMasterIdLst>
  <p:handoutMasterIdLst>
    <p:handoutMasterId r:id="rId9"/>
  </p:handoutMasterIdLst>
  <p:sldIdLst>
    <p:sldId id="264" r:id="rId3"/>
    <p:sldId id="347" r:id="rId4"/>
    <p:sldId id="349" r:id="rId5"/>
    <p:sldId id="355" r:id="rId6"/>
    <p:sldId id="357" r:id="rId7"/>
  </p:sldIdLst>
  <p:sldSz cx="12192000" cy="6858000"/>
  <p:notesSz cx="6858000" cy="9144000"/>
  <p:embeddedFontLst>
    <p:embeddedFont>
      <p:font typeface="Roboto Condensed Light" panose="020B0604020202020204" charset="0"/>
      <p:regular r:id="rId10"/>
      <p:italic r:id="rId11"/>
    </p:embeddedFont>
    <p:embeddedFont>
      <p:font typeface="Roboto Light" panose="020B0604020202020204" charset="0"/>
      <p:regular r:id="rId12"/>
      <p:italic r:id="rId13"/>
    </p:embeddedFont>
    <p:embeddedFont>
      <p:font typeface="Segoe UI Semilight" panose="020B0402040204020203" pitchFamily="34" charset="0"/>
      <p:regular r:id="rId14"/>
      <p:italic r:id="rId15"/>
    </p:embeddedFont>
    <p:embeddedFont>
      <p:font typeface="Roboto" panose="020B0604020202020204" charset="0"/>
      <p:regular r:id="rId16"/>
      <p:bold r:id="rId17"/>
      <p:italic r:id="rId18"/>
      <p:boldItalic r:id="rId1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34131AE-BFFA-4239-9870-E7CA2B8E4F8A}">
          <p14:sldIdLst>
            <p14:sldId id="264"/>
            <p14:sldId id="347"/>
            <p14:sldId id="349"/>
            <p14:sldId id="355"/>
            <p14:sldId id="357"/>
          </p14:sldIdLst>
        </p14:section>
        <p14:section name="Slides" id="{4862600E-E8E6-4578-BC88-428C13434C9D}">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øren Keller" initials="SK" lastIdx="1" clrIdx="0">
    <p:extLst>
      <p:ext uri="{19B8F6BF-5375-455C-9EA6-DF929625EA0E}">
        <p15:presenceInfo xmlns:p15="http://schemas.microsoft.com/office/powerpoint/2012/main" userId="S-1-5-21-2100284113-1573851820-878952375-9533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B301B821-A1FF-4177-AEE7-76D212191A0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8052" autoAdjust="0"/>
  </p:normalViewPr>
  <p:slideViewPr>
    <p:cSldViewPr snapToGrid="0" showGuides="1">
      <p:cViewPr varScale="1">
        <p:scale>
          <a:sx n="89" d="100"/>
          <a:sy n="89" d="100"/>
        </p:scale>
        <p:origin x="1434" y="84"/>
      </p:cViewPr>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90" d="100"/>
          <a:sy n="90" d="100"/>
        </p:scale>
        <p:origin x="2586"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font" Target="fonts/font4.fntdata"/><Relationship Id="rId18" Type="http://schemas.openxmlformats.org/officeDocument/2006/relationships/font" Target="fonts/font9.fntdata"/><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font" Target="fonts/font3.fntdata"/><Relationship Id="rId17" Type="http://schemas.openxmlformats.org/officeDocument/2006/relationships/font" Target="fonts/font8.fntdata"/><Relationship Id="rId2" Type="http://schemas.openxmlformats.org/officeDocument/2006/relationships/slideMaster" Target="slideMasters/slideMaster1.xml"/><Relationship Id="rId16" Type="http://schemas.openxmlformats.org/officeDocument/2006/relationships/font" Target="fonts/font7.fntdata"/><Relationship Id="rId2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font" Target="fonts/font2.fntdata"/><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font" Target="fonts/font6.fntdata"/><Relationship Id="rId23" Type="http://schemas.openxmlformats.org/officeDocument/2006/relationships/theme" Target="theme/theme1.xml"/><Relationship Id="rId10" Type="http://schemas.openxmlformats.org/officeDocument/2006/relationships/font" Target="fonts/font1.fntdata"/><Relationship Id="rId19" Type="http://schemas.openxmlformats.org/officeDocument/2006/relationships/font" Target="fonts/font10.fntdata"/><Relationship Id="rId4" Type="http://schemas.openxmlformats.org/officeDocument/2006/relationships/slide" Target="slides/slide2.xml"/><Relationship Id="rId9" Type="http://schemas.openxmlformats.org/officeDocument/2006/relationships/handoutMaster" Target="handoutMasters/handoutMaster1.xml"/><Relationship Id="rId14" Type="http://schemas.openxmlformats.org/officeDocument/2006/relationships/font" Target="fonts/font5.fntdata"/><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B3FFB1A-3D03-4CAF-BD83-94BC0DD1D11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da-DK" dirty="0"/>
          </a:p>
        </p:txBody>
      </p:sp>
      <p:sp>
        <p:nvSpPr>
          <p:cNvPr id="3" name="Header Placeholder 2">
            <a:extLst>
              <a:ext uri="{FF2B5EF4-FFF2-40B4-BE49-F238E27FC236}">
                <a16:creationId xmlns:a16="http://schemas.microsoft.com/office/drawing/2014/main" id="{F78585ED-E09F-4544-9D28-61960CDC78A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a-DK" dirty="0"/>
          </a:p>
        </p:txBody>
      </p:sp>
      <p:sp>
        <p:nvSpPr>
          <p:cNvPr id="4" name="Date Placeholder 3">
            <a:extLst>
              <a:ext uri="{FF2B5EF4-FFF2-40B4-BE49-F238E27FC236}">
                <a16:creationId xmlns:a16="http://schemas.microsoft.com/office/drawing/2014/main" id="{3D73BD75-AA93-4F77-AAFD-71EBF7C5623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737A628-6B1D-4FE3-A73F-AC766C0676B9}" type="datetime1">
              <a:rPr lang="da-DK" smtClean="0"/>
              <a:t>02-10-2025</a:t>
            </a:fld>
            <a:endParaRPr lang="da-DK" dirty="0"/>
          </a:p>
        </p:txBody>
      </p:sp>
      <p:sp>
        <p:nvSpPr>
          <p:cNvPr id="5" name="Slide Number Placeholder 4">
            <a:extLst>
              <a:ext uri="{FF2B5EF4-FFF2-40B4-BE49-F238E27FC236}">
                <a16:creationId xmlns:a16="http://schemas.microsoft.com/office/drawing/2014/main" id="{741FA956-9989-4246-8A28-4D201CBFBA6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871E504-7D2F-4226-9493-8292EE5D077C}" type="slidenum">
              <a:rPr lang="da-DK" smtClean="0"/>
              <a:t>‹nr.›</a:t>
            </a:fld>
            <a:endParaRPr lang="da-DK" dirty="0"/>
          </a:p>
        </p:txBody>
      </p:sp>
    </p:spTree>
    <p:extLst>
      <p:ext uri="{BB962C8B-B14F-4D97-AF65-F5344CB8AC3E}">
        <p14:creationId xmlns:p14="http://schemas.microsoft.com/office/powerpoint/2010/main" val="1394799716"/>
      </p:ext>
    </p:extLst>
  </p:cSld>
  <p:clrMap bg1="lt1" tx1="dk1" bg2="lt2" tx2="dk2" accent1="accent1" accent2="accent2" accent3="accent3" accent4="accent4" accent5="accent5" accent6="accent6" hlink="hlink" folHlink="folHlink"/>
  <p:hf/>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83F185A3-66D2-4D10-89A9-2033FCB223F8}"/>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a-DK" dirty="0"/>
          </a:p>
        </p:txBody>
      </p:sp>
      <p:sp>
        <p:nvSpPr>
          <p:cNvPr id="3" name="Slide Image Placeholder 2">
            <a:extLst>
              <a:ext uri="{FF2B5EF4-FFF2-40B4-BE49-F238E27FC236}">
                <a16:creationId xmlns:a16="http://schemas.microsoft.com/office/drawing/2014/main" id="{C7B05EB1-0120-43C4-9E3F-C19C6476CD70}"/>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4" name="Header Placeholder 3">
            <a:extLst>
              <a:ext uri="{FF2B5EF4-FFF2-40B4-BE49-F238E27FC236}">
                <a16:creationId xmlns:a16="http://schemas.microsoft.com/office/drawing/2014/main" id="{45E5836E-8170-4804-9800-6AE5EBBE422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a-DK" dirty="0"/>
          </a:p>
        </p:txBody>
      </p:sp>
      <p:sp>
        <p:nvSpPr>
          <p:cNvPr id="5" name="Date Placeholder 4">
            <a:extLst>
              <a:ext uri="{FF2B5EF4-FFF2-40B4-BE49-F238E27FC236}">
                <a16:creationId xmlns:a16="http://schemas.microsoft.com/office/drawing/2014/main" id="{D65AB016-25EA-425F-9A59-14BC385A1D1B}"/>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67A2113-0F39-48C0-9FEE-A03E9E3E180F}" type="datetime1">
              <a:rPr lang="da-DK" smtClean="0"/>
              <a:t>02-10-2025</a:t>
            </a:fld>
            <a:endParaRPr lang="da-DK" dirty="0"/>
          </a:p>
        </p:txBody>
      </p:sp>
      <p:sp>
        <p:nvSpPr>
          <p:cNvPr id="6" name="Notes Placeholder 5">
            <a:extLst>
              <a:ext uri="{FF2B5EF4-FFF2-40B4-BE49-F238E27FC236}">
                <a16:creationId xmlns:a16="http://schemas.microsoft.com/office/drawing/2014/main" id="{B41D9AB7-224F-42A1-8469-C71F2146F39F}"/>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a-DK"/>
              <a:t>Click to edit Master text styles</a:t>
            </a:r>
          </a:p>
          <a:p>
            <a:pPr lvl="1"/>
            <a:r>
              <a:rPr lang="da-DK"/>
              <a:t>Second level</a:t>
            </a:r>
          </a:p>
          <a:p>
            <a:pPr lvl="2"/>
            <a:r>
              <a:rPr lang="da-DK"/>
              <a:t>Third level</a:t>
            </a:r>
          </a:p>
          <a:p>
            <a:pPr lvl="3"/>
            <a:r>
              <a:rPr lang="da-DK"/>
              <a:t>Fourth level</a:t>
            </a:r>
          </a:p>
          <a:p>
            <a:pPr lvl="4"/>
            <a:r>
              <a:rPr lang="da-DK"/>
              <a:t>Fifth level</a:t>
            </a:r>
            <a:endParaRPr lang="da-DK" dirty="0"/>
          </a:p>
        </p:txBody>
      </p:sp>
      <p:sp>
        <p:nvSpPr>
          <p:cNvPr id="7" name="Slide Number Placeholder 6">
            <a:extLst>
              <a:ext uri="{FF2B5EF4-FFF2-40B4-BE49-F238E27FC236}">
                <a16:creationId xmlns:a16="http://schemas.microsoft.com/office/drawing/2014/main" id="{BDC28F7B-22D6-4FFA-899B-97B397D45F8B}"/>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74A5A2F-ECD0-4A51-A9E7-D8DA645BD5CD}" type="slidenum">
              <a:rPr lang="da-DK" smtClean="0"/>
              <a:t>‹nr.›</a:t>
            </a:fld>
            <a:endParaRPr lang="da-DK" dirty="0"/>
          </a:p>
        </p:txBody>
      </p:sp>
    </p:spTree>
    <p:extLst>
      <p:ext uri="{BB962C8B-B14F-4D97-AF65-F5344CB8AC3E}">
        <p14:creationId xmlns:p14="http://schemas.microsoft.com/office/powerpoint/2010/main" val="1200601147"/>
      </p:ext>
    </p:extLst>
  </p:cSld>
  <p:clrMap bg1="lt1" tx1="dk1" bg2="lt2" tx2="dk2" accent1="accent1" accent2="accent2" accent3="accent3" accent4="accent4" accent5="accent5" accent6="accent6" hlink="hlink" folHlink="folHlink"/>
  <p:hf/>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extLst>
    <p:ext uri="{620B2872-D7B9-4A21-9093-7833F8D536E1}">
      <p15:sldGuideLst xmlns:p15="http://schemas.microsoft.com/office/powerpoint/2012/main">
        <p15:guide id="1" orient="horz" pos="2880" userDrawn="1">
          <p15:clr>
            <a:srgbClr val="F26B43"/>
          </p15:clr>
        </p15:guide>
        <p15:guide id="2" pos="2160" userDrawn="1">
          <p15:clr>
            <a:srgbClr val="F26B43"/>
          </p15:clr>
        </p15:guide>
      </p15:sldGuideLst>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457200" indent="-457200">
              <a:buAutoNum type="arabicParenR"/>
            </a:pPr>
            <a:r>
              <a:rPr lang="da-DK" dirty="0"/>
              <a:t>Velkommen og intro til opgave v/Energistyrelsen– 10 min.</a:t>
            </a:r>
          </a:p>
          <a:p>
            <a:pPr marL="457200" indent="-457200">
              <a:buAutoNum type="arabicParenR"/>
            </a:pPr>
            <a:r>
              <a:rPr lang="da-DK" dirty="0"/>
              <a:t>Faglig præsentation af drejebøgerne ved NIRAS – 30 min.</a:t>
            </a:r>
          </a:p>
          <a:p>
            <a:pPr marL="457200" indent="-457200">
              <a:buAutoNum type="arabicParenR"/>
            </a:pPr>
            <a:r>
              <a:rPr lang="da-DK" dirty="0"/>
              <a:t>Spørgsmål – 30-40 min. </a:t>
            </a:r>
          </a:p>
          <a:p>
            <a:endParaRPr lang="da-DK" dirty="0"/>
          </a:p>
        </p:txBody>
      </p:sp>
      <p:sp>
        <p:nvSpPr>
          <p:cNvPr id="4" name="Pladsholder til sidefod 3"/>
          <p:cNvSpPr>
            <a:spLocks noGrp="1"/>
          </p:cNvSpPr>
          <p:nvPr>
            <p:ph type="ftr" sz="quarter" idx="10"/>
          </p:nvPr>
        </p:nvSpPr>
        <p:spPr/>
        <p:txBody>
          <a:bodyPr/>
          <a:lstStyle/>
          <a:p>
            <a:endParaRPr lang="da-DK" dirty="0"/>
          </a:p>
        </p:txBody>
      </p:sp>
      <p:sp>
        <p:nvSpPr>
          <p:cNvPr id="5" name="Pladsholder til sidehoved 4"/>
          <p:cNvSpPr>
            <a:spLocks noGrp="1"/>
          </p:cNvSpPr>
          <p:nvPr>
            <p:ph type="hdr" sz="quarter" idx="11"/>
          </p:nvPr>
        </p:nvSpPr>
        <p:spPr/>
        <p:txBody>
          <a:bodyPr/>
          <a:lstStyle/>
          <a:p>
            <a:endParaRPr lang="da-DK" dirty="0"/>
          </a:p>
        </p:txBody>
      </p:sp>
      <p:sp>
        <p:nvSpPr>
          <p:cNvPr id="6" name="Pladsholder til dato 5"/>
          <p:cNvSpPr>
            <a:spLocks noGrp="1"/>
          </p:cNvSpPr>
          <p:nvPr>
            <p:ph type="dt" idx="12"/>
          </p:nvPr>
        </p:nvSpPr>
        <p:spPr/>
        <p:txBody>
          <a:bodyPr/>
          <a:lstStyle/>
          <a:p>
            <a:fld id="{667A2113-0F39-48C0-9FEE-A03E9E3E180F}" type="datetime1">
              <a:rPr lang="da-DK" smtClean="0"/>
              <a:t>02-10-2025</a:t>
            </a:fld>
            <a:endParaRPr lang="da-DK" dirty="0"/>
          </a:p>
        </p:txBody>
      </p:sp>
      <p:sp>
        <p:nvSpPr>
          <p:cNvPr id="7" name="Pladsholder til slidenummer 6"/>
          <p:cNvSpPr>
            <a:spLocks noGrp="1"/>
          </p:cNvSpPr>
          <p:nvPr>
            <p:ph type="sldNum" sz="quarter" idx="13"/>
          </p:nvPr>
        </p:nvSpPr>
        <p:spPr/>
        <p:txBody>
          <a:bodyPr/>
          <a:lstStyle/>
          <a:p>
            <a:fld id="{A74A5A2F-ECD0-4A51-A9E7-D8DA645BD5CD}" type="slidenum">
              <a:rPr lang="da-DK" smtClean="0"/>
              <a:t>2</a:t>
            </a:fld>
            <a:endParaRPr lang="da-DK" dirty="0"/>
          </a:p>
        </p:txBody>
      </p:sp>
    </p:spTree>
    <p:extLst>
      <p:ext uri="{BB962C8B-B14F-4D97-AF65-F5344CB8AC3E}">
        <p14:creationId xmlns:p14="http://schemas.microsoft.com/office/powerpoint/2010/main" val="256435479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8.png"/><Relationship Id="rId7" Type="http://schemas.openxmlformats.org/officeDocument/2006/relationships/hyperlink" Target="https://share.skyfish.com/sh/xhjmbds7/1a0e0381/2501500/sorting/created/order/desc" TargetMode="External"/><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hyperlink" Target="https://share.skyfish.com/sh/yj8vk9dh/1a80038d/2313565/sorting/created/order/desc" TargetMode="External"/><Relationship Id="rId9" Type="http://schemas.openxmlformats.org/officeDocument/2006/relationships/image" Target="../media/image1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orside">
    <p:bg>
      <p:bgPr>
        <a:solidFill>
          <a:schemeClr val="bg2"/>
        </a:solidFill>
        <a:effectLst/>
      </p:bgPr>
    </p:bg>
    <p:spTree>
      <p:nvGrpSpPr>
        <p:cNvPr id="1" name=""/>
        <p:cNvGrpSpPr/>
        <p:nvPr/>
      </p:nvGrpSpPr>
      <p:grpSpPr>
        <a:xfrm>
          <a:off x="0" y="0"/>
          <a:ext cx="0" cy="0"/>
          <a:chOff x="0" y="0"/>
          <a:chExt cx="0" cy="0"/>
        </a:xfrm>
      </p:grpSpPr>
      <p:sp>
        <p:nvSpPr>
          <p:cNvPr id="8" name="Footer Placeholder 8" hidden="1">
            <a:extLst>
              <a:ext uri="{FF2B5EF4-FFF2-40B4-BE49-F238E27FC236}">
                <a16:creationId xmlns:a16="http://schemas.microsoft.com/office/drawing/2014/main" id="{B6981A3E-B3C5-4F78-81B7-270B06EFC912}"/>
              </a:ext>
            </a:extLst>
          </p:cNvPr>
          <p:cNvSpPr>
            <a:spLocks noGrp="1"/>
          </p:cNvSpPr>
          <p:nvPr>
            <p:ph type="ftr" sz="quarter" idx="16"/>
          </p:nvPr>
        </p:nvSpPr>
        <p:spPr>
          <a:xfrm>
            <a:off x="0" y="6858000"/>
            <a:ext cx="0" cy="0"/>
          </a:xfrm>
        </p:spPr>
        <p:txBody>
          <a:bodyPr/>
          <a:lstStyle>
            <a:lvl1pPr>
              <a:defRPr sz="100">
                <a:noFill/>
              </a:defRPr>
            </a:lvl1pPr>
          </a:lstStyle>
          <a:p>
            <a:r>
              <a:rPr lang="da-DK" dirty="0"/>
              <a:t>Energistyrelsen</a:t>
            </a:r>
          </a:p>
        </p:txBody>
      </p:sp>
      <p:sp>
        <p:nvSpPr>
          <p:cNvPr id="9" name="Slide Number Placeholder 10" hidden="1">
            <a:extLst>
              <a:ext uri="{FF2B5EF4-FFF2-40B4-BE49-F238E27FC236}">
                <a16:creationId xmlns:a16="http://schemas.microsoft.com/office/drawing/2014/main" id="{8735CF21-6327-43B3-A6B4-E856B24D6FD7}"/>
              </a:ext>
            </a:extLst>
          </p:cNvPr>
          <p:cNvSpPr>
            <a:spLocks noGrp="1"/>
          </p:cNvSpPr>
          <p:nvPr>
            <p:ph type="sldNum" sz="quarter" idx="17"/>
          </p:nvPr>
        </p:nvSpPr>
        <p:spPr>
          <a:xfrm>
            <a:off x="0" y="6858000"/>
            <a:ext cx="0" cy="0"/>
          </a:xfrm>
          <a:prstGeom prst="rect">
            <a:avLst/>
          </a:prstGeom>
        </p:spPr>
        <p:txBody>
          <a:bodyPr/>
          <a:lstStyle>
            <a:lvl1pPr>
              <a:defRPr sz="100">
                <a:noFill/>
              </a:defRPr>
            </a:lvl1pPr>
          </a:lstStyle>
          <a:p>
            <a:fld id="{24C8C45C-947F-4981-8B3F-4F32E973C901}" type="slidenum">
              <a:rPr lang="da-DK" smtClean="0"/>
              <a:pPr/>
              <a:t>‹nr.›</a:t>
            </a:fld>
            <a:endParaRPr lang="da-DK" dirty="0"/>
          </a:p>
        </p:txBody>
      </p:sp>
      <p:sp>
        <p:nvSpPr>
          <p:cNvPr id="12" name="Baggrund">
            <a:extLst>
              <a:ext uri="{FF2B5EF4-FFF2-40B4-BE49-F238E27FC236}">
                <a16:creationId xmlns:a16="http://schemas.microsoft.com/office/drawing/2014/main" id="{05C80E56-589C-1146-800E-E38B13D8D99B}"/>
              </a:ext>
            </a:extLst>
          </p:cNvPr>
          <p:cNvSpPr>
            <a:spLocks noGrp="1" noRot="1" noMove="1" noResize="1" noEditPoints="1" noAdjustHandles="1" noChangeArrowheads="1" noChangeShapeType="1"/>
          </p:cNvSpPr>
          <p:nvPr userDrawn="1"/>
        </p:nvSpPr>
        <p:spPr bwMode="white">
          <a:xfrm>
            <a:off x="0" y="0"/>
            <a:ext cx="121932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a:p>
        </p:txBody>
      </p:sp>
      <p:pic>
        <p:nvPicPr>
          <p:cNvPr id="24" name="Logo hvid">
            <a:extLst>
              <a:ext uri="{FF2B5EF4-FFF2-40B4-BE49-F238E27FC236}">
                <a16:creationId xmlns:a16="http://schemas.microsoft.com/office/drawing/2014/main" id="{8D3F90A6-230A-9982-8638-956820B82DAD}"/>
              </a:ext>
            </a:extLst>
          </p:cNvPr>
          <p:cNvPicPr>
            <a:picLocks noGrp="1" noRot="1" noChangeAspect="1" noMove="1" noResize="1" noEditPoints="1" noAdjustHandles="1" noChangeArrowheads="1" noChangeShapeType="1" noCrop="1"/>
          </p:cNvPicPr>
          <p:nvPr userDrawn="1"/>
        </p:nvPicPr>
        <p:blipFill>
          <a:blip r:embed="rId2">
            <a:extLst>
              <a:ext uri="{96DAC541-7B7A-43D3-8B79-37D633B846F1}">
                <asvg:svgBlip xmlns="" xmlns:asvg="http://schemas.microsoft.com/office/drawing/2016/SVG/main" r:embed="rId3"/>
              </a:ext>
            </a:extLst>
          </a:blip>
          <a:srcRect l="18" r="18"/>
          <a:stretch/>
        </p:blipFill>
        <p:spPr bwMode="black">
          <a:xfrm>
            <a:off x="6922800" y="1148400"/>
            <a:ext cx="5269200" cy="5709600"/>
          </a:xfrm>
          <a:custGeom>
            <a:avLst/>
            <a:gdLst>
              <a:gd name="connsiteX0" fmla="*/ 0 w 5269200"/>
              <a:gd name="connsiteY0" fmla="*/ 0 h 5709600"/>
              <a:gd name="connsiteX1" fmla="*/ 5269200 w 5269200"/>
              <a:gd name="connsiteY1" fmla="*/ 0 h 5709600"/>
              <a:gd name="connsiteX2" fmla="*/ 5269200 w 5269200"/>
              <a:gd name="connsiteY2" fmla="*/ 5709600 h 5709600"/>
              <a:gd name="connsiteX3" fmla="*/ 0 w 5269200"/>
              <a:gd name="connsiteY3" fmla="*/ 5709600 h 5709600"/>
            </a:gdLst>
            <a:ahLst/>
            <a:cxnLst>
              <a:cxn ang="0">
                <a:pos x="connsiteX0" y="connsiteY0"/>
              </a:cxn>
              <a:cxn ang="0">
                <a:pos x="connsiteX1" y="connsiteY1"/>
              </a:cxn>
              <a:cxn ang="0">
                <a:pos x="connsiteX2" y="connsiteY2"/>
              </a:cxn>
              <a:cxn ang="0">
                <a:pos x="connsiteX3" y="connsiteY3"/>
              </a:cxn>
            </a:cxnLst>
            <a:rect l="l" t="t" r="r" b="b"/>
            <a:pathLst>
              <a:path w="5269200" h="5709600">
                <a:moveTo>
                  <a:pt x="0" y="0"/>
                </a:moveTo>
                <a:lnTo>
                  <a:pt x="5269200" y="0"/>
                </a:lnTo>
                <a:lnTo>
                  <a:pt x="5269200" y="5709600"/>
                </a:lnTo>
                <a:lnTo>
                  <a:pt x="0" y="5709600"/>
                </a:lnTo>
                <a:close/>
              </a:path>
            </a:pathLst>
          </a:custGeom>
        </p:spPr>
      </p:pic>
      <p:pic>
        <p:nvPicPr>
          <p:cNvPr id="11" name="Logo navn">
            <a:extLst>
              <a:ext uri="{FF2B5EF4-FFF2-40B4-BE49-F238E27FC236}">
                <a16:creationId xmlns:a16="http://schemas.microsoft.com/office/drawing/2014/main" id="{67256160-C997-8E88-F58E-06477B3295C5}"/>
              </a:ext>
            </a:extLst>
          </p:cNvPr>
          <p:cNvPicPr>
            <a:picLocks noGrp="1" noRot="1" noChangeAspect="1" noMove="1" noResize="1" noEditPoints="1" noAdjustHandles="1" noChangeArrowheads="1" noChangeShapeType="1" noCrop="1"/>
          </p:cNvPicPr>
          <p:nvPr userDrawn="1"/>
        </p:nvPicPr>
        <p:blipFill>
          <a:blip r:embed="rId4">
            <a:extLst>
              <a:ext uri="{96DAC541-7B7A-43D3-8B79-37D633B846F1}">
                <asvg:svgBlip xmlns="" xmlns:asvg="http://schemas.microsoft.com/office/drawing/2016/SVG/main" r:embed="rId5"/>
              </a:ext>
            </a:extLst>
          </a:blip>
          <a:stretch>
            <a:fillRect/>
          </a:stretch>
        </p:blipFill>
        <p:spPr bwMode="black">
          <a:xfrm>
            <a:off x="1199025" y="954000"/>
            <a:ext cx="1728828" cy="615600"/>
          </a:xfrm>
          <a:prstGeom prst="rect">
            <a:avLst/>
          </a:prstGeom>
        </p:spPr>
      </p:pic>
      <p:sp>
        <p:nvSpPr>
          <p:cNvPr id="2" name="Title 1"/>
          <p:cNvSpPr>
            <a:spLocks noGrp="1"/>
          </p:cNvSpPr>
          <p:nvPr>
            <p:ph type="ctrTitle" hasCustomPrompt="1"/>
          </p:nvPr>
        </p:nvSpPr>
        <p:spPr>
          <a:xfrm>
            <a:off x="1199025" y="1828800"/>
            <a:ext cx="5544675" cy="1706100"/>
          </a:xfrm>
          <a:prstGeom prst="rect">
            <a:avLst/>
          </a:prstGeom>
        </p:spPr>
        <p:txBody>
          <a:bodyPr bIns="0" anchor="b" anchorCtr="0"/>
          <a:lstStyle>
            <a:lvl1pPr marL="0" indent="0" algn="l" defTabSz="914400" rtl="0" eaLnBrk="1" latinLnBrk="0" hangingPunct="1">
              <a:lnSpc>
                <a:spcPct val="100000"/>
              </a:lnSpc>
              <a:spcBef>
                <a:spcPct val="0"/>
              </a:spcBef>
              <a:spcAft>
                <a:spcPts val="600"/>
              </a:spcAft>
              <a:buClr>
                <a:srgbClr val="000000"/>
              </a:buClr>
              <a:buSzPct val="100000"/>
              <a:buFont typeface="+mj-lt"/>
              <a:buNone/>
              <a:defRPr sz="5000" b="0" i="0" u="none" cap="none">
                <a:solidFill>
                  <a:schemeClr val="tx1"/>
                </a:solidFill>
                <a:latin typeface="+mj-lt"/>
              </a:defRPr>
            </a:lvl1pPr>
          </a:lstStyle>
          <a:p>
            <a:pPr marL="914400" lvl="0" indent="-914400" algn="l" defTabSz="914400" rtl="0" eaLnBrk="1" latinLnBrk="0" hangingPunct="1">
              <a:lnSpc>
                <a:spcPct val="100000"/>
              </a:lnSpc>
              <a:spcBef>
                <a:spcPct val="0"/>
              </a:spcBef>
              <a:spcAft>
                <a:spcPts val="0"/>
              </a:spcAft>
              <a:buClr>
                <a:srgbClr val="000000"/>
              </a:buClr>
              <a:buSzPct val="100000"/>
            </a:pPr>
            <a:r>
              <a:rPr lang="da-DK" dirty="0"/>
              <a:t>Klik for at tilføje titel</a:t>
            </a:r>
          </a:p>
        </p:txBody>
      </p:sp>
      <p:sp>
        <p:nvSpPr>
          <p:cNvPr id="3" name="Subtitle 2"/>
          <p:cNvSpPr>
            <a:spLocks noGrp="1"/>
          </p:cNvSpPr>
          <p:nvPr>
            <p:ph type="subTitle" idx="1" hasCustomPrompt="1"/>
          </p:nvPr>
        </p:nvSpPr>
        <p:spPr>
          <a:xfrm>
            <a:off x="1199025" y="3852181"/>
            <a:ext cx="5544675" cy="1080000"/>
          </a:xfrm>
        </p:spPr>
        <p:txBody>
          <a:bodyPr/>
          <a:lstStyle>
            <a:lvl1pPr marL="0" indent="0" algn="l">
              <a:spcBef>
                <a:spcPts val="0"/>
              </a:spcBef>
              <a:spcAft>
                <a:spcPts val="600"/>
              </a:spcAft>
              <a:buFont typeface="Arial" panose="020B0604020202020204" pitchFamily="34" charset="0"/>
              <a:buNone/>
              <a:defRPr sz="2600">
                <a:latin typeface="Roboto Light" panose="02000000000000000000" pitchFamily="2" charset="0"/>
                <a:ea typeface="Roboto Light" panose="02000000000000000000" pitchFamily="2" charset="0"/>
              </a:defRPr>
            </a:lvl1pPr>
            <a:lvl2pPr marL="0" indent="0" algn="l">
              <a:spcBef>
                <a:spcPts val="0"/>
              </a:spcBef>
              <a:spcAft>
                <a:spcPts val="600"/>
              </a:spcAft>
              <a:buFont typeface="Arial" panose="020B0604020202020204" pitchFamily="34" charset="0"/>
              <a:buNone/>
              <a:defRPr sz="2600" b="0">
                <a:latin typeface="Roboto Light" panose="02000000000000000000" pitchFamily="2" charset="0"/>
              </a:defRPr>
            </a:lvl2pPr>
            <a:lvl3pPr marL="0" indent="0" algn="l">
              <a:spcBef>
                <a:spcPts val="0"/>
              </a:spcBef>
              <a:spcAft>
                <a:spcPts val="600"/>
              </a:spcAft>
              <a:buFont typeface="Arial" panose="020B0604020202020204" pitchFamily="34" charset="0"/>
              <a:buNone/>
              <a:defRPr sz="2600" b="0">
                <a:latin typeface="Roboto Light" panose="02000000000000000000" pitchFamily="2" charset="0"/>
              </a:defRPr>
            </a:lvl3pPr>
            <a:lvl4pPr marL="0" indent="0" algn="l">
              <a:spcBef>
                <a:spcPts val="0"/>
              </a:spcBef>
              <a:spcAft>
                <a:spcPts val="600"/>
              </a:spcAft>
              <a:buFont typeface="Arial" panose="020B0604020202020204" pitchFamily="34" charset="0"/>
              <a:buNone/>
              <a:defRPr sz="2600" b="0">
                <a:latin typeface="Roboto Light" panose="02000000000000000000" pitchFamily="2" charset="0"/>
              </a:defRPr>
            </a:lvl4pPr>
            <a:lvl5pPr marL="0" indent="0" algn="l">
              <a:spcBef>
                <a:spcPts val="0"/>
              </a:spcBef>
              <a:spcAft>
                <a:spcPts val="600"/>
              </a:spcAft>
              <a:buFont typeface="Arial" panose="020B0604020202020204" pitchFamily="34" charset="0"/>
              <a:buNone/>
              <a:defRPr sz="2600" b="0">
                <a:latin typeface="Roboto Light" panose="02000000000000000000" pitchFamily="2" charset="0"/>
              </a:defRPr>
            </a:lvl5pPr>
            <a:lvl6pPr marL="0" indent="0" algn="l">
              <a:spcBef>
                <a:spcPts val="0"/>
              </a:spcBef>
              <a:spcAft>
                <a:spcPts val="600"/>
              </a:spcAft>
              <a:buFont typeface="Arial" panose="020B0604020202020204" pitchFamily="34" charset="0"/>
              <a:buNone/>
              <a:defRPr sz="2600" b="0">
                <a:latin typeface="Roboto Light" panose="02000000000000000000" pitchFamily="2" charset="0"/>
              </a:defRPr>
            </a:lvl6pPr>
            <a:lvl7pPr marL="0" indent="0" algn="l">
              <a:spcBef>
                <a:spcPts val="0"/>
              </a:spcBef>
              <a:spcAft>
                <a:spcPts val="600"/>
              </a:spcAft>
              <a:buFont typeface="Arial" panose="020B0604020202020204" pitchFamily="34" charset="0"/>
              <a:buNone/>
              <a:defRPr sz="2600" b="0">
                <a:latin typeface="Roboto Light" panose="02000000000000000000" pitchFamily="2" charset="0"/>
              </a:defRPr>
            </a:lvl7pPr>
            <a:lvl8pPr marL="0" indent="0" algn="l">
              <a:spcBef>
                <a:spcPts val="0"/>
              </a:spcBef>
              <a:spcAft>
                <a:spcPts val="600"/>
              </a:spcAft>
              <a:buFont typeface="Arial" panose="020B0604020202020204" pitchFamily="34" charset="0"/>
              <a:buNone/>
              <a:defRPr sz="2600" b="0">
                <a:latin typeface="Roboto Light" panose="02000000000000000000" pitchFamily="2" charset="0"/>
              </a:defRPr>
            </a:lvl8pPr>
            <a:lvl9pPr marL="0" indent="0" algn="l">
              <a:spcBef>
                <a:spcPts val="0"/>
              </a:spcBef>
              <a:spcAft>
                <a:spcPts val="600"/>
              </a:spcAft>
              <a:buFont typeface="Arial" panose="020B0604020202020204" pitchFamily="34" charset="0"/>
              <a:buNone/>
              <a:defRPr sz="2600" b="0">
                <a:latin typeface="Roboto Light" panose="02000000000000000000" pitchFamily="2" charset="0"/>
              </a:defRPr>
            </a:lvl9pPr>
          </a:lstStyle>
          <a:p>
            <a:r>
              <a:rPr lang="da-DK" dirty="0"/>
              <a:t>Klik for at tilføje undertitel</a:t>
            </a:r>
          </a:p>
        </p:txBody>
      </p:sp>
      <p:sp>
        <p:nvSpPr>
          <p:cNvPr id="4" name="Date Placeholder 3">
            <a:extLst>
              <a:ext uri="{FF2B5EF4-FFF2-40B4-BE49-F238E27FC236}">
                <a16:creationId xmlns:a16="http://schemas.microsoft.com/office/drawing/2014/main" id="{FB1D683F-9EF6-094E-7451-C1AD04C36E15}"/>
              </a:ext>
            </a:extLst>
          </p:cNvPr>
          <p:cNvSpPr>
            <a:spLocks noGrp="1"/>
          </p:cNvSpPr>
          <p:nvPr>
            <p:ph type="dt" sz="half" idx="19"/>
          </p:nvPr>
        </p:nvSpPr>
        <p:spPr>
          <a:xfrm>
            <a:off x="1199024" y="6127750"/>
            <a:ext cx="5544675" cy="252000"/>
          </a:xfrm>
        </p:spPr>
        <p:txBody>
          <a:bodyPr/>
          <a:lstStyle>
            <a:lvl1pPr marL="0" indent="0">
              <a:buNone/>
              <a:defRPr sz="1100"/>
            </a:lvl1pPr>
          </a:lstStyle>
          <a:p>
            <a:fld id="{9D72C480-FA71-430B-A961-5B38CB221986}" type="datetime1">
              <a:rPr lang="da-DK" smtClean="0"/>
              <a:t>02-10-2025</a:t>
            </a:fld>
            <a:endParaRPr lang="da-DK" dirty="0"/>
          </a:p>
        </p:txBody>
      </p:sp>
    </p:spTree>
    <p:extLst>
      <p:ext uri="{BB962C8B-B14F-4D97-AF65-F5344CB8AC3E}">
        <p14:creationId xmlns:p14="http://schemas.microsoft.com/office/powerpoint/2010/main" val="27069129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750" userDrawn="1">
          <p15:clr>
            <a:srgbClr val="A4A3A4"/>
          </p15:clr>
        </p15:guide>
        <p15:guide id="3" orient="horz" pos="2426" userDrawn="1">
          <p15:clr>
            <a:srgbClr val="A4A3A4"/>
          </p15:clr>
        </p15:guide>
        <p15:guide id="4" pos="4248" userDrawn="1">
          <p15:clr>
            <a:srgbClr val="A4A3A4"/>
          </p15:clr>
        </p15:guide>
        <p15:guide id="5" orient="horz" pos="2229" userDrawn="1">
          <p15:clr>
            <a:srgbClr val="A4A3A4"/>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verskrift og tre spalter B">
    <p:bg>
      <p:bgRef idx="1001">
        <a:schemeClr val="bg1"/>
      </p:bgRef>
    </p:bg>
    <p:spTree>
      <p:nvGrpSpPr>
        <p:cNvPr id="1" name=""/>
        <p:cNvGrpSpPr/>
        <p:nvPr/>
      </p:nvGrpSpPr>
      <p:grpSpPr>
        <a:xfrm>
          <a:off x="0" y="0"/>
          <a:ext cx="0" cy="0"/>
          <a:chOff x="0" y="0"/>
          <a:chExt cx="0" cy="0"/>
        </a:xfrm>
      </p:grpSpPr>
      <p:sp>
        <p:nvSpPr>
          <p:cNvPr id="6" name="Baggrund">
            <a:extLst>
              <a:ext uri="{FF2B5EF4-FFF2-40B4-BE49-F238E27FC236}">
                <a16:creationId xmlns:a16="http://schemas.microsoft.com/office/drawing/2014/main" id="{85390D91-1DDB-8EAF-8E0D-07736F95CA01}"/>
              </a:ext>
            </a:extLst>
          </p:cNvPr>
          <p:cNvSpPr>
            <a:spLocks noGrp="1" noRot="1" noMove="1" noResize="1" noEditPoints="1" noAdjustHandles="1" noChangeArrowheads="1" noChangeShapeType="1"/>
          </p:cNvSpPr>
          <p:nvPr userDrawn="1"/>
        </p:nvSpPr>
        <p:spPr bwMode="white">
          <a:xfrm>
            <a:off x="0" y="0"/>
            <a:ext cx="121932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a:p>
        </p:txBody>
      </p:sp>
      <p:sp>
        <p:nvSpPr>
          <p:cNvPr id="4" name="Title 3">
            <a:extLst>
              <a:ext uri="{FF2B5EF4-FFF2-40B4-BE49-F238E27FC236}">
                <a16:creationId xmlns:a16="http://schemas.microsoft.com/office/drawing/2014/main" id="{B9E25E7D-F41F-C2B9-E1B3-04ED5EB88B74}"/>
              </a:ext>
            </a:extLst>
          </p:cNvPr>
          <p:cNvSpPr>
            <a:spLocks noGrp="1"/>
          </p:cNvSpPr>
          <p:nvPr>
            <p:ph type="title" hasCustomPrompt="1"/>
          </p:nvPr>
        </p:nvSpPr>
        <p:spPr>
          <a:xfrm>
            <a:off x="557213" y="577971"/>
            <a:ext cx="11085512" cy="990000"/>
          </a:xfrm>
        </p:spPr>
        <p:txBody>
          <a:bodyPr/>
          <a:lstStyle/>
          <a:p>
            <a:r>
              <a:rPr lang="da-DK" dirty="0"/>
              <a:t>Klik for at tilføje titel</a:t>
            </a:r>
          </a:p>
        </p:txBody>
      </p:sp>
      <p:sp>
        <p:nvSpPr>
          <p:cNvPr id="9" name="Text Placeholder 8">
            <a:extLst>
              <a:ext uri="{FF2B5EF4-FFF2-40B4-BE49-F238E27FC236}">
                <a16:creationId xmlns:a16="http://schemas.microsoft.com/office/drawing/2014/main" id="{DC805484-9BF5-549A-6FBA-7D7424BCC156}"/>
              </a:ext>
            </a:extLst>
          </p:cNvPr>
          <p:cNvSpPr>
            <a:spLocks noGrp="1"/>
          </p:cNvSpPr>
          <p:nvPr>
            <p:ph type="body" sz="quarter" idx="13" hasCustomPrompt="1"/>
          </p:nvPr>
        </p:nvSpPr>
        <p:spPr>
          <a:xfrm>
            <a:off x="557213" y="1828800"/>
            <a:ext cx="3452812" cy="4298950"/>
          </a:xfrm>
        </p:spPr>
        <p:txBody>
          <a:bodyPr/>
          <a:lstStyle/>
          <a:p>
            <a:pPr lvl="0"/>
            <a:r>
              <a:rPr lang="da-DK" noProof="0" dirty="0"/>
              <a:t>Klik for at tilføje tekst           Klik ENTER og derefter TAB for at se næste tekstformat Klik SHIFT+TAB for at se foregående tekstformat</a:t>
            </a:r>
          </a:p>
        </p:txBody>
      </p:sp>
      <p:sp>
        <p:nvSpPr>
          <p:cNvPr id="11" name="Text Placeholder 8">
            <a:extLst>
              <a:ext uri="{FF2B5EF4-FFF2-40B4-BE49-F238E27FC236}">
                <a16:creationId xmlns:a16="http://schemas.microsoft.com/office/drawing/2014/main" id="{7A0E63BB-63DC-3E2C-1297-323D045FDE05}"/>
              </a:ext>
            </a:extLst>
          </p:cNvPr>
          <p:cNvSpPr>
            <a:spLocks noGrp="1"/>
          </p:cNvSpPr>
          <p:nvPr>
            <p:ph type="body" sz="quarter" idx="17" hasCustomPrompt="1"/>
          </p:nvPr>
        </p:nvSpPr>
        <p:spPr>
          <a:xfrm>
            <a:off x="4373563" y="1828800"/>
            <a:ext cx="3452812" cy="4298950"/>
          </a:xfrm>
        </p:spPr>
        <p:txBody>
          <a:bodyPr/>
          <a:lstStyle/>
          <a:p>
            <a:pPr lvl="0"/>
            <a:r>
              <a:rPr lang="da-DK" noProof="0" dirty="0"/>
              <a:t>Klik for at tilføje tekst           Klik ENTER og derefter TAB for at se næste tekstformat Klik SHIFT+TAB for at se foregående tekstformat</a:t>
            </a:r>
          </a:p>
        </p:txBody>
      </p:sp>
      <p:sp>
        <p:nvSpPr>
          <p:cNvPr id="12" name="Text Placeholder 8">
            <a:extLst>
              <a:ext uri="{FF2B5EF4-FFF2-40B4-BE49-F238E27FC236}">
                <a16:creationId xmlns:a16="http://schemas.microsoft.com/office/drawing/2014/main" id="{EC9A89E1-62B5-6F8A-D049-BF24913D0655}"/>
              </a:ext>
            </a:extLst>
          </p:cNvPr>
          <p:cNvSpPr>
            <a:spLocks noGrp="1"/>
          </p:cNvSpPr>
          <p:nvPr>
            <p:ph type="body" sz="quarter" idx="18" hasCustomPrompt="1"/>
          </p:nvPr>
        </p:nvSpPr>
        <p:spPr>
          <a:xfrm>
            <a:off x="8189913" y="1828800"/>
            <a:ext cx="3452812" cy="4298950"/>
          </a:xfrm>
        </p:spPr>
        <p:txBody>
          <a:bodyPr/>
          <a:lstStyle/>
          <a:p>
            <a:pPr lvl="0"/>
            <a:r>
              <a:rPr lang="da-DK" noProof="0" dirty="0"/>
              <a:t>Klik for at tilføje tekst           Klik ENTER og derefter TAB for at se næste tekstformat Klik SHIFT+TAB for at se foregående tekstformat</a:t>
            </a:r>
          </a:p>
        </p:txBody>
      </p:sp>
      <p:sp>
        <p:nvSpPr>
          <p:cNvPr id="2" name="Date Placeholder 1">
            <a:extLst>
              <a:ext uri="{FF2B5EF4-FFF2-40B4-BE49-F238E27FC236}">
                <a16:creationId xmlns:a16="http://schemas.microsoft.com/office/drawing/2014/main" id="{2AC742E7-E36E-3367-174B-0D74C9E5FDC6}"/>
              </a:ext>
            </a:extLst>
          </p:cNvPr>
          <p:cNvSpPr>
            <a:spLocks noGrp="1"/>
          </p:cNvSpPr>
          <p:nvPr>
            <p:ph type="dt" sz="half" idx="14"/>
          </p:nvPr>
        </p:nvSpPr>
        <p:spPr>
          <a:xfrm>
            <a:off x="9650706" y="6303600"/>
            <a:ext cx="1120696" cy="252000"/>
          </a:xfrm>
          <a:prstGeom prst="rect">
            <a:avLst/>
          </a:prstGeom>
        </p:spPr>
        <p:txBody>
          <a:bodyPr/>
          <a:lstStyle/>
          <a:p>
            <a:pPr marL="171450" indent="-171450" algn="l">
              <a:buFont typeface="Arial" panose="020B0604020202020204" pitchFamily="34" charset="0"/>
              <a:buChar char="|"/>
            </a:pPr>
            <a:fld id="{8294929A-8C31-4230-852E-9983ACBA1993}" type="datetime1">
              <a:rPr lang="da-DK" smtClean="0"/>
              <a:t>02-10-2025</a:t>
            </a:fld>
            <a:endParaRPr lang="da-DK" dirty="0"/>
          </a:p>
        </p:txBody>
      </p:sp>
      <p:sp>
        <p:nvSpPr>
          <p:cNvPr id="5" name="Footer Placeholder 4">
            <a:extLst>
              <a:ext uri="{FF2B5EF4-FFF2-40B4-BE49-F238E27FC236}">
                <a16:creationId xmlns:a16="http://schemas.microsoft.com/office/drawing/2014/main" id="{1A72FF01-A301-576C-694C-2F4A7A6698E3}"/>
              </a:ext>
            </a:extLst>
          </p:cNvPr>
          <p:cNvSpPr>
            <a:spLocks noGrp="1"/>
          </p:cNvSpPr>
          <p:nvPr>
            <p:ph type="ftr" sz="quarter" idx="15"/>
          </p:nvPr>
        </p:nvSpPr>
        <p:spPr/>
        <p:txBody>
          <a:bodyPr/>
          <a:lstStyle/>
          <a:p>
            <a:r>
              <a:rPr lang="da-DK" dirty="0"/>
              <a:t>Energistyrelsen</a:t>
            </a:r>
          </a:p>
        </p:txBody>
      </p:sp>
      <p:sp>
        <p:nvSpPr>
          <p:cNvPr id="10" name="Slide Number Placeholder 9">
            <a:extLst>
              <a:ext uri="{FF2B5EF4-FFF2-40B4-BE49-F238E27FC236}">
                <a16:creationId xmlns:a16="http://schemas.microsoft.com/office/drawing/2014/main" id="{02D43181-D9B8-A430-25E4-53116242CF2E}"/>
              </a:ext>
            </a:extLst>
          </p:cNvPr>
          <p:cNvSpPr>
            <a:spLocks noGrp="1"/>
          </p:cNvSpPr>
          <p:nvPr>
            <p:ph type="sldNum" sz="quarter" idx="16"/>
          </p:nvPr>
        </p:nvSpPr>
        <p:spPr/>
        <p:txBody>
          <a:bodyPr/>
          <a:lstStyle/>
          <a:p>
            <a:r>
              <a:rPr lang="da-DK" dirty="0"/>
              <a:t>Side </a:t>
            </a:r>
            <a:fld id="{5B242B46-DB65-4FA4-8993-88C850261373}" type="slidenum">
              <a:rPr lang="da-DK" smtClean="0"/>
              <a:pPr/>
              <a:t>‹nr.›</a:t>
            </a:fld>
            <a:endParaRPr lang="da-DK" dirty="0"/>
          </a:p>
        </p:txBody>
      </p:sp>
    </p:spTree>
    <p:extLst>
      <p:ext uri="{BB962C8B-B14F-4D97-AF65-F5344CB8AC3E}">
        <p14:creationId xmlns:p14="http://schemas.microsoft.com/office/powerpoint/2010/main" val="862879163"/>
      </p:ext>
    </p:extLst>
  </p:cSld>
  <p:clrMapOvr>
    <a:overrideClrMapping bg1="dk1" tx1="lt1" bg2="dk2" tx2="lt2" accent1="lt1" accent2="accent2" accent3="accent3" accent4="accent4" accent5="accent5" accent6="accent6" hlink="hlink" folHlink="folHlink"/>
  </p:clrMapOvr>
  <p:extLst>
    <p:ext uri="{DCECCB84-F9BA-43D5-87BE-67443E8EF086}">
      <p15:sldGuideLst xmlns:p15="http://schemas.microsoft.com/office/powerpoint/2012/main">
        <p15:guide id="1" pos="2526" userDrawn="1">
          <p15:clr>
            <a:srgbClr val="A4A3A4"/>
          </p15:clr>
        </p15:guide>
        <p15:guide id="2" pos="2753" userDrawn="1">
          <p15:clr>
            <a:srgbClr val="A4A3A4"/>
          </p15:clr>
        </p15:guide>
        <p15:guide id="3" pos="5158" userDrawn="1">
          <p15:clr>
            <a:srgbClr val="A4A3A4"/>
          </p15:clr>
        </p15:guide>
        <p15:guide id="4" pos="4933" userDrawn="1">
          <p15:clr>
            <a:srgbClr val="A4A3A4"/>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kst og billede A">
    <p:spTree>
      <p:nvGrpSpPr>
        <p:cNvPr id="1" name=""/>
        <p:cNvGrpSpPr/>
        <p:nvPr/>
      </p:nvGrpSpPr>
      <p:grpSpPr>
        <a:xfrm>
          <a:off x="0" y="0"/>
          <a:ext cx="0" cy="0"/>
          <a:chOff x="0" y="0"/>
          <a:chExt cx="0" cy="0"/>
        </a:xfrm>
      </p:grpSpPr>
      <p:sp>
        <p:nvSpPr>
          <p:cNvPr id="3" name="Date Placeholder 6" hidden="1">
            <a:extLst>
              <a:ext uri="{FF2B5EF4-FFF2-40B4-BE49-F238E27FC236}">
                <a16:creationId xmlns:a16="http://schemas.microsoft.com/office/drawing/2014/main" id="{C1B55119-9D2E-CDBA-D6A5-4E36D2AAB70E}"/>
              </a:ext>
            </a:extLst>
          </p:cNvPr>
          <p:cNvSpPr>
            <a:spLocks noGrp="1"/>
          </p:cNvSpPr>
          <p:nvPr>
            <p:ph type="dt" sz="half" idx="15"/>
          </p:nvPr>
        </p:nvSpPr>
        <p:spPr>
          <a:xfrm>
            <a:off x="0" y="6858000"/>
            <a:ext cx="0" cy="0"/>
          </a:xfrm>
          <a:prstGeom prst="rect">
            <a:avLst/>
          </a:prstGeom>
        </p:spPr>
        <p:txBody>
          <a:bodyPr/>
          <a:lstStyle>
            <a:lvl1pPr>
              <a:defRPr sz="100">
                <a:noFill/>
              </a:defRPr>
            </a:lvl1pPr>
          </a:lstStyle>
          <a:p>
            <a:fld id="{BBEA9123-7C1F-471B-AC20-68462EA2FB89}" type="datetime1">
              <a:rPr lang="da-DK" smtClean="0"/>
              <a:t>02-10-2025</a:t>
            </a:fld>
            <a:endParaRPr lang="da-DK" dirty="0"/>
          </a:p>
        </p:txBody>
      </p:sp>
      <p:sp>
        <p:nvSpPr>
          <p:cNvPr id="8" name="Footer Placeholder 8" hidden="1">
            <a:extLst>
              <a:ext uri="{FF2B5EF4-FFF2-40B4-BE49-F238E27FC236}">
                <a16:creationId xmlns:a16="http://schemas.microsoft.com/office/drawing/2014/main" id="{230FED54-FC21-621F-438B-88502B0184EB}"/>
              </a:ext>
            </a:extLst>
          </p:cNvPr>
          <p:cNvSpPr>
            <a:spLocks noGrp="1"/>
          </p:cNvSpPr>
          <p:nvPr>
            <p:ph type="ftr" sz="quarter" idx="16"/>
          </p:nvPr>
        </p:nvSpPr>
        <p:spPr>
          <a:xfrm>
            <a:off x="0" y="6858000"/>
            <a:ext cx="0" cy="0"/>
          </a:xfrm>
        </p:spPr>
        <p:txBody>
          <a:bodyPr/>
          <a:lstStyle>
            <a:lvl1pPr>
              <a:defRPr sz="100">
                <a:noFill/>
              </a:defRPr>
            </a:lvl1pPr>
          </a:lstStyle>
          <a:p>
            <a:r>
              <a:rPr lang="da-DK" dirty="0"/>
              <a:t>Energistyrelsen</a:t>
            </a:r>
          </a:p>
        </p:txBody>
      </p:sp>
      <p:sp>
        <p:nvSpPr>
          <p:cNvPr id="10" name="Slide Number Placeholder 10" hidden="1">
            <a:extLst>
              <a:ext uri="{FF2B5EF4-FFF2-40B4-BE49-F238E27FC236}">
                <a16:creationId xmlns:a16="http://schemas.microsoft.com/office/drawing/2014/main" id="{62F7BAFC-B243-B63C-EC30-A2C0B54A5857}"/>
              </a:ext>
            </a:extLst>
          </p:cNvPr>
          <p:cNvSpPr>
            <a:spLocks noGrp="1"/>
          </p:cNvSpPr>
          <p:nvPr>
            <p:ph type="sldNum" sz="quarter" idx="17"/>
          </p:nvPr>
        </p:nvSpPr>
        <p:spPr>
          <a:xfrm>
            <a:off x="0" y="6858000"/>
            <a:ext cx="0" cy="0"/>
          </a:xfrm>
          <a:prstGeom prst="rect">
            <a:avLst/>
          </a:prstGeom>
        </p:spPr>
        <p:txBody>
          <a:bodyPr/>
          <a:lstStyle>
            <a:lvl1pPr>
              <a:defRPr sz="100">
                <a:noFill/>
              </a:defRPr>
            </a:lvl1pPr>
          </a:lstStyle>
          <a:p>
            <a:fld id="{24C8C45C-947F-4981-8B3F-4F32E973C901}" type="slidenum">
              <a:rPr lang="da-DK" smtClean="0"/>
              <a:pPr/>
              <a:t>‹nr.›</a:t>
            </a:fld>
            <a:endParaRPr lang="da-DK" dirty="0"/>
          </a:p>
        </p:txBody>
      </p:sp>
      <p:sp>
        <p:nvSpPr>
          <p:cNvPr id="7" name="Picture Placeholder 3">
            <a:extLst>
              <a:ext uri="{FF2B5EF4-FFF2-40B4-BE49-F238E27FC236}">
                <a16:creationId xmlns:a16="http://schemas.microsoft.com/office/drawing/2014/main" id="{C3740E63-FE5A-40EF-8F52-2CDC77D09BCF}"/>
              </a:ext>
            </a:extLst>
          </p:cNvPr>
          <p:cNvSpPr>
            <a:spLocks noGrp="1"/>
          </p:cNvSpPr>
          <p:nvPr>
            <p:ph type="pic" sz="quarter" idx="14" hasCustomPrompt="1"/>
          </p:nvPr>
        </p:nvSpPr>
        <p:spPr>
          <a:xfrm>
            <a:off x="6097200" y="0"/>
            <a:ext cx="6094800" cy="6858000"/>
          </a:xfrm>
          <a:solidFill>
            <a:schemeClr val="bg1">
              <a:lumMod val="85000"/>
            </a:schemeClr>
          </a:solidFill>
        </p:spPr>
        <p:txBody>
          <a:bodyPr tIns="648000" anchor="ctr" anchorCtr="0"/>
          <a:lstStyle>
            <a:lvl1pPr marL="0" indent="0" algn="ctr">
              <a:buNone/>
              <a:defRPr sz="1600"/>
            </a:lvl1pPr>
          </a:lstStyle>
          <a:p>
            <a:r>
              <a:rPr lang="da-DK" noProof="0" dirty="0"/>
              <a:t>Klik for at indsætte billede</a:t>
            </a:r>
          </a:p>
        </p:txBody>
      </p:sp>
      <p:sp>
        <p:nvSpPr>
          <p:cNvPr id="12" name="Title 11">
            <a:extLst>
              <a:ext uri="{FF2B5EF4-FFF2-40B4-BE49-F238E27FC236}">
                <a16:creationId xmlns:a16="http://schemas.microsoft.com/office/drawing/2014/main" id="{819B52DD-5ED7-9C66-366A-B723CDCC969F}"/>
              </a:ext>
            </a:extLst>
          </p:cNvPr>
          <p:cNvSpPr>
            <a:spLocks noGrp="1"/>
          </p:cNvSpPr>
          <p:nvPr>
            <p:ph type="title" hasCustomPrompt="1"/>
          </p:nvPr>
        </p:nvSpPr>
        <p:spPr>
          <a:xfrm>
            <a:off x="557213" y="577971"/>
            <a:ext cx="4999037" cy="990000"/>
          </a:xfrm>
        </p:spPr>
        <p:txBody>
          <a:bodyPr/>
          <a:lstStyle/>
          <a:p>
            <a:r>
              <a:rPr lang="da-DK" dirty="0"/>
              <a:t>Klik for at tilføje titel</a:t>
            </a:r>
          </a:p>
        </p:txBody>
      </p:sp>
      <p:sp>
        <p:nvSpPr>
          <p:cNvPr id="9" name="Pladsholder til tekst 8">
            <a:extLst>
              <a:ext uri="{FF2B5EF4-FFF2-40B4-BE49-F238E27FC236}">
                <a16:creationId xmlns:a16="http://schemas.microsoft.com/office/drawing/2014/main" id="{FE9D8669-36AE-02F9-3F31-7A2D0FCCAF3F}"/>
              </a:ext>
            </a:extLst>
          </p:cNvPr>
          <p:cNvSpPr>
            <a:spLocks noGrp="1"/>
          </p:cNvSpPr>
          <p:nvPr>
            <p:ph type="body" sz="quarter" idx="18" hasCustomPrompt="1"/>
          </p:nvPr>
        </p:nvSpPr>
        <p:spPr>
          <a:xfrm>
            <a:off x="557212" y="1828800"/>
            <a:ext cx="5000400" cy="4298950"/>
          </a:xfrm>
        </p:spPr>
        <p:txBody>
          <a:bodyPr/>
          <a:lstStyle/>
          <a:p>
            <a:pPr lvl="0"/>
            <a:r>
              <a:rPr lang="da-DK" noProof="0" dirty="0"/>
              <a:t>Klik for at tilføje tekst                                   Klik ENTER og derefter TAB for at se næste tekstformat                                     Klik SHIFT+TAB for at se foregående tekstformat</a:t>
            </a:r>
          </a:p>
        </p:txBody>
      </p:sp>
    </p:spTree>
    <p:extLst>
      <p:ext uri="{BB962C8B-B14F-4D97-AF65-F5344CB8AC3E}">
        <p14:creationId xmlns:p14="http://schemas.microsoft.com/office/powerpoint/2010/main" val="3397906600"/>
      </p:ext>
    </p:extLst>
  </p:cSld>
  <p:clrMapOvr>
    <a:masterClrMapping/>
  </p:clrMapOvr>
  <p:extLst>
    <p:ext uri="{DCECCB84-F9BA-43D5-87BE-67443E8EF086}">
      <p15:sldGuideLst xmlns:p15="http://schemas.microsoft.com/office/powerpoint/2012/main">
        <p15:guide id="2" pos="3839" userDrawn="1">
          <p15:clr>
            <a:srgbClr val="A4A3A4"/>
          </p15:clr>
        </p15:guide>
        <p15:guide id="3" pos="3500" userDrawn="1">
          <p15:clr>
            <a:srgbClr val="A4A3A4"/>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kst og billede B">
    <p:bg>
      <p:bgRef idx="1001">
        <a:schemeClr val="bg1"/>
      </p:bgRef>
    </p:bg>
    <p:spTree>
      <p:nvGrpSpPr>
        <p:cNvPr id="1" name=""/>
        <p:cNvGrpSpPr/>
        <p:nvPr/>
      </p:nvGrpSpPr>
      <p:grpSpPr>
        <a:xfrm>
          <a:off x="0" y="0"/>
          <a:ext cx="0" cy="0"/>
          <a:chOff x="0" y="0"/>
          <a:chExt cx="0" cy="0"/>
        </a:xfrm>
      </p:grpSpPr>
      <p:sp>
        <p:nvSpPr>
          <p:cNvPr id="3" name="Date Placeholder 6" hidden="1">
            <a:extLst>
              <a:ext uri="{FF2B5EF4-FFF2-40B4-BE49-F238E27FC236}">
                <a16:creationId xmlns:a16="http://schemas.microsoft.com/office/drawing/2014/main" id="{C1B55119-9D2E-CDBA-D6A5-4E36D2AAB70E}"/>
              </a:ext>
            </a:extLst>
          </p:cNvPr>
          <p:cNvSpPr>
            <a:spLocks noGrp="1"/>
          </p:cNvSpPr>
          <p:nvPr>
            <p:ph type="dt" sz="half" idx="15"/>
          </p:nvPr>
        </p:nvSpPr>
        <p:spPr>
          <a:xfrm>
            <a:off x="0" y="6858000"/>
            <a:ext cx="0" cy="0"/>
          </a:xfrm>
          <a:prstGeom prst="rect">
            <a:avLst/>
          </a:prstGeom>
        </p:spPr>
        <p:txBody>
          <a:bodyPr/>
          <a:lstStyle>
            <a:lvl1pPr>
              <a:defRPr sz="100">
                <a:noFill/>
              </a:defRPr>
            </a:lvl1pPr>
          </a:lstStyle>
          <a:p>
            <a:fld id="{A1150F58-F763-4BF0-BFAD-842827C43686}" type="datetime1">
              <a:rPr lang="da-DK" smtClean="0"/>
              <a:t>02-10-2025</a:t>
            </a:fld>
            <a:endParaRPr lang="da-DK" dirty="0"/>
          </a:p>
        </p:txBody>
      </p:sp>
      <p:sp>
        <p:nvSpPr>
          <p:cNvPr id="8" name="Footer Placeholder 8" hidden="1">
            <a:extLst>
              <a:ext uri="{FF2B5EF4-FFF2-40B4-BE49-F238E27FC236}">
                <a16:creationId xmlns:a16="http://schemas.microsoft.com/office/drawing/2014/main" id="{230FED54-FC21-621F-438B-88502B0184EB}"/>
              </a:ext>
            </a:extLst>
          </p:cNvPr>
          <p:cNvSpPr>
            <a:spLocks noGrp="1"/>
          </p:cNvSpPr>
          <p:nvPr>
            <p:ph type="ftr" sz="quarter" idx="16"/>
          </p:nvPr>
        </p:nvSpPr>
        <p:spPr>
          <a:xfrm>
            <a:off x="0" y="6858000"/>
            <a:ext cx="0" cy="0"/>
          </a:xfrm>
        </p:spPr>
        <p:txBody>
          <a:bodyPr/>
          <a:lstStyle>
            <a:lvl1pPr>
              <a:defRPr sz="100">
                <a:noFill/>
              </a:defRPr>
            </a:lvl1pPr>
          </a:lstStyle>
          <a:p>
            <a:r>
              <a:rPr lang="da-DK" dirty="0"/>
              <a:t>Energistyrelsen</a:t>
            </a:r>
          </a:p>
        </p:txBody>
      </p:sp>
      <p:sp>
        <p:nvSpPr>
          <p:cNvPr id="10" name="Slide Number Placeholder 10" hidden="1">
            <a:extLst>
              <a:ext uri="{FF2B5EF4-FFF2-40B4-BE49-F238E27FC236}">
                <a16:creationId xmlns:a16="http://schemas.microsoft.com/office/drawing/2014/main" id="{62F7BAFC-B243-B63C-EC30-A2C0B54A5857}"/>
              </a:ext>
            </a:extLst>
          </p:cNvPr>
          <p:cNvSpPr>
            <a:spLocks noGrp="1"/>
          </p:cNvSpPr>
          <p:nvPr>
            <p:ph type="sldNum" sz="quarter" idx="17"/>
          </p:nvPr>
        </p:nvSpPr>
        <p:spPr>
          <a:xfrm>
            <a:off x="0" y="6858000"/>
            <a:ext cx="0" cy="0"/>
          </a:xfrm>
          <a:prstGeom prst="rect">
            <a:avLst/>
          </a:prstGeom>
        </p:spPr>
        <p:txBody>
          <a:bodyPr/>
          <a:lstStyle>
            <a:lvl1pPr>
              <a:defRPr sz="100">
                <a:noFill/>
              </a:defRPr>
            </a:lvl1pPr>
          </a:lstStyle>
          <a:p>
            <a:fld id="{24C8C45C-947F-4981-8B3F-4F32E973C901}" type="slidenum">
              <a:rPr lang="da-DK" smtClean="0"/>
              <a:pPr/>
              <a:t>‹nr.›</a:t>
            </a:fld>
            <a:endParaRPr lang="da-DK" dirty="0"/>
          </a:p>
        </p:txBody>
      </p:sp>
      <p:sp>
        <p:nvSpPr>
          <p:cNvPr id="4" name="Baggrund">
            <a:extLst>
              <a:ext uri="{FF2B5EF4-FFF2-40B4-BE49-F238E27FC236}">
                <a16:creationId xmlns:a16="http://schemas.microsoft.com/office/drawing/2014/main" id="{22BA74AC-0D99-8BD9-0F6D-9D607C7422DE}"/>
              </a:ext>
            </a:extLst>
          </p:cNvPr>
          <p:cNvSpPr>
            <a:spLocks noGrp="1" noRot="1" noMove="1" noResize="1" noEditPoints="1" noAdjustHandles="1" noChangeArrowheads="1" noChangeShapeType="1"/>
          </p:cNvSpPr>
          <p:nvPr userDrawn="1"/>
        </p:nvSpPr>
        <p:spPr bwMode="white">
          <a:xfrm>
            <a:off x="0" y="0"/>
            <a:ext cx="121932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a:p>
        </p:txBody>
      </p:sp>
      <p:sp>
        <p:nvSpPr>
          <p:cNvPr id="7" name="Picture Placeholder 3">
            <a:extLst>
              <a:ext uri="{FF2B5EF4-FFF2-40B4-BE49-F238E27FC236}">
                <a16:creationId xmlns:a16="http://schemas.microsoft.com/office/drawing/2014/main" id="{C3740E63-FE5A-40EF-8F52-2CDC77D09BCF}"/>
              </a:ext>
            </a:extLst>
          </p:cNvPr>
          <p:cNvSpPr>
            <a:spLocks noGrp="1"/>
          </p:cNvSpPr>
          <p:nvPr>
            <p:ph type="pic" sz="quarter" idx="14" hasCustomPrompt="1"/>
          </p:nvPr>
        </p:nvSpPr>
        <p:spPr>
          <a:xfrm>
            <a:off x="6097200" y="0"/>
            <a:ext cx="6094800" cy="6858000"/>
          </a:xfrm>
          <a:solidFill>
            <a:schemeClr val="tx1">
              <a:lumMod val="85000"/>
            </a:schemeClr>
          </a:solidFill>
        </p:spPr>
        <p:txBody>
          <a:bodyPr tIns="648000" anchor="ctr" anchorCtr="0"/>
          <a:lstStyle>
            <a:lvl1pPr marL="0" indent="0" algn="ctr">
              <a:buNone/>
              <a:defRPr sz="1600">
                <a:solidFill>
                  <a:schemeClr val="bg1"/>
                </a:solidFill>
              </a:defRPr>
            </a:lvl1pPr>
          </a:lstStyle>
          <a:p>
            <a:r>
              <a:rPr lang="da-DK" noProof="0" dirty="0"/>
              <a:t>Klik for at indsætte billede</a:t>
            </a:r>
          </a:p>
        </p:txBody>
      </p:sp>
      <p:sp>
        <p:nvSpPr>
          <p:cNvPr id="12" name="Title 11">
            <a:extLst>
              <a:ext uri="{FF2B5EF4-FFF2-40B4-BE49-F238E27FC236}">
                <a16:creationId xmlns:a16="http://schemas.microsoft.com/office/drawing/2014/main" id="{819B52DD-5ED7-9C66-366A-B723CDCC969F}"/>
              </a:ext>
            </a:extLst>
          </p:cNvPr>
          <p:cNvSpPr>
            <a:spLocks noGrp="1"/>
          </p:cNvSpPr>
          <p:nvPr>
            <p:ph type="title" hasCustomPrompt="1"/>
          </p:nvPr>
        </p:nvSpPr>
        <p:spPr>
          <a:xfrm>
            <a:off x="557212" y="577971"/>
            <a:ext cx="5000400" cy="990000"/>
          </a:xfrm>
        </p:spPr>
        <p:txBody>
          <a:bodyPr/>
          <a:lstStyle/>
          <a:p>
            <a:r>
              <a:rPr lang="da-DK" dirty="0"/>
              <a:t>Klik for at tilføje titel</a:t>
            </a:r>
          </a:p>
        </p:txBody>
      </p:sp>
      <p:sp>
        <p:nvSpPr>
          <p:cNvPr id="9" name="Pladsholder til tekst 8">
            <a:extLst>
              <a:ext uri="{FF2B5EF4-FFF2-40B4-BE49-F238E27FC236}">
                <a16:creationId xmlns:a16="http://schemas.microsoft.com/office/drawing/2014/main" id="{FE9D8669-36AE-02F9-3F31-7A2D0FCCAF3F}"/>
              </a:ext>
            </a:extLst>
          </p:cNvPr>
          <p:cNvSpPr>
            <a:spLocks noGrp="1"/>
          </p:cNvSpPr>
          <p:nvPr>
            <p:ph type="body" sz="quarter" idx="18" hasCustomPrompt="1"/>
          </p:nvPr>
        </p:nvSpPr>
        <p:spPr>
          <a:xfrm>
            <a:off x="557213" y="1828800"/>
            <a:ext cx="5000400" cy="4298400"/>
          </a:xfrm>
        </p:spPr>
        <p:txBody>
          <a:bodyPr/>
          <a:lstStyle/>
          <a:p>
            <a:pPr lvl="0"/>
            <a:r>
              <a:rPr lang="da-DK" noProof="0" dirty="0"/>
              <a:t>Klik for at tilføje tekst                                   Klik ENTER og derefter TAB for at se næste tekstformat                                     Klik SHIFT+TAB for at se foregående tekstformat</a:t>
            </a:r>
          </a:p>
        </p:txBody>
      </p:sp>
    </p:spTree>
    <p:extLst>
      <p:ext uri="{BB962C8B-B14F-4D97-AF65-F5344CB8AC3E}">
        <p14:creationId xmlns:p14="http://schemas.microsoft.com/office/powerpoint/2010/main" val="2712907124"/>
      </p:ext>
    </p:extLst>
  </p:cSld>
  <p:clrMapOvr>
    <a:overrideClrMapping bg1="dk1" tx1="lt1" bg2="dk2" tx2="lt2" accent1="lt1" accent2="accent2" accent3="accent3" accent4="accent4" accent5="accent5" accent6="accent6" hlink="hlink" folHlink="folHlink"/>
  </p:clrMapOvr>
  <p:extLst>
    <p:ext uri="{DCECCB84-F9BA-43D5-87BE-67443E8EF086}">
      <p15:sldGuideLst xmlns:p15="http://schemas.microsoft.com/office/powerpoint/2012/main">
        <p15:guide id="2" pos="3840" userDrawn="1">
          <p15:clr>
            <a:srgbClr val="A4A3A4"/>
          </p15:clr>
        </p15:guide>
        <p15:guide id="3" pos="3500" userDrawn="1">
          <p15:clr>
            <a:srgbClr val="A4A3A4"/>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kst og billede C">
    <p:bg>
      <p:bgRef idx="1001">
        <a:schemeClr val="bg1"/>
      </p:bgRef>
    </p:bg>
    <p:spTree>
      <p:nvGrpSpPr>
        <p:cNvPr id="1" name=""/>
        <p:cNvGrpSpPr/>
        <p:nvPr/>
      </p:nvGrpSpPr>
      <p:grpSpPr>
        <a:xfrm>
          <a:off x="0" y="0"/>
          <a:ext cx="0" cy="0"/>
          <a:chOff x="0" y="0"/>
          <a:chExt cx="0" cy="0"/>
        </a:xfrm>
      </p:grpSpPr>
      <p:sp>
        <p:nvSpPr>
          <p:cNvPr id="4" name="Date Placeholder 6" hidden="1">
            <a:extLst>
              <a:ext uri="{FF2B5EF4-FFF2-40B4-BE49-F238E27FC236}">
                <a16:creationId xmlns:a16="http://schemas.microsoft.com/office/drawing/2014/main" id="{B8DF64B6-3BB4-84C5-FB0E-41368E35BB45}"/>
              </a:ext>
            </a:extLst>
          </p:cNvPr>
          <p:cNvSpPr>
            <a:spLocks noGrp="1"/>
          </p:cNvSpPr>
          <p:nvPr>
            <p:ph type="dt" sz="half" idx="15"/>
          </p:nvPr>
        </p:nvSpPr>
        <p:spPr>
          <a:xfrm>
            <a:off x="0" y="6858000"/>
            <a:ext cx="0" cy="0"/>
          </a:xfrm>
          <a:prstGeom prst="rect">
            <a:avLst/>
          </a:prstGeom>
        </p:spPr>
        <p:txBody>
          <a:bodyPr/>
          <a:lstStyle>
            <a:lvl1pPr>
              <a:defRPr sz="100">
                <a:noFill/>
              </a:defRPr>
            </a:lvl1pPr>
          </a:lstStyle>
          <a:p>
            <a:fld id="{47A81990-69D2-4D98-A0B0-A35FD1D54C9D}" type="datetime1">
              <a:rPr lang="da-DK" smtClean="0"/>
              <a:t>02-10-2025</a:t>
            </a:fld>
            <a:endParaRPr lang="da-DK" dirty="0"/>
          </a:p>
        </p:txBody>
      </p:sp>
      <p:sp>
        <p:nvSpPr>
          <p:cNvPr id="8" name="Footer Placeholder 8" hidden="1">
            <a:extLst>
              <a:ext uri="{FF2B5EF4-FFF2-40B4-BE49-F238E27FC236}">
                <a16:creationId xmlns:a16="http://schemas.microsoft.com/office/drawing/2014/main" id="{ABA66EC8-00A2-4B72-16F6-58C8D1467DDB}"/>
              </a:ext>
            </a:extLst>
          </p:cNvPr>
          <p:cNvSpPr>
            <a:spLocks noGrp="1"/>
          </p:cNvSpPr>
          <p:nvPr>
            <p:ph type="ftr" sz="quarter" idx="16"/>
          </p:nvPr>
        </p:nvSpPr>
        <p:spPr>
          <a:xfrm>
            <a:off x="0" y="6858000"/>
            <a:ext cx="0" cy="0"/>
          </a:xfrm>
        </p:spPr>
        <p:txBody>
          <a:bodyPr/>
          <a:lstStyle>
            <a:lvl1pPr>
              <a:defRPr sz="100">
                <a:noFill/>
              </a:defRPr>
            </a:lvl1pPr>
          </a:lstStyle>
          <a:p>
            <a:r>
              <a:rPr lang="da-DK" dirty="0"/>
              <a:t>Energistyrelsen</a:t>
            </a:r>
          </a:p>
        </p:txBody>
      </p:sp>
      <p:sp>
        <p:nvSpPr>
          <p:cNvPr id="9" name="Slide Number Placeholder 10" hidden="1">
            <a:extLst>
              <a:ext uri="{FF2B5EF4-FFF2-40B4-BE49-F238E27FC236}">
                <a16:creationId xmlns:a16="http://schemas.microsoft.com/office/drawing/2014/main" id="{DACAD4D5-39A6-20DC-D62F-5767BABE3039}"/>
              </a:ext>
            </a:extLst>
          </p:cNvPr>
          <p:cNvSpPr>
            <a:spLocks noGrp="1"/>
          </p:cNvSpPr>
          <p:nvPr>
            <p:ph type="sldNum" sz="quarter" idx="17"/>
          </p:nvPr>
        </p:nvSpPr>
        <p:spPr>
          <a:xfrm>
            <a:off x="0" y="6858000"/>
            <a:ext cx="0" cy="0"/>
          </a:xfrm>
          <a:prstGeom prst="rect">
            <a:avLst/>
          </a:prstGeom>
        </p:spPr>
        <p:txBody>
          <a:bodyPr/>
          <a:lstStyle>
            <a:lvl1pPr>
              <a:defRPr sz="100">
                <a:noFill/>
              </a:defRPr>
            </a:lvl1pPr>
          </a:lstStyle>
          <a:p>
            <a:fld id="{24C8C45C-947F-4981-8B3F-4F32E973C901}" type="slidenum">
              <a:rPr lang="da-DK" smtClean="0"/>
              <a:pPr/>
              <a:t>‹nr.›</a:t>
            </a:fld>
            <a:endParaRPr lang="da-DK" dirty="0"/>
          </a:p>
        </p:txBody>
      </p:sp>
      <p:sp>
        <p:nvSpPr>
          <p:cNvPr id="5" name="Baggrund">
            <a:extLst>
              <a:ext uri="{FF2B5EF4-FFF2-40B4-BE49-F238E27FC236}">
                <a16:creationId xmlns:a16="http://schemas.microsoft.com/office/drawing/2014/main" id="{7EBAB22D-B600-A8C7-3276-E72D5CF53C53}"/>
              </a:ext>
            </a:extLst>
          </p:cNvPr>
          <p:cNvSpPr>
            <a:spLocks noGrp="1" noRot="1" noMove="1" noResize="1" noEditPoints="1" noAdjustHandles="1" noChangeArrowheads="1" noChangeShapeType="1"/>
          </p:cNvSpPr>
          <p:nvPr userDrawn="1"/>
        </p:nvSpPr>
        <p:spPr bwMode="white">
          <a:xfrm>
            <a:off x="6072000" y="0"/>
            <a:ext cx="6120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a:p>
        </p:txBody>
      </p:sp>
      <p:sp>
        <p:nvSpPr>
          <p:cNvPr id="10" name="Picture Placeholder 3">
            <a:extLst>
              <a:ext uri="{FF2B5EF4-FFF2-40B4-BE49-F238E27FC236}">
                <a16:creationId xmlns:a16="http://schemas.microsoft.com/office/drawing/2014/main" id="{66B47CA3-428A-35B5-95A9-1A706A9DEAEE}"/>
              </a:ext>
            </a:extLst>
          </p:cNvPr>
          <p:cNvSpPr>
            <a:spLocks noGrp="1"/>
          </p:cNvSpPr>
          <p:nvPr>
            <p:ph type="pic" sz="quarter" idx="14" hasCustomPrompt="1"/>
          </p:nvPr>
        </p:nvSpPr>
        <p:spPr>
          <a:xfrm>
            <a:off x="5303838" y="729000"/>
            <a:ext cx="6093762" cy="5400000"/>
          </a:xfrm>
          <a:solidFill>
            <a:schemeClr val="bg1">
              <a:lumMod val="85000"/>
            </a:schemeClr>
          </a:solidFill>
        </p:spPr>
        <p:txBody>
          <a:bodyPr tIns="648000" anchor="ctr" anchorCtr="0"/>
          <a:lstStyle>
            <a:lvl1pPr marL="0" indent="0" algn="ctr">
              <a:buNone/>
              <a:defRPr sz="1600">
                <a:solidFill>
                  <a:schemeClr val="tx1"/>
                </a:solidFill>
              </a:defRPr>
            </a:lvl1pPr>
          </a:lstStyle>
          <a:p>
            <a:r>
              <a:rPr lang="da-DK" noProof="0" dirty="0"/>
              <a:t>Klik for at indsætte billede</a:t>
            </a:r>
          </a:p>
        </p:txBody>
      </p:sp>
      <p:sp>
        <p:nvSpPr>
          <p:cNvPr id="6" name="Title 11">
            <a:extLst>
              <a:ext uri="{FF2B5EF4-FFF2-40B4-BE49-F238E27FC236}">
                <a16:creationId xmlns:a16="http://schemas.microsoft.com/office/drawing/2014/main" id="{E7E8FF35-6844-B96D-D4E1-2518279E3315}"/>
              </a:ext>
            </a:extLst>
          </p:cNvPr>
          <p:cNvSpPr>
            <a:spLocks noGrp="1"/>
          </p:cNvSpPr>
          <p:nvPr>
            <p:ph type="title" hasCustomPrompt="1"/>
          </p:nvPr>
        </p:nvSpPr>
        <p:spPr>
          <a:xfrm>
            <a:off x="557213" y="577971"/>
            <a:ext cx="4203700" cy="990000"/>
          </a:xfrm>
        </p:spPr>
        <p:txBody>
          <a:bodyPr/>
          <a:lstStyle/>
          <a:p>
            <a:r>
              <a:rPr lang="da-DK" dirty="0"/>
              <a:t>Klik for at tilføje titel</a:t>
            </a:r>
          </a:p>
        </p:txBody>
      </p:sp>
      <p:sp>
        <p:nvSpPr>
          <p:cNvPr id="11" name="Pladsholder til tekst 8">
            <a:extLst>
              <a:ext uri="{FF2B5EF4-FFF2-40B4-BE49-F238E27FC236}">
                <a16:creationId xmlns:a16="http://schemas.microsoft.com/office/drawing/2014/main" id="{91188348-17E2-BBE5-B397-D2A7409933B5}"/>
              </a:ext>
            </a:extLst>
          </p:cNvPr>
          <p:cNvSpPr>
            <a:spLocks noGrp="1"/>
          </p:cNvSpPr>
          <p:nvPr>
            <p:ph type="body" sz="quarter" idx="18" hasCustomPrompt="1"/>
          </p:nvPr>
        </p:nvSpPr>
        <p:spPr>
          <a:xfrm>
            <a:off x="557213" y="1828800"/>
            <a:ext cx="4203700" cy="4298949"/>
          </a:xfrm>
        </p:spPr>
        <p:txBody>
          <a:bodyPr/>
          <a:lstStyle>
            <a:lvl1pPr>
              <a:defRPr/>
            </a:lvl1pPr>
          </a:lstStyle>
          <a:p>
            <a:pPr lvl="0"/>
            <a:r>
              <a:rPr lang="da-DK" noProof="0" dirty="0"/>
              <a:t>Klik for at tilføje tekst                   Klik ENTER og derefter TAB for at se næste tekstformat                  Klik SHIFT+TAB for at se foregående tekstformat</a:t>
            </a:r>
          </a:p>
        </p:txBody>
      </p:sp>
    </p:spTree>
    <p:extLst>
      <p:ext uri="{BB962C8B-B14F-4D97-AF65-F5344CB8AC3E}">
        <p14:creationId xmlns:p14="http://schemas.microsoft.com/office/powerpoint/2010/main" val="3338410016"/>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3341" userDrawn="1">
          <p15:clr>
            <a:srgbClr val="A4A3A4"/>
          </p15:clr>
        </p15:guide>
        <p15:guide id="2" pos="2999" userDrawn="1">
          <p15:clr>
            <a:srgbClr val="A4A3A4"/>
          </p15:clr>
        </p15:guide>
        <p15:guide id="4" orient="horz" pos="2108">
          <p15:clr>
            <a:srgbClr val="A4A3A4"/>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illede og tekst">
    <p:spTree>
      <p:nvGrpSpPr>
        <p:cNvPr id="1" name=""/>
        <p:cNvGrpSpPr/>
        <p:nvPr/>
      </p:nvGrpSpPr>
      <p:grpSpPr>
        <a:xfrm>
          <a:off x="0" y="0"/>
          <a:ext cx="0" cy="0"/>
          <a:chOff x="0" y="0"/>
          <a:chExt cx="0" cy="0"/>
        </a:xfrm>
      </p:grpSpPr>
      <p:sp>
        <p:nvSpPr>
          <p:cNvPr id="7" name="Picture Placeholder 3">
            <a:extLst>
              <a:ext uri="{FF2B5EF4-FFF2-40B4-BE49-F238E27FC236}">
                <a16:creationId xmlns:a16="http://schemas.microsoft.com/office/drawing/2014/main" id="{C3740E63-FE5A-40EF-8F52-2CDC77D09BCF}"/>
              </a:ext>
            </a:extLst>
          </p:cNvPr>
          <p:cNvSpPr>
            <a:spLocks noGrp="1"/>
          </p:cNvSpPr>
          <p:nvPr>
            <p:ph type="pic" sz="quarter" idx="14" hasCustomPrompt="1"/>
          </p:nvPr>
        </p:nvSpPr>
        <p:spPr>
          <a:xfrm>
            <a:off x="0" y="0"/>
            <a:ext cx="6094800" cy="6858000"/>
          </a:xfrm>
          <a:solidFill>
            <a:schemeClr val="bg1">
              <a:lumMod val="85000"/>
            </a:schemeClr>
          </a:solidFill>
        </p:spPr>
        <p:txBody>
          <a:bodyPr tIns="648000" anchor="ctr" anchorCtr="0"/>
          <a:lstStyle>
            <a:lvl1pPr marL="0" indent="0" algn="ctr">
              <a:buNone/>
              <a:defRPr sz="1600"/>
            </a:lvl1pPr>
          </a:lstStyle>
          <a:p>
            <a:r>
              <a:rPr lang="da-DK" noProof="0" dirty="0"/>
              <a:t>Klik for at indsætte billede</a:t>
            </a:r>
          </a:p>
        </p:txBody>
      </p:sp>
      <p:sp>
        <p:nvSpPr>
          <p:cNvPr id="12" name="Title 11">
            <a:extLst>
              <a:ext uri="{FF2B5EF4-FFF2-40B4-BE49-F238E27FC236}">
                <a16:creationId xmlns:a16="http://schemas.microsoft.com/office/drawing/2014/main" id="{819B52DD-5ED7-9C66-366A-B723CDCC969F}"/>
              </a:ext>
            </a:extLst>
          </p:cNvPr>
          <p:cNvSpPr>
            <a:spLocks noGrp="1"/>
          </p:cNvSpPr>
          <p:nvPr>
            <p:ph type="title" hasCustomPrompt="1"/>
          </p:nvPr>
        </p:nvSpPr>
        <p:spPr>
          <a:xfrm>
            <a:off x="6623275" y="577971"/>
            <a:ext cx="5000400" cy="990000"/>
          </a:xfrm>
        </p:spPr>
        <p:txBody>
          <a:bodyPr/>
          <a:lstStyle>
            <a:lvl1pPr>
              <a:defRPr/>
            </a:lvl1pPr>
          </a:lstStyle>
          <a:p>
            <a:r>
              <a:rPr lang="da-DK" dirty="0"/>
              <a:t>Klik for at tilføje titel</a:t>
            </a:r>
          </a:p>
        </p:txBody>
      </p:sp>
      <p:sp>
        <p:nvSpPr>
          <p:cNvPr id="9" name="Pladsholder til tekst 8">
            <a:extLst>
              <a:ext uri="{FF2B5EF4-FFF2-40B4-BE49-F238E27FC236}">
                <a16:creationId xmlns:a16="http://schemas.microsoft.com/office/drawing/2014/main" id="{FE9D8669-36AE-02F9-3F31-7A2D0FCCAF3F}"/>
              </a:ext>
            </a:extLst>
          </p:cNvPr>
          <p:cNvSpPr>
            <a:spLocks noGrp="1"/>
          </p:cNvSpPr>
          <p:nvPr>
            <p:ph type="body" sz="quarter" idx="18" hasCustomPrompt="1"/>
          </p:nvPr>
        </p:nvSpPr>
        <p:spPr>
          <a:xfrm>
            <a:off x="6623275" y="1828800"/>
            <a:ext cx="5000400" cy="4298400"/>
          </a:xfrm>
        </p:spPr>
        <p:txBody>
          <a:bodyPr/>
          <a:lstStyle/>
          <a:p>
            <a:pPr lvl="0"/>
            <a:r>
              <a:rPr lang="da-DK" noProof="0" dirty="0"/>
              <a:t>Klik for at tilføje tekst                                   Klik ENTER og derefter TAB for at se næste tekstformat                                     Klik SHIFT+TAB for at se foregående tekstformat</a:t>
            </a:r>
          </a:p>
        </p:txBody>
      </p:sp>
      <p:sp>
        <p:nvSpPr>
          <p:cNvPr id="2" name="Date Placeholder 1">
            <a:extLst>
              <a:ext uri="{FF2B5EF4-FFF2-40B4-BE49-F238E27FC236}">
                <a16:creationId xmlns:a16="http://schemas.microsoft.com/office/drawing/2014/main" id="{71BBE428-6771-C486-CD62-709770E8CA71}"/>
              </a:ext>
            </a:extLst>
          </p:cNvPr>
          <p:cNvSpPr>
            <a:spLocks noGrp="1"/>
          </p:cNvSpPr>
          <p:nvPr>
            <p:ph type="dt" sz="half" idx="19"/>
          </p:nvPr>
        </p:nvSpPr>
        <p:spPr>
          <a:xfrm>
            <a:off x="9650706" y="6303600"/>
            <a:ext cx="1120696" cy="252000"/>
          </a:xfrm>
          <a:prstGeom prst="rect">
            <a:avLst/>
          </a:prstGeom>
        </p:spPr>
        <p:txBody>
          <a:bodyPr/>
          <a:lstStyle/>
          <a:p>
            <a:pPr marL="171450" indent="-171450" algn="l">
              <a:buFont typeface="Arial" panose="020B0604020202020204" pitchFamily="34" charset="0"/>
              <a:buChar char="|"/>
            </a:pPr>
            <a:fld id="{F2F95B23-CB79-412C-9789-6663B304BAEA}" type="datetime1">
              <a:rPr lang="da-DK" smtClean="0"/>
              <a:t>02-10-2025</a:t>
            </a:fld>
            <a:endParaRPr lang="da-DK" dirty="0"/>
          </a:p>
        </p:txBody>
      </p:sp>
      <p:sp>
        <p:nvSpPr>
          <p:cNvPr id="3" name="Footer Placeholder 2">
            <a:extLst>
              <a:ext uri="{FF2B5EF4-FFF2-40B4-BE49-F238E27FC236}">
                <a16:creationId xmlns:a16="http://schemas.microsoft.com/office/drawing/2014/main" id="{F8E6A755-9854-B9E5-0D02-1A67FA49AE31}"/>
              </a:ext>
            </a:extLst>
          </p:cNvPr>
          <p:cNvSpPr>
            <a:spLocks noGrp="1"/>
          </p:cNvSpPr>
          <p:nvPr>
            <p:ph type="ftr" sz="quarter" idx="20"/>
          </p:nvPr>
        </p:nvSpPr>
        <p:spPr/>
        <p:txBody>
          <a:bodyPr/>
          <a:lstStyle/>
          <a:p>
            <a:r>
              <a:rPr lang="da-DK" dirty="0"/>
              <a:t>Energistyrelsen</a:t>
            </a:r>
          </a:p>
        </p:txBody>
      </p:sp>
      <p:sp>
        <p:nvSpPr>
          <p:cNvPr id="4" name="Slide Number Placeholder 3">
            <a:extLst>
              <a:ext uri="{FF2B5EF4-FFF2-40B4-BE49-F238E27FC236}">
                <a16:creationId xmlns:a16="http://schemas.microsoft.com/office/drawing/2014/main" id="{6D1FD013-1435-F892-C4C2-ADD44367C98C}"/>
              </a:ext>
            </a:extLst>
          </p:cNvPr>
          <p:cNvSpPr>
            <a:spLocks noGrp="1"/>
          </p:cNvSpPr>
          <p:nvPr>
            <p:ph type="sldNum" sz="quarter" idx="21"/>
          </p:nvPr>
        </p:nvSpPr>
        <p:spPr/>
        <p:txBody>
          <a:bodyPr/>
          <a:lstStyle/>
          <a:p>
            <a:r>
              <a:rPr lang="da-DK" dirty="0"/>
              <a:t>Side </a:t>
            </a:r>
            <a:fld id="{5B242B46-DB65-4FA4-8993-88C850261373}" type="slidenum">
              <a:rPr lang="da-DK" smtClean="0"/>
              <a:pPr/>
              <a:t>‹nr.›</a:t>
            </a:fld>
            <a:endParaRPr lang="da-DK" dirty="0"/>
          </a:p>
        </p:txBody>
      </p:sp>
    </p:spTree>
    <p:extLst>
      <p:ext uri="{BB962C8B-B14F-4D97-AF65-F5344CB8AC3E}">
        <p14:creationId xmlns:p14="http://schemas.microsoft.com/office/powerpoint/2010/main" val="450999049"/>
      </p:ext>
    </p:extLst>
  </p:cSld>
  <p:clrMapOvr>
    <a:masterClrMapping/>
  </p:clrMapOvr>
  <p:extLst>
    <p:ext uri="{DCECCB84-F9BA-43D5-87BE-67443E8EF086}">
      <p15:sldGuideLst xmlns:p15="http://schemas.microsoft.com/office/powerpoint/2012/main">
        <p15:guide id="2" pos="4170" userDrawn="1">
          <p15:clr>
            <a:srgbClr val="A4A3A4"/>
          </p15:clr>
        </p15:guide>
        <p15:guide id="3" pos="3840" userDrawn="1">
          <p15:clr>
            <a:srgbClr val="A4A3A4"/>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malt billede og tekst">
    <p:bg>
      <p:bgRef idx="1001">
        <a:schemeClr val="bg1"/>
      </p:bgRef>
    </p:bg>
    <p:spTree>
      <p:nvGrpSpPr>
        <p:cNvPr id="1" name=""/>
        <p:cNvGrpSpPr/>
        <p:nvPr/>
      </p:nvGrpSpPr>
      <p:grpSpPr>
        <a:xfrm>
          <a:off x="0" y="0"/>
          <a:ext cx="0" cy="0"/>
          <a:chOff x="0" y="0"/>
          <a:chExt cx="0" cy="0"/>
        </a:xfrm>
      </p:grpSpPr>
      <p:sp>
        <p:nvSpPr>
          <p:cNvPr id="2" name="Baggrund">
            <a:extLst>
              <a:ext uri="{FF2B5EF4-FFF2-40B4-BE49-F238E27FC236}">
                <a16:creationId xmlns:a16="http://schemas.microsoft.com/office/drawing/2014/main" id="{2B361888-0F49-4147-98A3-AB8B0924B4E7}"/>
              </a:ext>
            </a:extLst>
          </p:cNvPr>
          <p:cNvSpPr>
            <a:spLocks noGrp="1" noRot="1" noMove="1" noResize="1" noEditPoints="1" noAdjustHandles="1" noChangeArrowheads="1" noChangeShapeType="1"/>
          </p:cNvSpPr>
          <p:nvPr userDrawn="1"/>
        </p:nvSpPr>
        <p:spPr bwMode="white">
          <a:xfrm>
            <a:off x="0" y="0"/>
            <a:ext cx="121932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a:p>
        </p:txBody>
      </p:sp>
      <p:sp>
        <p:nvSpPr>
          <p:cNvPr id="7" name="Picture Placeholder 3">
            <a:extLst>
              <a:ext uri="{FF2B5EF4-FFF2-40B4-BE49-F238E27FC236}">
                <a16:creationId xmlns:a16="http://schemas.microsoft.com/office/drawing/2014/main" id="{C3740E63-FE5A-40EF-8F52-2CDC77D09BCF}"/>
              </a:ext>
            </a:extLst>
          </p:cNvPr>
          <p:cNvSpPr>
            <a:spLocks noGrp="1"/>
          </p:cNvSpPr>
          <p:nvPr>
            <p:ph type="pic" sz="quarter" idx="14" hasCustomPrompt="1"/>
          </p:nvPr>
        </p:nvSpPr>
        <p:spPr>
          <a:xfrm>
            <a:off x="0" y="0"/>
            <a:ext cx="3241964" cy="6858000"/>
          </a:xfrm>
          <a:solidFill>
            <a:schemeClr val="tx1">
              <a:lumMod val="85000"/>
            </a:schemeClr>
          </a:solidFill>
        </p:spPr>
        <p:txBody>
          <a:bodyPr tIns="648000" anchor="ctr" anchorCtr="0"/>
          <a:lstStyle>
            <a:lvl1pPr marL="0" indent="0" algn="ctr">
              <a:buNone/>
              <a:defRPr sz="1600">
                <a:solidFill>
                  <a:schemeClr val="bg1"/>
                </a:solidFill>
              </a:defRPr>
            </a:lvl1pPr>
          </a:lstStyle>
          <a:p>
            <a:r>
              <a:rPr lang="da-DK" noProof="0" dirty="0"/>
              <a:t>Klik for at indsætte billede</a:t>
            </a:r>
          </a:p>
        </p:txBody>
      </p:sp>
      <p:sp>
        <p:nvSpPr>
          <p:cNvPr id="13" name="Title 12">
            <a:extLst>
              <a:ext uri="{FF2B5EF4-FFF2-40B4-BE49-F238E27FC236}">
                <a16:creationId xmlns:a16="http://schemas.microsoft.com/office/drawing/2014/main" id="{A58CF6B2-E309-EAC9-461A-4BAE47084E1C}"/>
              </a:ext>
            </a:extLst>
          </p:cNvPr>
          <p:cNvSpPr>
            <a:spLocks noGrp="1"/>
          </p:cNvSpPr>
          <p:nvPr>
            <p:ph type="title" hasCustomPrompt="1"/>
          </p:nvPr>
        </p:nvSpPr>
        <p:spPr>
          <a:xfrm>
            <a:off x="3780147" y="577971"/>
            <a:ext cx="7862400" cy="990000"/>
          </a:xfrm>
        </p:spPr>
        <p:txBody>
          <a:bodyPr/>
          <a:lstStyle>
            <a:lvl1pPr>
              <a:defRPr>
                <a:solidFill>
                  <a:schemeClr val="tx1"/>
                </a:solidFill>
              </a:defRPr>
            </a:lvl1pPr>
          </a:lstStyle>
          <a:p>
            <a:r>
              <a:rPr lang="da-DK" dirty="0"/>
              <a:t>Klik for at tilføje titel</a:t>
            </a:r>
          </a:p>
        </p:txBody>
      </p:sp>
      <p:sp>
        <p:nvSpPr>
          <p:cNvPr id="9" name="Pladsholder til tekst 8">
            <a:extLst>
              <a:ext uri="{FF2B5EF4-FFF2-40B4-BE49-F238E27FC236}">
                <a16:creationId xmlns:a16="http://schemas.microsoft.com/office/drawing/2014/main" id="{FE9D8669-36AE-02F9-3F31-7A2D0FCCAF3F}"/>
              </a:ext>
            </a:extLst>
          </p:cNvPr>
          <p:cNvSpPr>
            <a:spLocks noGrp="1"/>
          </p:cNvSpPr>
          <p:nvPr>
            <p:ph type="body" sz="quarter" idx="18" hasCustomPrompt="1"/>
          </p:nvPr>
        </p:nvSpPr>
        <p:spPr>
          <a:xfrm>
            <a:off x="3780147" y="1828800"/>
            <a:ext cx="7862400" cy="4298400"/>
          </a:xfrm>
        </p:spPr>
        <p:txBody>
          <a:bodyPr/>
          <a:lstStyle>
            <a:lvl1pPr>
              <a:defRPr/>
            </a:lvl1pPr>
          </a:lstStyle>
          <a:p>
            <a:pPr lvl="0"/>
            <a:r>
              <a:rPr lang="da-DK" noProof="0" dirty="0"/>
              <a:t>Klik for at tilføje tekst                                                                                 Klik ENTER og derefter TAB for at se næste tekstformat                       Klik SHIFT+TAB for at se foregående tekstformat</a:t>
            </a:r>
          </a:p>
        </p:txBody>
      </p:sp>
      <p:sp>
        <p:nvSpPr>
          <p:cNvPr id="3" name="Date Placeholder 2">
            <a:extLst>
              <a:ext uri="{FF2B5EF4-FFF2-40B4-BE49-F238E27FC236}">
                <a16:creationId xmlns:a16="http://schemas.microsoft.com/office/drawing/2014/main" id="{947062FE-140B-D909-7CD4-CACA5CC79DCC}"/>
              </a:ext>
            </a:extLst>
          </p:cNvPr>
          <p:cNvSpPr>
            <a:spLocks noGrp="1"/>
          </p:cNvSpPr>
          <p:nvPr>
            <p:ph type="dt" sz="half" idx="19"/>
          </p:nvPr>
        </p:nvSpPr>
        <p:spPr>
          <a:xfrm>
            <a:off x="9650706" y="6303600"/>
            <a:ext cx="1120696" cy="252000"/>
          </a:xfrm>
          <a:prstGeom prst="rect">
            <a:avLst/>
          </a:prstGeom>
        </p:spPr>
        <p:txBody>
          <a:bodyPr/>
          <a:lstStyle/>
          <a:p>
            <a:pPr marL="171450" indent="-171450" algn="l">
              <a:buFont typeface="Arial" panose="020B0604020202020204" pitchFamily="34" charset="0"/>
              <a:buChar char="|"/>
            </a:pPr>
            <a:fld id="{4B268879-1CA7-4E42-AFE3-22A70840A746}" type="datetime1">
              <a:rPr lang="da-DK" smtClean="0"/>
              <a:t>02-10-2025</a:t>
            </a:fld>
            <a:endParaRPr lang="da-DK" dirty="0"/>
          </a:p>
        </p:txBody>
      </p:sp>
      <p:sp>
        <p:nvSpPr>
          <p:cNvPr id="4" name="Footer Placeholder 3">
            <a:extLst>
              <a:ext uri="{FF2B5EF4-FFF2-40B4-BE49-F238E27FC236}">
                <a16:creationId xmlns:a16="http://schemas.microsoft.com/office/drawing/2014/main" id="{1E6BF1C2-96CF-F251-0496-AD792FC098B4}"/>
              </a:ext>
            </a:extLst>
          </p:cNvPr>
          <p:cNvSpPr>
            <a:spLocks noGrp="1"/>
          </p:cNvSpPr>
          <p:nvPr>
            <p:ph type="ftr" sz="quarter" idx="20"/>
          </p:nvPr>
        </p:nvSpPr>
        <p:spPr/>
        <p:txBody>
          <a:bodyPr/>
          <a:lstStyle/>
          <a:p>
            <a:r>
              <a:rPr lang="da-DK" dirty="0"/>
              <a:t>Energistyrelsen</a:t>
            </a:r>
          </a:p>
        </p:txBody>
      </p:sp>
      <p:sp>
        <p:nvSpPr>
          <p:cNvPr id="5" name="Slide Number Placeholder 4">
            <a:extLst>
              <a:ext uri="{FF2B5EF4-FFF2-40B4-BE49-F238E27FC236}">
                <a16:creationId xmlns:a16="http://schemas.microsoft.com/office/drawing/2014/main" id="{5B25B640-0489-9BDD-D6AC-33C6FC044044}"/>
              </a:ext>
            </a:extLst>
          </p:cNvPr>
          <p:cNvSpPr>
            <a:spLocks noGrp="1"/>
          </p:cNvSpPr>
          <p:nvPr>
            <p:ph type="sldNum" sz="quarter" idx="21"/>
          </p:nvPr>
        </p:nvSpPr>
        <p:spPr/>
        <p:txBody>
          <a:bodyPr/>
          <a:lstStyle/>
          <a:p>
            <a:r>
              <a:rPr lang="da-DK" dirty="0"/>
              <a:t>Side </a:t>
            </a:r>
            <a:fld id="{5B242B46-DB65-4FA4-8993-88C850261373}" type="slidenum">
              <a:rPr lang="da-DK" smtClean="0"/>
              <a:pPr/>
              <a:t>‹nr.›</a:t>
            </a:fld>
            <a:endParaRPr lang="da-DK" dirty="0"/>
          </a:p>
        </p:txBody>
      </p:sp>
    </p:spTree>
    <p:extLst>
      <p:ext uri="{BB962C8B-B14F-4D97-AF65-F5344CB8AC3E}">
        <p14:creationId xmlns:p14="http://schemas.microsoft.com/office/powerpoint/2010/main" val="1445704487"/>
      </p:ext>
    </p:extLst>
  </p:cSld>
  <p:clrMapOvr>
    <a:overrideClrMapping bg1="dk1" tx1="lt1" bg2="dk2" tx2="lt2" accent1="lt1" accent2="accent2" accent3="accent3" accent4="accent4" accent5="accent5" accent6="accent6" hlink="hlink" folHlink="folHlink"/>
  </p:clrMapOvr>
  <p:extLst>
    <p:ext uri="{DCECCB84-F9BA-43D5-87BE-67443E8EF086}">
      <p15:sldGuideLst xmlns:p15="http://schemas.microsoft.com/office/powerpoint/2012/main">
        <p15:guide id="2" pos="2381" userDrawn="1">
          <p15:clr>
            <a:srgbClr val="A4A3A4"/>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tor overskrift, tekst og billede">
    <p:spTree>
      <p:nvGrpSpPr>
        <p:cNvPr id="1" name=""/>
        <p:cNvGrpSpPr/>
        <p:nvPr/>
      </p:nvGrpSpPr>
      <p:grpSpPr>
        <a:xfrm>
          <a:off x="0" y="0"/>
          <a:ext cx="0" cy="0"/>
          <a:chOff x="0" y="0"/>
          <a:chExt cx="0" cy="0"/>
        </a:xfrm>
      </p:grpSpPr>
      <p:sp>
        <p:nvSpPr>
          <p:cNvPr id="7" name="Picture Placeholder 3">
            <a:extLst>
              <a:ext uri="{FF2B5EF4-FFF2-40B4-BE49-F238E27FC236}">
                <a16:creationId xmlns:a16="http://schemas.microsoft.com/office/drawing/2014/main" id="{C3740E63-FE5A-40EF-8F52-2CDC77D09BCF}"/>
              </a:ext>
            </a:extLst>
          </p:cNvPr>
          <p:cNvSpPr>
            <a:spLocks noGrp="1"/>
          </p:cNvSpPr>
          <p:nvPr>
            <p:ph type="pic" sz="quarter" idx="14" hasCustomPrompt="1"/>
          </p:nvPr>
        </p:nvSpPr>
        <p:spPr>
          <a:xfrm>
            <a:off x="6094414" y="577970"/>
            <a:ext cx="5548312" cy="5549780"/>
          </a:xfrm>
          <a:solidFill>
            <a:schemeClr val="bg1">
              <a:lumMod val="85000"/>
            </a:schemeClr>
          </a:solidFill>
        </p:spPr>
        <p:txBody>
          <a:bodyPr tIns="648000" anchor="ctr" anchorCtr="0"/>
          <a:lstStyle>
            <a:lvl1pPr marL="0" indent="0" algn="ctr">
              <a:buNone/>
              <a:defRPr sz="1600"/>
            </a:lvl1pPr>
          </a:lstStyle>
          <a:p>
            <a:r>
              <a:rPr lang="da-DK" noProof="0" dirty="0"/>
              <a:t>Klik for at indsætte billede</a:t>
            </a:r>
          </a:p>
        </p:txBody>
      </p:sp>
      <p:sp>
        <p:nvSpPr>
          <p:cNvPr id="12" name="Title 11">
            <a:extLst>
              <a:ext uri="{FF2B5EF4-FFF2-40B4-BE49-F238E27FC236}">
                <a16:creationId xmlns:a16="http://schemas.microsoft.com/office/drawing/2014/main" id="{819B52DD-5ED7-9C66-366A-B723CDCC969F}"/>
              </a:ext>
            </a:extLst>
          </p:cNvPr>
          <p:cNvSpPr>
            <a:spLocks noGrp="1"/>
          </p:cNvSpPr>
          <p:nvPr>
            <p:ph type="title" hasCustomPrompt="1"/>
          </p:nvPr>
        </p:nvSpPr>
        <p:spPr>
          <a:xfrm>
            <a:off x="557214" y="577970"/>
            <a:ext cx="4999036" cy="2206800"/>
          </a:xfrm>
        </p:spPr>
        <p:txBody>
          <a:bodyPr tIns="144000"/>
          <a:lstStyle>
            <a:lvl1pPr>
              <a:defRPr sz="5000"/>
            </a:lvl1pPr>
          </a:lstStyle>
          <a:p>
            <a:r>
              <a:rPr lang="da-DK" dirty="0"/>
              <a:t>Klik for at tilføje titel max. 3 linjer</a:t>
            </a:r>
          </a:p>
        </p:txBody>
      </p:sp>
      <p:sp>
        <p:nvSpPr>
          <p:cNvPr id="9" name="Pladsholder til tekst 8">
            <a:extLst>
              <a:ext uri="{FF2B5EF4-FFF2-40B4-BE49-F238E27FC236}">
                <a16:creationId xmlns:a16="http://schemas.microsoft.com/office/drawing/2014/main" id="{FE9D8669-36AE-02F9-3F31-7A2D0FCCAF3F}"/>
              </a:ext>
            </a:extLst>
          </p:cNvPr>
          <p:cNvSpPr>
            <a:spLocks noGrp="1"/>
          </p:cNvSpPr>
          <p:nvPr>
            <p:ph type="body" sz="quarter" idx="18" hasCustomPrompt="1"/>
          </p:nvPr>
        </p:nvSpPr>
        <p:spPr>
          <a:xfrm>
            <a:off x="557212" y="3169227"/>
            <a:ext cx="5000400" cy="2958522"/>
          </a:xfrm>
        </p:spPr>
        <p:txBody>
          <a:bodyPr/>
          <a:lstStyle/>
          <a:p>
            <a:pPr lvl="0"/>
            <a:r>
              <a:rPr lang="da-DK" noProof="0" dirty="0"/>
              <a:t>Klik for at tilføje tekst                                   Klik ENTER og derefter TAB for at se næste tekstformat                                     Klik SHIFT+TAB for at se foregående tekstformat</a:t>
            </a:r>
          </a:p>
        </p:txBody>
      </p:sp>
      <p:sp>
        <p:nvSpPr>
          <p:cNvPr id="2" name="Date Placeholder 1">
            <a:extLst>
              <a:ext uri="{FF2B5EF4-FFF2-40B4-BE49-F238E27FC236}">
                <a16:creationId xmlns:a16="http://schemas.microsoft.com/office/drawing/2014/main" id="{1A880313-21EC-26C7-FDF4-779B2949F75D}"/>
              </a:ext>
            </a:extLst>
          </p:cNvPr>
          <p:cNvSpPr>
            <a:spLocks noGrp="1"/>
          </p:cNvSpPr>
          <p:nvPr>
            <p:ph type="dt" sz="half" idx="19"/>
          </p:nvPr>
        </p:nvSpPr>
        <p:spPr>
          <a:xfrm>
            <a:off x="9650706" y="6303600"/>
            <a:ext cx="1120696" cy="252000"/>
          </a:xfrm>
          <a:prstGeom prst="rect">
            <a:avLst/>
          </a:prstGeom>
        </p:spPr>
        <p:txBody>
          <a:bodyPr/>
          <a:lstStyle/>
          <a:p>
            <a:pPr marL="171450" indent="-171450" algn="l">
              <a:buFont typeface="Arial" panose="020B0604020202020204" pitchFamily="34" charset="0"/>
              <a:buChar char="|"/>
            </a:pPr>
            <a:fld id="{B30E24D8-DAA8-4FA5-97F6-79F26C7D81D5}" type="datetime1">
              <a:rPr lang="da-DK" smtClean="0"/>
              <a:t>02-10-2025</a:t>
            </a:fld>
            <a:endParaRPr lang="da-DK" dirty="0"/>
          </a:p>
        </p:txBody>
      </p:sp>
      <p:sp>
        <p:nvSpPr>
          <p:cNvPr id="3" name="Footer Placeholder 2">
            <a:extLst>
              <a:ext uri="{FF2B5EF4-FFF2-40B4-BE49-F238E27FC236}">
                <a16:creationId xmlns:a16="http://schemas.microsoft.com/office/drawing/2014/main" id="{3B45B04A-F4F6-EC5C-68B6-BAD64A4981E4}"/>
              </a:ext>
            </a:extLst>
          </p:cNvPr>
          <p:cNvSpPr>
            <a:spLocks noGrp="1"/>
          </p:cNvSpPr>
          <p:nvPr>
            <p:ph type="ftr" sz="quarter" idx="20"/>
          </p:nvPr>
        </p:nvSpPr>
        <p:spPr/>
        <p:txBody>
          <a:bodyPr/>
          <a:lstStyle/>
          <a:p>
            <a:r>
              <a:rPr lang="da-DK" dirty="0"/>
              <a:t>Energistyrelsen</a:t>
            </a:r>
          </a:p>
        </p:txBody>
      </p:sp>
      <p:sp>
        <p:nvSpPr>
          <p:cNvPr id="4" name="Slide Number Placeholder 3">
            <a:extLst>
              <a:ext uri="{FF2B5EF4-FFF2-40B4-BE49-F238E27FC236}">
                <a16:creationId xmlns:a16="http://schemas.microsoft.com/office/drawing/2014/main" id="{CFBAF801-4DE2-852F-3E9F-A227B4A99C20}"/>
              </a:ext>
            </a:extLst>
          </p:cNvPr>
          <p:cNvSpPr>
            <a:spLocks noGrp="1"/>
          </p:cNvSpPr>
          <p:nvPr>
            <p:ph type="sldNum" sz="quarter" idx="21"/>
          </p:nvPr>
        </p:nvSpPr>
        <p:spPr/>
        <p:txBody>
          <a:bodyPr/>
          <a:lstStyle/>
          <a:p>
            <a:r>
              <a:rPr lang="da-DK" dirty="0"/>
              <a:t>Side </a:t>
            </a:r>
            <a:fld id="{5B242B46-DB65-4FA4-8993-88C850261373}" type="slidenum">
              <a:rPr lang="da-DK" smtClean="0"/>
              <a:pPr/>
              <a:t>‹nr.›</a:t>
            </a:fld>
            <a:endParaRPr lang="da-DK" dirty="0"/>
          </a:p>
        </p:txBody>
      </p:sp>
    </p:spTree>
    <p:extLst>
      <p:ext uri="{BB962C8B-B14F-4D97-AF65-F5344CB8AC3E}">
        <p14:creationId xmlns:p14="http://schemas.microsoft.com/office/powerpoint/2010/main" val="1042876554"/>
      </p:ext>
    </p:extLst>
  </p:cSld>
  <p:clrMapOvr>
    <a:masterClrMapping/>
  </p:clrMapOvr>
  <p:extLst>
    <p:ext uri="{DCECCB84-F9BA-43D5-87BE-67443E8EF086}">
      <p15:sldGuideLst xmlns:p15="http://schemas.microsoft.com/office/powerpoint/2012/main">
        <p15:guide id="2" pos="3839" userDrawn="1">
          <p15:clr>
            <a:srgbClr val="A4A3A4"/>
          </p15:clr>
        </p15:guide>
        <p15:guide id="3" pos="3500" userDrawn="1">
          <p15:clr>
            <a:srgbClr val="A4A3A4"/>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Overskrift og to tekstfelter A">
    <p:spTree>
      <p:nvGrpSpPr>
        <p:cNvPr id="1" name=""/>
        <p:cNvGrpSpPr/>
        <p:nvPr/>
      </p:nvGrpSpPr>
      <p:grpSpPr>
        <a:xfrm>
          <a:off x="0" y="0"/>
          <a:ext cx="0" cy="0"/>
          <a:chOff x="0" y="0"/>
          <a:chExt cx="0" cy="0"/>
        </a:xfrm>
      </p:grpSpPr>
      <p:sp>
        <p:nvSpPr>
          <p:cNvPr id="2" name="Farvet boks">
            <a:extLst>
              <a:ext uri="{FF2B5EF4-FFF2-40B4-BE49-F238E27FC236}">
                <a16:creationId xmlns:a16="http://schemas.microsoft.com/office/drawing/2014/main" id="{BA96ADAB-8DE9-3A22-FF3D-6971F6A925C3}"/>
              </a:ext>
            </a:extLst>
          </p:cNvPr>
          <p:cNvSpPr>
            <a:spLocks noGrp="1" noRot="1" noMove="1" noResize="1" noEditPoints="1" noAdjustHandles="1" noChangeArrowheads="1" noChangeShapeType="1"/>
          </p:cNvSpPr>
          <p:nvPr userDrawn="1"/>
        </p:nvSpPr>
        <p:spPr bwMode="white">
          <a:xfrm>
            <a:off x="6097200" y="0"/>
            <a:ext cx="60948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7" name="Title 6">
            <a:extLst>
              <a:ext uri="{FF2B5EF4-FFF2-40B4-BE49-F238E27FC236}">
                <a16:creationId xmlns:a16="http://schemas.microsoft.com/office/drawing/2014/main" id="{2CCA1F12-9196-96B0-38F4-4CF9140808A9}"/>
              </a:ext>
            </a:extLst>
          </p:cNvPr>
          <p:cNvSpPr>
            <a:spLocks noGrp="1"/>
          </p:cNvSpPr>
          <p:nvPr>
            <p:ph type="title" hasCustomPrompt="1"/>
          </p:nvPr>
        </p:nvSpPr>
        <p:spPr>
          <a:xfrm>
            <a:off x="557213" y="577971"/>
            <a:ext cx="4978800" cy="1250829"/>
          </a:xfrm>
        </p:spPr>
        <p:txBody>
          <a:bodyPr anchor="t" anchorCtr="0"/>
          <a:lstStyle>
            <a:lvl1pPr>
              <a:defRPr/>
            </a:lvl1pPr>
          </a:lstStyle>
          <a:p>
            <a:r>
              <a:rPr lang="da-DK" dirty="0"/>
              <a:t>Klik for at tilføje titel max. 2 linjer</a:t>
            </a:r>
          </a:p>
        </p:txBody>
      </p:sp>
      <p:sp>
        <p:nvSpPr>
          <p:cNvPr id="10" name="Text Placeholder 9">
            <a:extLst>
              <a:ext uri="{FF2B5EF4-FFF2-40B4-BE49-F238E27FC236}">
                <a16:creationId xmlns:a16="http://schemas.microsoft.com/office/drawing/2014/main" id="{1F179FCE-BB78-7703-5A8F-D305780E56F9}"/>
              </a:ext>
            </a:extLst>
          </p:cNvPr>
          <p:cNvSpPr>
            <a:spLocks noGrp="1"/>
          </p:cNvSpPr>
          <p:nvPr>
            <p:ph type="body" sz="quarter" idx="13" hasCustomPrompt="1"/>
          </p:nvPr>
        </p:nvSpPr>
        <p:spPr>
          <a:xfrm>
            <a:off x="557213" y="2204720"/>
            <a:ext cx="4978800" cy="3923030"/>
          </a:xfrm>
        </p:spPr>
        <p:txBody>
          <a:bodyPr/>
          <a:lstStyle/>
          <a:p>
            <a:pPr lvl="0"/>
            <a:r>
              <a:rPr lang="da-DK" noProof="0" dirty="0"/>
              <a:t>Klik for at tilføje tekst                                  Klik ENTER og derefter TAB for at se næste tekstformat                                      Klik SHIFT+TAB for at se foregående tekstformat</a:t>
            </a:r>
          </a:p>
        </p:txBody>
      </p:sp>
      <p:sp>
        <p:nvSpPr>
          <p:cNvPr id="11" name="Text Placeholder 9">
            <a:extLst>
              <a:ext uri="{FF2B5EF4-FFF2-40B4-BE49-F238E27FC236}">
                <a16:creationId xmlns:a16="http://schemas.microsoft.com/office/drawing/2014/main" id="{F38D4500-B2BD-04EC-9672-94E54EFF8E14}"/>
              </a:ext>
            </a:extLst>
          </p:cNvPr>
          <p:cNvSpPr>
            <a:spLocks noGrp="1"/>
          </p:cNvSpPr>
          <p:nvPr>
            <p:ph type="body" sz="quarter" idx="14" hasCustomPrompt="1"/>
          </p:nvPr>
        </p:nvSpPr>
        <p:spPr>
          <a:xfrm>
            <a:off x="6644875" y="574675"/>
            <a:ext cx="4978800" cy="5553075"/>
          </a:xfrm>
        </p:spPr>
        <p:txBody>
          <a:bodyPr/>
          <a:lstStyle/>
          <a:p>
            <a:pPr lvl="0"/>
            <a:r>
              <a:rPr lang="da-DK" noProof="0" dirty="0"/>
              <a:t>Klik for at tilføje tekst                                  Klik ENTER og derefter TAB for at se næste tekstformat                                      Klik SHIFT+TAB for at se foregående tekstformat</a:t>
            </a:r>
          </a:p>
        </p:txBody>
      </p:sp>
      <p:sp>
        <p:nvSpPr>
          <p:cNvPr id="3" name="Date Placeholder 2">
            <a:extLst>
              <a:ext uri="{FF2B5EF4-FFF2-40B4-BE49-F238E27FC236}">
                <a16:creationId xmlns:a16="http://schemas.microsoft.com/office/drawing/2014/main" id="{D625E2B6-F6B3-311D-1569-C09C2079859C}"/>
              </a:ext>
            </a:extLst>
          </p:cNvPr>
          <p:cNvSpPr>
            <a:spLocks noGrp="1"/>
          </p:cNvSpPr>
          <p:nvPr>
            <p:ph type="dt" sz="half" idx="15"/>
          </p:nvPr>
        </p:nvSpPr>
        <p:spPr>
          <a:xfrm>
            <a:off x="9650706" y="6303600"/>
            <a:ext cx="1120696" cy="252000"/>
          </a:xfrm>
          <a:prstGeom prst="rect">
            <a:avLst/>
          </a:prstGeom>
        </p:spPr>
        <p:txBody>
          <a:bodyPr/>
          <a:lstStyle/>
          <a:p>
            <a:pPr marL="171450" indent="-171450" algn="l">
              <a:buFont typeface="Arial" panose="020B0604020202020204" pitchFamily="34" charset="0"/>
              <a:buChar char="|"/>
            </a:pPr>
            <a:fld id="{DBB812F9-A42D-4A85-ADB5-8A60E69A1EF2}" type="datetime1">
              <a:rPr lang="da-DK" smtClean="0"/>
              <a:t>02-10-2025</a:t>
            </a:fld>
            <a:endParaRPr lang="da-DK" dirty="0"/>
          </a:p>
        </p:txBody>
      </p:sp>
      <p:sp>
        <p:nvSpPr>
          <p:cNvPr id="4" name="Footer Placeholder 3">
            <a:extLst>
              <a:ext uri="{FF2B5EF4-FFF2-40B4-BE49-F238E27FC236}">
                <a16:creationId xmlns:a16="http://schemas.microsoft.com/office/drawing/2014/main" id="{2D8CE031-9364-C4D7-C1F5-7A8E2C6EA609}"/>
              </a:ext>
            </a:extLst>
          </p:cNvPr>
          <p:cNvSpPr>
            <a:spLocks noGrp="1"/>
          </p:cNvSpPr>
          <p:nvPr>
            <p:ph type="ftr" sz="quarter" idx="16"/>
          </p:nvPr>
        </p:nvSpPr>
        <p:spPr/>
        <p:txBody>
          <a:bodyPr/>
          <a:lstStyle/>
          <a:p>
            <a:r>
              <a:rPr lang="da-DK" dirty="0"/>
              <a:t>Energistyrelsen</a:t>
            </a:r>
          </a:p>
        </p:txBody>
      </p:sp>
      <p:sp>
        <p:nvSpPr>
          <p:cNvPr id="5" name="Slide Number Placeholder 4">
            <a:extLst>
              <a:ext uri="{FF2B5EF4-FFF2-40B4-BE49-F238E27FC236}">
                <a16:creationId xmlns:a16="http://schemas.microsoft.com/office/drawing/2014/main" id="{E33E07FD-ED10-9DCA-469A-6C233365BA4E}"/>
              </a:ext>
            </a:extLst>
          </p:cNvPr>
          <p:cNvSpPr>
            <a:spLocks noGrp="1"/>
          </p:cNvSpPr>
          <p:nvPr>
            <p:ph type="sldNum" sz="quarter" idx="17"/>
          </p:nvPr>
        </p:nvSpPr>
        <p:spPr/>
        <p:txBody>
          <a:bodyPr/>
          <a:lstStyle/>
          <a:p>
            <a:r>
              <a:rPr lang="da-DK" dirty="0"/>
              <a:t>Side </a:t>
            </a:r>
            <a:fld id="{5B242B46-DB65-4FA4-8993-88C850261373}" type="slidenum">
              <a:rPr lang="da-DK" smtClean="0"/>
              <a:pPr/>
              <a:t>‹nr.›</a:t>
            </a:fld>
            <a:endParaRPr lang="da-DK" dirty="0"/>
          </a:p>
        </p:txBody>
      </p:sp>
    </p:spTree>
    <p:extLst>
      <p:ext uri="{BB962C8B-B14F-4D97-AF65-F5344CB8AC3E}">
        <p14:creationId xmlns:p14="http://schemas.microsoft.com/office/powerpoint/2010/main" val="1988465987"/>
      </p:ext>
    </p:extLst>
  </p:cSld>
  <p:clrMapOvr>
    <a:masterClrMapping/>
  </p:clrMapOvr>
  <p:extLst>
    <p:ext uri="{DCECCB84-F9BA-43D5-87BE-67443E8EF086}">
      <p15:sldGuideLst xmlns:p15="http://schemas.microsoft.com/office/powerpoint/2012/main">
        <p15:guide id="2" pos="3488" userDrawn="1">
          <p15:clr>
            <a:srgbClr val="A4A3A4"/>
          </p15:clr>
        </p15:guide>
        <p15:guide id="3" pos="4183" userDrawn="1">
          <p15:clr>
            <a:srgbClr val="A4A3A4"/>
          </p15:clr>
        </p15:guide>
        <p15:guide id="4" orient="horz" pos="1387" userDrawn="1">
          <p15:clr>
            <a:srgbClr val="A4A3A4"/>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Overskrift og to tekstfelter B">
    <p:spTree>
      <p:nvGrpSpPr>
        <p:cNvPr id="1" name=""/>
        <p:cNvGrpSpPr/>
        <p:nvPr/>
      </p:nvGrpSpPr>
      <p:grpSpPr>
        <a:xfrm>
          <a:off x="0" y="0"/>
          <a:ext cx="0" cy="0"/>
          <a:chOff x="0" y="0"/>
          <a:chExt cx="0" cy="0"/>
        </a:xfrm>
      </p:grpSpPr>
      <p:sp>
        <p:nvSpPr>
          <p:cNvPr id="2" name="Farvet boks">
            <a:extLst>
              <a:ext uri="{FF2B5EF4-FFF2-40B4-BE49-F238E27FC236}">
                <a16:creationId xmlns:a16="http://schemas.microsoft.com/office/drawing/2014/main" id="{BA96ADAB-8DE9-3A22-FF3D-6971F6A925C3}"/>
              </a:ext>
            </a:extLst>
          </p:cNvPr>
          <p:cNvSpPr>
            <a:spLocks noGrp="1" noRot="1" noMove="1" noResize="1" noEditPoints="1" noAdjustHandles="1" noChangeArrowheads="1" noChangeShapeType="1"/>
          </p:cNvSpPr>
          <p:nvPr userDrawn="1"/>
        </p:nvSpPr>
        <p:spPr bwMode="white">
          <a:xfrm>
            <a:off x="0" y="0"/>
            <a:ext cx="60948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7" name="Title 6">
            <a:extLst>
              <a:ext uri="{FF2B5EF4-FFF2-40B4-BE49-F238E27FC236}">
                <a16:creationId xmlns:a16="http://schemas.microsoft.com/office/drawing/2014/main" id="{2CCA1F12-9196-96B0-38F4-4CF9140808A9}"/>
              </a:ext>
            </a:extLst>
          </p:cNvPr>
          <p:cNvSpPr>
            <a:spLocks noGrp="1"/>
          </p:cNvSpPr>
          <p:nvPr>
            <p:ph type="title" hasCustomPrompt="1"/>
          </p:nvPr>
        </p:nvSpPr>
        <p:spPr>
          <a:xfrm>
            <a:off x="557213" y="577971"/>
            <a:ext cx="4978800" cy="1250829"/>
          </a:xfrm>
        </p:spPr>
        <p:txBody>
          <a:bodyPr anchor="t" anchorCtr="0"/>
          <a:lstStyle>
            <a:lvl1pPr>
              <a:defRPr/>
            </a:lvl1pPr>
          </a:lstStyle>
          <a:p>
            <a:r>
              <a:rPr lang="da-DK" dirty="0"/>
              <a:t>Klik for at tilføje titel max. 2 linjer</a:t>
            </a:r>
          </a:p>
        </p:txBody>
      </p:sp>
      <p:sp>
        <p:nvSpPr>
          <p:cNvPr id="10" name="Text Placeholder 9">
            <a:extLst>
              <a:ext uri="{FF2B5EF4-FFF2-40B4-BE49-F238E27FC236}">
                <a16:creationId xmlns:a16="http://schemas.microsoft.com/office/drawing/2014/main" id="{1F179FCE-BB78-7703-5A8F-D305780E56F9}"/>
              </a:ext>
            </a:extLst>
          </p:cNvPr>
          <p:cNvSpPr>
            <a:spLocks noGrp="1"/>
          </p:cNvSpPr>
          <p:nvPr>
            <p:ph type="body" sz="quarter" idx="13" hasCustomPrompt="1"/>
          </p:nvPr>
        </p:nvSpPr>
        <p:spPr>
          <a:xfrm>
            <a:off x="557213" y="2204720"/>
            <a:ext cx="4978800" cy="3923030"/>
          </a:xfrm>
        </p:spPr>
        <p:txBody>
          <a:bodyPr/>
          <a:lstStyle/>
          <a:p>
            <a:pPr lvl="0"/>
            <a:r>
              <a:rPr lang="da-DK" noProof="0" dirty="0"/>
              <a:t>Klik for at tilføje tekst                                  Klik ENTER og derefter TAB for at se næste tekstformat                                      Klik SHIFT+TAB for at se foregående tekstformat</a:t>
            </a:r>
          </a:p>
        </p:txBody>
      </p:sp>
      <p:sp>
        <p:nvSpPr>
          <p:cNvPr id="11" name="Text Placeholder 9">
            <a:extLst>
              <a:ext uri="{FF2B5EF4-FFF2-40B4-BE49-F238E27FC236}">
                <a16:creationId xmlns:a16="http://schemas.microsoft.com/office/drawing/2014/main" id="{F38D4500-B2BD-04EC-9672-94E54EFF8E14}"/>
              </a:ext>
            </a:extLst>
          </p:cNvPr>
          <p:cNvSpPr>
            <a:spLocks noGrp="1"/>
          </p:cNvSpPr>
          <p:nvPr>
            <p:ph type="body" sz="quarter" idx="14" hasCustomPrompt="1"/>
          </p:nvPr>
        </p:nvSpPr>
        <p:spPr>
          <a:xfrm>
            <a:off x="6644875" y="574675"/>
            <a:ext cx="4978800" cy="5553075"/>
          </a:xfrm>
        </p:spPr>
        <p:txBody>
          <a:bodyPr/>
          <a:lstStyle/>
          <a:p>
            <a:pPr lvl="0"/>
            <a:r>
              <a:rPr lang="da-DK" noProof="0" dirty="0"/>
              <a:t>Klik for at tilføje tekst                                  Klik ENTER og derefter TAB for at se næste tekstformat                                      Klik SHIFT+TAB for at se foregående tekstformat</a:t>
            </a:r>
          </a:p>
        </p:txBody>
      </p:sp>
      <p:sp>
        <p:nvSpPr>
          <p:cNvPr id="4" name="Date Placeholder 3">
            <a:extLst>
              <a:ext uri="{FF2B5EF4-FFF2-40B4-BE49-F238E27FC236}">
                <a16:creationId xmlns:a16="http://schemas.microsoft.com/office/drawing/2014/main" id="{50EB2B56-CC45-3DD1-53DF-E852CC90C63C}"/>
              </a:ext>
            </a:extLst>
          </p:cNvPr>
          <p:cNvSpPr>
            <a:spLocks noGrp="1"/>
          </p:cNvSpPr>
          <p:nvPr>
            <p:ph type="dt" sz="half" idx="15"/>
          </p:nvPr>
        </p:nvSpPr>
        <p:spPr>
          <a:xfrm>
            <a:off x="9650706" y="6303600"/>
            <a:ext cx="1120696" cy="252000"/>
          </a:xfrm>
          <a:prstGeom prst="rect">
            <a:avLst/>
          </a:prstGeom>
        </p:spPr>
        <p:txBody>
          <a:bodyPr/>
          <a:lstStyle/>
          <a:p>
            <a:pPr marL="171450" indent="-171450" algn="l">
              <a:buFont typeface="Arial" panose="020B0604020202020204" pitchFamily="34" charset="0"/>
              <a:buChar char="|"/>
            </a:pPr>
            <a:fld id="{E8F88B26-F5E6-4123-B786-B694D732066C}" type="datetime1">
              <a:rPr lang="da-DK" smtClean="0"/>
              <a:t>02-10-2025</a:t>
            </a:fld>
            <a:endParaRPr lang="da-DK" dirty="0"/>
          </a:p>
        </p:txBody>
      </p:sp>
      <p:sp>
        <p:nvSpPr>
          <p:cNvPr id="5" name="Footer Placeholder 4">
            <a:extLst>
              <a:ext uri="{FF2B5EF4-FFF2-40B4-BE49-F238E27FC236}">
                <a16:creationId xmlns:a16="http://schemas.microsoft.com/office/drawing/2014/main" id="{D67143AD-F1D4-BB85-23CF-4EE9FDDF58D6}"/>
              </a:ext>
            </a:extLst>
          </p:cNvPr>
          <p:cNvSpPr>
            <a:spLocks noGrp="1"/>
          </p:cNvSpPr>
          <p:nvPr>
            <p:ph type="ftr" sz="quarter" idx="16"/>
          </p:nvPr>
        </p:nvSpPr>
        <p:spPr/>
        <p:txBody>
          <a:bodyPr/>
          <a:lstStyle/>
          <a:p>
            <a:r>
              <a:rPr lang="da-DK" dirty="0"/>
              <a:t>Energistyrelsen</a:t>
            </a:r>
          </a:p>
        </p:txBody>
      </p:sp>
      <p:sp>
        <p:nvSpPr>
          <p:cNvPr id="9" name="Slide Number Placeholder 8">
            <a:extLst>
              <a:ext uri="{FF2B5EF4-FFF2-40B4-BE49-F238E27FC236}">
                <a16:creationId xmlns:a16="http://schemas.microsoft.com/office/drawing/2014/main" id="{A9F09575-F786-B894-45A6-0B17D9F8ED15}"/>
              </a:ext>
            </a:extLst>
          </p:cNvPr>
          <p:cNvSpPr>
            <a:spLocks noGrp="1"/>
          </p:cNvSpPr>
          <p:nvPr>
            <p:ph type="sldNum" sz="quarter" idx="17"/>
          </p:nvPr>
        </p:nvSpPr>
        <p:spPr/>
        <p:txBody>
          <a:bodyPr/>
          <a:lstStyle/>
          <a:p>
            <a:r>
              <a:rPr lang="da-DK" dirty="0"/>
              <a:t>Side </a:t>
            </a:r>
            <a:fld id="{5B242B46-DB65-4FA4-8993-88C850261373}" type="slidenum">
              <a:rPr lang="da-DK" smtClean="0"/>
              <a:pPr/>
              <a:t>‹nr.›</a:t>
            </a:fld>
            <a:endParaRPr lang="da-DK" dirty="0"/>
          </a:p>
        </p:txBody>
      </p:sp>
    </p:spTree>
    <p:extLst>
      <p:ext uri="{BB962C8B-B14F-4D97-AF65-F5344CB8AC3E}">
        <p14:creationId xmlns:p14="http://schemas.microsoft.com/office/powerpoint/2010/main" val="1307879933"/>
      </p:ext>
    </p:extLst>
  </p:cSld>
  <p:clrMapOvr>
    <a:masterClrMapping/>
  </p:clrMapOvr>
  <p:extLst>
    <p:ext uri="{DCECCB84-F9BA-43D5-87BE-67443E8EF086}">
      <p15:sldGuideLst xmlns:p15="http://schemas.microsoft.com/office/powerpoint/2012/main">
        <p15:guide id="2" pos="3488" userDrawn="1">
          <p15:clr>
            <a:srgbClr val="A4A3A4"/>
          </p15:clr>
        </p15:guide>
        <p15:guide id="3" pos="4183" userDrawn="1">
          <p15:clr>
            <a:srgbClr val="A4A3A4"/>
          </p15:clr>
        </p15:guide>
        <p15:guide id="4" orient="horz" pos="1387" userDrawn="1">
          <p15:clr>
            <a:srgbClr val="A4A3A4"/>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o overskrifter &amp; tekst A">
    <p:spTree>
      <p:nvGrpSpPr>
        <p:cNvPr id="1" name=""/>
        <p:cNvGrpSpPr/>
        <p:nvPr/>
      </p:nvGrpSpPr>
      <p:grpSpPr>
        <a:xfrm>
          <a:off x="0" y="0"/>
          <a:ext cx="0" cy="0"/>
          <a:chOff x="0" y="0"/>
          <a:chExt cx="0" cy="0"/>
        </a:xfrm>
      </p:grpSpPr>
      <p:sp>
        <p:nvSpPr>
          <p:cNvPr id="2" name="Farvet boks">
            <a:extLst>
              <a:ext uri="{FF2B5EF4-FFF2-40B4-BE49-F238E27FC236}">
                <a16:creationId xmlns:a16="http://schemas.microsoft.com/office/drawing/2014/main" id="{BA96ADAB-8DE9-3A22-FF3D-6971F6A925C3}"/>
              </a:ext>
            </a:extLst>
          </p:cNvPr>
          <p:cNvSpPr>
            <a:spLocks noGrp="1" noRot="1" noMove="1" noResize="1" noEditPoints="1" noAdjustHandles="1" noChangeArrowheads="1" noChangeShapeType="1"/>
          </p:cNvSpPr>
          <p:nvPr userDrawn="1"/>
        </p:nvSpPr>
        <p:spPr bwMode="white">
          <a:xfrm>
            <a:off x="6097200" y="0"/>
            <a:ext cx="6094800" cy="6858000"/>
          </a:xfrm>
          <a:prstGeom prst="rect">
            <a:avLst/>
          </a:prstGeom>
          <a:solidFill>
            <a:srgbClr val="0076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8" name="Title 7">
            <a:extLst>
              <a:ext uri="{FF2B5EF4-FFF2-40B4-BE49-F238E27FC236}">
                <a16:creationId xmlns:a16="http://schemas.microsoft.com/office/drawing/2014/main" id="{60B1D522-E935-05DA-3553-448F3656852F}"/>
              </a:ext>
            </a:extLst>
          </p:cNvPr>
          <p:cNvSpPr>
            <a:spLocks noGrp="1"/>
          </p:cNvSpPr>
          <p:nvPr>
            <p:ph type="title" hasCustomPrompt="1"/>
          </p:nvPr>
        </p:nvSpPr>
        <p:spPr>
          <a:xfrm>
            <a:off x="557212" y="577971"/>
            <a:ext cx="4978800" cy="1049217"/>
          </a:xfrm>
        </p:spPr>
        <p:txBody>
          <a:bodyPr anchor="t" anchorCtr="0"/>
          <a:lstStyle>
            <a:lvl1pPr>
              <a:defRPr/>
            </a:lvl1pPr>
          </a:lstStyle>
          <a:p>
            <a:r>
              <a:rPr lang="da-DK" dirty="0"/>
              <a:t>Klik for at tilføje titel max. 2 linjer</a:t>
            </a:r>
          </a:p>
        </p:txBody>
      </p:sp>
      <p:sp>
        <p:nvSpPr>
          <p:cNvPr id="10" name="Text Placeholder 9">
            <a:extLst>
              <a:ext uri="{FF2B5EF4-FFF2-40B4-BE49-F238E27FC236}">
                <a16:creationId xmlns:a16="http://schemas.microsoft.com/office/drawing/2014/main" id="{1F179FCE-BB78-7703-5A8F-D305780E56F9}"/>
              </a:ext>
            </a:extLst>
          </p:cNvPr>
          <p:cNvSpPr>
            <a:spLocks noGrp="1"/>
          </p:cNvSpPr>
          <p:nvPr>
            <p:ph type="body" sz="quarter" idx="13" hasCustomPrompt="1"/>
          </p:nvPr>
        </p:nvSpPr>
        <p:spPr>
          <a:xfrm>
            <a:off x="557213" y="1828800"/>
            <a:ext cx="4978800" cy="4298950"/>
          </a:xfrm>
        </p:spPr>
        <p:txBody>
          <a:bodyPr/>
          <a:lstStyle/>
          <a:p>
            <a:pPr lvl="0"/>
            <a:r>
              <a:rPr lang="da-DK" noProof="0" dirty="0"/>
              <a:t>Klik for at tilføje tekst                                  Klik ENTER og derefter TAB for at se næste tekstformat                                      Klik SHIFT+TAB for at se foregående tekstformat</a:t>
            </a:r>
          </a:p>
        </p:txBody>
      </p:sp>
      <p:sp>
        <p:nvSpPr>
          <p:cNvPr id="3" name="Subtitle 2">
            <a:extLst>
              <a:ext uri="{FF2B5EF4-FFF2-40B4-BE49-F238E27FC236}">
                <a16:creationId xmlns:a16="http://schemas.microsoft.com/office/drawing/2014/main" id="{DDBBCC9D-8FDD-BBB2-E73B-D34683274539}"/>
              </a:ext>
            </a:extLst>
          </p:cNvPr>
          <p:cNvSpPr>
            <a:spLocks noGrp="1"/>
          </p:cNvSpPr>
          <p:nvPr>
            <p:ph type="subTitle" idx="15" hasCustomPrompt="1"/>
          </p:nvPr>
        </p:nvSpPr>
        <p:spPr>
          <a:xfrm>
            <a:off x="6655200" y="574675"/>
            <a:ext cx="4978800" cy="1052513"/>
          </a:xfrm>
        </p:spPr>
        <p:txBody>
          <a:bodyPr/>
          <a:lstStyle>
            <a:lvl1pPr marL="0" indent="0" algn="l">
              <a:lnSpc>
                <a:spcPct val="90000"/>
              </a:lnSpc>
              <a:spcBef>
                <a:spcPts val="0"/>
              </a:spcBef>
              <a:spcAft>
                <a:spcPts val="0"/>
              </a:spcAft>
              <a:buFont typeface="Arial" panose="020B0604020202020204" pitchFamily="34" charset="0"/>
              <a:buNone/>
              <a:defRPr sz="3600">
                <a:solidFill>
                  <a:schemeClr val="bg1"/>
                </a:solidFill>
                <a:latin typeface="+mj-lt"/>
              </a:defRPr>
            </a:lvl1pPr>
            <a:lvl2pPr marL="0" indent="0" algn="l">
              <a:lnSpc>
                <a:spcPct val="90000"/>
              </a:lnSpc>
              <a:spcBef>
                <a:spcPts val="0"/>
              </a:spcBef>
              <a:spcAft>
                <a:spcPts val="0"/>
              </a:spcAft>
              <a:buFont typeface="Arial" panose="020B0604020202020204" pitchFamily="34" charset="0"/>
              <a:buNone/>
              <a:defRPr sz="3600" b="0">
                <a:solidFill>
                  <a:schemeClr val="bg1"/>
                </a:solidFill>
                <a:latin typeface="+mj-lt"/>
              </a:defRPr>
            </a:lvl2pPr>
            <a:lvl3pPr marL="0" indent="0" algn="l">
              <a:lnSpc>
                <a:spcPct val="90000"/>
              </a:lnSpc>
              <a:spcBef>
                <a:spcPts val="0"/>
              </a:spcBef>
              <a:spcAft>
                <a:spcPts val="0"/>
              </a:spcAft>
              <a:buFont typeface="Arial" panose="020B0604020202020204" pitchFamily="34" charset="0"/>
              <a:buNone/>
              <a:defRPr sz="3600" b="0">
                <a:solidFill>
                  <a:schemeClr val="bg1"/>
                </a:solidFill>
                <a:latin typeface="+mj-lt"/>
              </a:defRPr>
            </a:lvl3pPr>
            <a:lvl4pPr marL="0" indent="0" algn="l">
              <a:lnSpc>
                <a:spcPct val="90000"/>
              </a:lnSpc>
              <a:spcBef>
                <a:spcPts val="0"/>
              </a:spcBef>
              <a:spcAft>
                <a:spcPts val="0"/>
              </a:spcAft>
              <a:buFont typeface="Arial" panose="020B0604020202020204" pitchFamily="34" charset="0"/>
              <a:buNone/>
              <a:defRPr sz="3600" b="0">
                <a:solidFill>
                  <a:schemeClr val="bg1"/>
                </a:solidFill>
                <a:latin typeface="+mj-lt"/>
              </a:defRPr>
            </a:lvl4pPr>
            <a:lvl5pPr marL="0" indent="0" algn="l">
              <a:lnSpc>
                <a:spcPct val="90000"/>
              </a:lnSpc>
              <a:spcBef>
                <a:spcPts val="0"/>
              </a:spcBef>
              <a:spcAft>
                <a:spcPts val="0"/>
              </a:spcAft>
              <a:buFont typeface="Arial" panose="020B0604020202020204" pitchFamily="34" charset="0"/>
              <a:buNone/>
              <a:defRPr sz="3600" b="0">
                <a:solidFill>
                  <a:schemeClr val="bg1"/>
                </a:solidFill>
                <a:latin typeface="+mj-lt"/>
              </a:defRPr>
            </a:lvl5pPr>
            <a:lvl6pPr marL="0" indent="0" algn="l">
              <a:lnSpc>
                <a:spcPct val="90000"/>
              </a:lnSpc>
              <a:spcBef>
                <a:spcPts val="0"/>
              </a:spcBef>
              <a:spcAft>
                <a:spcPts val="0"/>
              </a:spcAft>
              <a:buFont typeface="Arial" panose="020B0604020202020204" pitchFamily="34" charset="0"/>
              <a:buNone/>
              <a:defRPr sz="3600" b="0">
                <a:solidFill>
                  <a:schemeClr val="bg1"/>
                </a:solidFill>
                <a:latin typeface="+mj-lt"/>
              </a:defRPr>
            </a:lvl6pPr>
            <a:lvl7pPr marL="0" indent="0" algn="l">
              <a:lnSpc>
                <a:spcPct val="90000"/>
              </a:lnSpc>
              <a:spcBef>
                <a:spcPts val="0"/>
              </a:spcBef>
              <a:spcAft>
                <a:spcPts val="0"/>
              </a:spcAft>
              <a:buFont typeface="Arial" panose="020B0604020202020204" pitchFamily="34" charset="0"/>
              <a:buNone/>
              <a:defRPr sz="3600" b="0">
                <a:solidFill>
                  <a:schemeClr val="bg1"/>
                </a:solidFill>
                <a:latin typeface="+mj-lt"/>
              </a:defRPr>
            </a:lvl7pPr>
            <a:lvl8pPr marL="0" indent="0" algn="l">
              <a:lnSpc>
                <a:spcPct val="90000"/>
              </a:lnSpc>
              <a:spcBef>
                <a:spcPts val="0"/>
              </a:spcBef>
              <a:spcAft>
                <a:spcPts val="0"/>
              </a:spcAft>
              <a:buFont typeface="Arial" panose="020B0604020202020204" pitchFamily="34" charset="0"/>
              <a:buNone/>
              <a:defRPr sz="3600" b="0">
                <a:solidFill>
                  <a:schemeClr val="bg1"/>
                </a:solidFill>
                <a:latin typeface="+mj-lt"/>
              </a:defRPr>
            </a:lvl8pPr>
            <a:lvl9pPr marL="0" indent="0" algn="l">
              <a:lnSpc>
                <a:spcPct val="90000"/>
              </a:lnSpc>
              <a:spcBef>
                <a:spcPts val="0"/>
              </a:spcBef>
              <a:spcAft>
                <a:spcPts val="0"/>
              </a:spcAft>
              <a:buFont typeface="Arial" panose="020B0604020202020204" pitchFamily="34" charset="0"/>
              <a:buNone/>
              <a:defRPr sz="3600" b="0">
                <a:solidFill>
                  <a:schemeClr val="bg1"/>
                </a:solidFill>
                <a:latin typeface="+mj-lt"/>
              </a:defRPr>
            </a:lvl9pPr>
          </a:lstStyle>
          <a:p>
            <a:r>
              <a:rPr lang="da-DK" dirty="0"/>
              <a:t>Klik for at tilføje titel max. 2 linjer</a:t>
            </a:r>
          </a:p>
        </p:txBody>
      </p:sp>
      <p:sp>
        <p:nvSpPr>
          <p:cNvPr id="11" name="Text Placeholder 9">
            <a:extLst>
              <a:ext uri="{FF2B5EF4-FFF2-40B4-BE49-F238E27FC236}">
                <a16:creationId xmlns:a16="http://schemas.microsoft.com/office/drawing/2014/main" id="{F38D4500-B2BD-04EC-9672-94E54EFF8E14}"/>
              </a:ext>
            </a:extLst>
          </p:cNvPr>
          <p:cNvSpPr>
            <a:spLocks noGrp="1"/>
          </p:cNvSpPr>
          <p:nvPr>
            <p:ph type="body" sz="quarter" idx="14" hasCustomPrompt="1"/>
          </p:nvPr>
        </p:nvSpPr>
        <p:spPr>
          <a:xfrm>
            <a:off x="6655200" y="1828800"/>
            <a:ext cx="4978800" cy="429895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da-DK" noProof="0" dirty="0"/>
              <a:t>Klik for at tilføje tekst                                  Klik ENTER og derefter TAB for at se næste tekstformat                                      Klik SHIFT+TAB for at se foregående tekstformat</a:t>
            </a:r>
          </a:p>
        </p:txBody>
      </p:sp>
      <p:sp>
        <p:nvSpPr>
          <p:cNvPr id="4" name="Date Placeholder 3">
            <a:extLst>
              <a:ext uri="{FF2B5EF4-FFF2-40B4-BE49-F238E27FC236}">
                <a16:creationId xmlns:a16="http://schemas.microsoft.com/office/drawing/2014/main" id="{F346E45F-91C5-196B-9402-88C55173E31B}"/>
              </a:ext>
            </a:extLst>
          </p:cNvPr>
          <p:cNvSpPr>
            <a:spLocks noGrp="1"/>
          </p:cNvSpPr>
          <p:nvPr>
            <p:ph type="dt" sz="half" idx="16"/>
          </p:nvPr>
        </p:nvSpPr>
        <p:spPr>
          <a:xfrm>
            <a:off x="9650706" y="6303600"/>
            <a:ext cx="1120696" cy="252000"/>
          </a:xfrm>
          <a:prstGeom prst="rect">
            <a:avLst/>
          </a:prstGeom>
        </p:spPr>
        <p:txBody>
          <a:bodyPr/>
          <a:lstStyle>
            <a:lvl1pPr>
              <a:defRPr>
                <a:solidFill>
                  <a:schemeClr val="bg1"/>
                </a:solidFill>
              </a:defRPr>
            </a:lvl1pPr>
          </a:lstStyle>
          <a:p>
            <a:pPr marL="171450" indent="-171450" algn="l">
              <a:buFont typeface="Arial" panose="020B0604020202020204" pitchFamily="34" charset="0"/>
              <a:buChar char="|"/>
            </a:pPr>
            <a:fld id="{08F7C53F-1605-4DF7-B6E5-B886E4E5DD62}" type="datetime1">
              <a:rPr lang="da-DK" smtClean="0"/>
              <a:t>02-10-2025</a:t>
            </a:fld>
            <a:endParaRPr lang="da-DK" dirty="0"/>
          </a:p>
        </p:txBody>
      </p:sp>
      <p:sp>
        <p:nvSpPr>
          <p:cNvPr id="5" name="Footer Placeholder 4">
            <a:extLst>
              <a:ext uri="{FF2B5EF4-FFF2-40B4-BE49-F238E27FC236}">
                <a16:creationId xmlns:a16="http://schemas.microsoft.com/office/drawing/2014/main" id="{8CAAEB5F-BBAC-4F53-04C4-1010E4395D27}"/>
              </a:ext>
            </a:extLst>
          </p:cNvPr>
          <p:cNvSpPr>
            <a:spLocks noGrp="1"/>
          </p:cNvSpPr>
          <p:nvPr>
            <p:ph type="ftr" sz="quarter" idx="17"/>
          </p:nvPr>
        </p:nvSpPr>
        <p:spPr/>
        <p:txBody>
          <a:bodyPr/>
          <a:lstStyle>
            <a:lvl1pPr>
              <a:defRPr>
                <a:solidFill>
                  <a:schemeClr val="bg1"/>
                </a:solidFill>
              </a:defRPr>
            </a:lvl1pPr>
          </a:lstStyle>
          <a:p>
            <a:r>
              <a:rPr lang="da-DK" dirty="0"/>
              <a:t>Energistyrelsen</a:t>
            </a:r>
          </a:p>
        </p:txBody>
      </p:sp>
      <p:sp>
        <p:nvSpPr>
          <p:cNvPr id="6" name="Slide Number Placeholder 5">
            <a:extLst>
              <a:ext uri="{FF2B5EF4-FFF2-40B4-BE49-F238E27FC236}">
                <a16:creationId xmlns:a16="http://schemas.microsoft.com/office/drawing/2014/main" id="{826555A1-37F0-7CEC-7B05-CD5A78B69536}"/>
              </a:ext>
            </a:extLst>
          </p:cNvPr>
          <p:cNvSpPr>
            <a:spLocks noGrp="1"/>
          </p:cNvSpPr>
          <p:nvPr>
            <p:ph type="sldNum" sz="quarter" idx="18"/>
          </p:nvPr>
        </p:nvSpPr>
        <p:spPr/>
        <p:txBody>
          <a:bodyPr/>
          <a:lstStyle>
            <a:lvl1pPr>
              <a:defRPr>
                <a:solidFill>
                  <a:schemeClr val="bg1"/>
                </a:solidFill>
              </a:defRPr>
            </a:lvl1pPr>
          </a:lstStyle>
          <a:p>
            <a:r>
              <a:rPr lang="da-DK" dirty="0"/>
              <a:t>Side </a:t>
            </a:r>
            <a:fld id="{5B242B46-DB65-4FA4-8993-88C850261373}" type="slidenum">
              <a:rPr lang="da-DK" smtClean="0"/>
              <a:pPr/>
              <a:t>‹nr.›</a:t>
            </a:fld>
            <a:endParaRPr lang="da-DK" dirty="0"/>
          </a:p>
        </p:txBody>
      </p:sp>
    </p:spTree>
    <p:extLst>
      <p:ext uri="{BB962C8B-B14F-4D97-AF65-F5344CB8AC3E}">
        <p14:creationId xmlns:p14="http://schemas.microsoft.com/office/powerpoint/2010/main" val="2002881934"/>
      </p:ext>
    </p:extLst>
  </p:cSld>
  <p:clrMapOvr>
    <a:masterClrMapping/>
  </p:clrMapOvr>
  <p:extLst>
    <p:ext uri="{DCECCB84-F9BA-43D5-87BE-67443E8EF086}">
      <p15:sldGuideLst xmlns:p15="http://schemas.microsoft.com/office/powerpoint/2012/main">
        <p15:guide id="2" pos="3486">
          <p15:clr>
            <a:srgbClr val="A4A3A4"/>
          </p15:clr>
        </p15:guide>
        <p15:guide id="3" pos="4191">
          <p15:clr>
            <a:srgbClr val="A4A3A4"/>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orside og billede A">
    <p:bg>
      <p:bgRef idx="1001">
        <a:schemeClr val="bg1"/>
      </p:bgRef>
    </p:bg>
    <p:spTree>
      <p:nvGrpSpPr>
        <p:cNvPr id="1" name=""/>
        <p:cNvGrpSpPr/>
        <p:nvPr/>
      </p:nvGrpSpPr>
      <p:grpSpPr>
        <a:xfrm>
          <a:off x="0" y="0"/>
          <a:ext cx="0" cy="0"/>
          <a:chOff x="0" y="0"/>
          <a:chExt cx="0" cy="0"/>
        </a:xfrm>
      </p:grpSpPr>
      <p:sp>
        <p:nvSpPr>
          <p:cNvPr id="8" name="Footer Placeholder 8" hidden="1">
            <a:extLst>
              <a:ext uri="{FF2B5EF4-FFF2-40B4-BE49-F238E27FC236}">
                <a16:creationId xmlns:a16="http://schemas.microsoft.com/office/drawing/2014/main" id="{B6981A3E-B3C5-4F78-81B7-270B06EFC912}"/>
              </a:ext>
            </a:extLst>
          </p:cNvPr>
          <p:cNvSpPr>
            <a:spLocks noGrp="1"/>
          </p:cNvSpPr>
          <p:nvPr>
            <p:ph type="ftr" sz="quarter" idx="16"/>
          </p:nvPr>
        </p:nvSpPr>
        <p:spPr>
          <a:xfrm>
            <a:off x="0" y="6858000"/>
            <a:ext cx="0" cy="0"/>
          </a:xfrm>
        </p:spPr>
        <p:txBody>
          <a:bodyPr/>
          <a:lstStyle>
            <a:lvl1pPr>
              <a:defRPr sz="100">
                <a:noFill/>
              </a:defRPr>
            </a:lvl1pPr>
          </a:lstStyle>
          <a:p>
            <a:r>
              <a:rPr lang="da-DK" dirty="0"/>
              <a:t>Energistyrelsen</a:t>
            </a:r>
          </a:p>
        </p:txBody>
      </p:sp>
      <p:sp>
        <p:nvSpPr>
          <p:cNvPr id="9" name="Slide Number Placeholder 10" hidden="1">
            <a:extLst>
              <a:ext uri="{FF2B5EF4-FFF2-40B4-BE49-F238E27FC236}">
                <a16:creationId xmlns:a16="http://schemas.microsoft.com/office/drawing/2014/main" id="{8735CF21-6327-43B3-A6B4-E856B24D6FD7}"/>
              </a:ext>
            </a:extLst>
          </p:cNvPr>
          <p:cNvSpPr>
            <a:spLocks noGrp="1"/>
          </p:cNvSpPr>
          <p:nvPr>
            <p:ph type="sldNum" sz="quarter" idx="17"/>
          </p:nvPr>
        </p:nvSpPr>
        <p:spPr>
          <a:xfrm>
            <a:off x="0" y="6858000"/>
            <a:ext cx="0" cy="0"/>
          </a:xfrm>
          <a:prstGeom prst="rect">
            <a:avLst/>
          </a:prstGeom>
        </p:spPr>
        <p:txBody>
          <a:bodyPr/>
          <a:lstStyle>
            <a:lvl1pPr>
              <a:defRPr sz="100">
                <a:noFill/>
              </a:defRPr>
            </a:lvl1pPr>
          </a:lstStyle>
          <a:p>
            <a:fld id="{24C8C45C-947F-4981-8B3F-4F32E973C901}" type="slidenum">
              <a:rPr lang="da-DK" smtClean="0"/>
              <a:pPr/>
              <a:t>‹nr.›</a:t>
            </a:fld>
            <a:endParaRPr lang="da-DK" dirty="0"/>
          </a:p>
        </p:txBody>
      </p:sp>
      <p:pic>
        <p:nvPicPr>
          <p:cNvPr id="5" name="Logo navn">
            <a:extLst>
              <a:ext uri="{FF2B5EF4-FFF2-40B4-BE49-F238E27FC236}">
                <a16:creationId xmlns:a16="http://schemas.microsoft.com/office/drawing/2014/main" id="{20A6D1BB-6C1C-5E4B-8F6F-D6FCF0B024A9}"/>
              </a:ext>
            </a:extLst>
          </p:cNvPr>
          <p:cNvPicPr>
            <a:picLocks noGrp="1" noRot="1" noMove="1" noResize="1" noEditPoints="1" noAdjustHandles="1" noChangeArrowheads="1" noChangeShapeType="1" noCrop="1"/>
          </p:cNvPicPr>
          <p:nvPr userDrawn="1"/>
        </p:nvPicPr>
        <p:blipFill>
          <a:blip r:embed="rId2">
            <a:extLst>
              <a:ext uri="{96DAC541-7B7A-43D3-8B79-37D633B846F1}">
                <asvg:svgBlip xmlns="" xmlns:asvg="http://schemas.microsoft.com/office/drawing/2016/SVG/main" r:embed="rId3"/>
              </a:ext>
            </a:extLst>
          </a:blip>
          <a:srcRect/>
          <a:stretch/>
        </p:blipFill>
        <p:spPr>
          <a:xfrm>
            <a:off x="558000" y="802800"/>
            <a:ext cx="1728828" cy="593841"/>
          </a:xfrm>
          <a:prstGeom prst="rect">
            <a:avLst/>
          </a:prstGeom>
        </p:spPr>
      </p:pic>
      <p:sp>
        <p:nvSpPr>
          <p:cNvPr id="10" name="Picture Placeholder 3">
            <a:extLst>
              <a:ext uri="{FF2B5EF4-FFF2-40B4-BE49-F238E27FC236}">
                <a16:creationId xmlns:a16="http://schemas.microsoft.com/office/drawing/2014/main" id="{66B47CA3-428A-35B5-95A9-1A706A9DEAEE}"/>
              </a:ext>
            </a:extLst>
          </p:cNvPr>
          <p:cNvSpPr>
            <a:spLocks noGrp="1"/>
          </p:cNvSpPr>
          <p:nvPr>
            <p:ph type="pic" sz="quarter" idx="14" hasCustomPrompt="1"/>
          </p:nvPr>
        </p:nvSpPr>
        <p:spPr>
          <a:xfrm>
            <a:off x="6057600" y="0"/>
            <a:ext cx="6134400" cy="6858000"/>
          </a:xfrm>
          <a:solidFill>
            <a:schemeClr val="bg1">
              <a:lumMod val="85000"/>
            </a:schemeClr>
          </a:solidFill>
        </p:spPr>
        <p:txBody>
          <a:bodyPr tIns="648000" anchor="ctr" anchorCtr="0"/>
          <a:lstStyle>
            <a:lvl1pPr marL="0" indent="0" algn="ctr">
              <a:buNone/>
              <a:defRPr sz="1600">
                <a:solidFill>
                  <a:schemeClr val="tx1"/>
                </a:solidFill>
              </a:defRPr>
            </a:lvl1pPr>
          </a:lstStyle>
          <a:p>
            <a:r>
              <a:rPr lang="da-DK" noProof="0" dirty="0"/>
              <a:t>Klik for at indsætte billede</a:t>
            </a:r>
          </a:p>
        </p:txBody>
      </p:sp>
      <p:sp>
        <p:nvSpPr>
          <p:cNvPr id="2" name="Title 1"/>
          <p:cNvSpPr>
            <a:spLocks noGrp="1"/>
          </p:cNvSpPr>
          <p:nvPr>
            <p:ph type="ctrTitle" hasCustomPrompt="1"/>
          </p:nvPr>
        </p:nvSpPr>
        <p:spPr>
          <a:xfrm>
            <a:off x="558000" y="1828800"/>
            <a:ext cx="4921200" cy="1252800"/>
          </a:xfrm>
          <a:prstGeom prst="rect">
            <a:avLst/>
          </a:prstGeom>
        </p:spPr>
        <p:txBody>
          <a:bodyPr anchor="b" anchorCtr="0"/>
          <a:lstStyle>
            <a:lvl1pPr marL="0" indent="0" algn="l" defTabSz="914400" rtl="0" eaLnBrk="1" latinLnBrk="0" hangingPunct="1">
              <a:lnSpc>
                <a:spcPct val="100000"/>
              </a:lnSpc>
              <a:spcBef>
                <a:spcPct val="0"/>
              </a:spcBef>
              <a:spcAft>
                <a:spcPts val="600"/>
              </a:spcAft>
              <a:buClr>
                <a:srgbClr val="000000"/>
              </a:buClr>
              <a:buSzPct val="100000"/>
              <a:buFont typeface="+mj-lt"/>
              <a:buNone/>
              <a:defRPr sz="3600" b="0" i="0" u="none" cap="none">
                <a:solidFill>
                  <a:schemeClr val="tx1"/>
                </a:solidFill>
                <a:latin typeface="+mj-lt"/>
              </a:defRPr>
            </a:lvl1pPr>
          </a:lstStyle>
          <a:p>
            <a:pPr marL="914400" lvl="0" indent="-914400" algn="l" defTabSz="914400" rtl="0" eaLnBrk="1" latinLnBrk="0" hangingPunct="1">
              <a:lnSpc>
                <a:spcPct val="100000"/>
              </a:lnSpc>
              <a:spcBef>
                <a:spcPct val="0"/>
              </a:spcBef>
              <a:spcAft>
                <a:spcPts val="0"/>
              </a:spcAft>
              <a:buClr>
                <a:srgbClr val="000000"/>
              </a:buClr>
              <a:buSzPct val="100000"/>
            </a:pPr>
            <a:r>
              <a:rPr lang="da-DK" dirty="0"/>
              <a:t>Klik for at tilføje titel</a:t>
            </a:r>
          </a:p>
        </p:txBody>
      </p:sp>
      <p:sp>
        <p:nvSpPr>
          <p:cNvPr id="3" name="Subtitle 2"/>
          <p:cNvSpPr>
            <a:spLocks noGrp="1"/>
          </p:cNvSpPr>
          <p:nvPr>
            <p:ph type="subTitle" idx="1" hasCustomPrompt="1"/>
          </p:nvPr>
        </p:nvSpPr>
        <p:spPr>
          <a:xfrm>
            <a:off x="558000" y="3346450"/>
            <a:ext cx="4921200" cy="1979956"/>
          </a:xfrm>
        </p:spPr>
        <p:txBody>
          <a:bodyPr/>
          <a:lstStyle>
            <a:lvl1pPr marL="0" indent="0" algn="l">
              <a:spcBef>
                <a:spcPts val="0"/>
              </a:spcBef>
              <a:spcAft>
                <a:spcPts val="600"/>
              </a:spcAft>
              <a:buFont typeface="Arial" panose="020B0604020202020204" pitchFamily="34" charset="0"/>
              <a:buNone/>
              <a:defRPr sz="2000">
                <a:latin typeface="Roboto Light" panose="02000000000000000000" pitchFamily="2" charset="0"/>
                <a:ea typeface="Roboto Light" panose="02000000000000000000" pitchFamily="2" charset="0"/>
              </a:defRPr>
            </a:lvl1pPr>
            <a:lvl2pPr marL="0" indent="0" algn="l">
              <a:spcBef>
                <a:spcPts val="0"/>
              </a:spcBef>
              <a:spcAft>
                <a:spcPts val="600"/>
              </a:spcAft>
              <a:buFont typeface="Arial" panose="020B0604020202020204" pitchFamily="34" charset="0"/>
              <a:buNone/>
              <a:defRPr sz="2000" b="0">
                <a:latin typeface="Roboto Light" panose="02000000000000000000" pitchFamily="2" charset="0"/>
              </a:defRPr>
            </a:lvl2pPr>
            <a:lvl3pPr marL="0" indent="0" algn="l">
              <a:spcBef>
                <a:spcPts val="0"/>
              </a:spcBef>
              <a:spcAft>
                <a:spcPts val="600"/>
              </a:spcAft>
              <a:buFont typeface="Arial" panose="020B0604020202020204" pitchFamily="34" charset="0"/>
              <a:buNone/>
              <a:defRPr sz="2000" b="0">
                <a:latin typeface="Roboto Light" panose="02000000000000000000" pitchFamily="2" charset="0"/>
              </a:defRPr>
            </a:lvl3pPr>
            <a:lvl4pPr marL="0" indent="0" algn="l">
              <a:spcBef>
                <a:spcPts val="0"/>
              </a:spcBef>
              <a:spcAft>
                <a:spcPts val="600"/>
              </a:spcAft>
              <a:buFont typeface="Arial" panose="020B0604020202020204" pitchFamily="34" charset="0"/>
              <a:buNone/>
              <a:defRPr sz="2000" b="0">
                <a:latin typeface="Roboto Light" panose="02000000000000000000" pitchFamily="2" charset="0"/>
              </a:defRPr>
            </a:lvl4pPr>
            <a:lvl5pPr marL="0" indent="0" algn="l">
              <a:spcBef>
                <a:spcPts val="0"/>
              </a:spcBef>
              <a:spcAft>
                <a:spcPts val="600"/>
              </a:spcAft>
              <a:buFont typeface="Arial" panose="020B0604020202020204" pitchFamily="34" charset="0"/>
              <a:buNone/>
              <a:defRPr sz="2000" b="0">
                <a:latin typeface="Roboto Light" panose="02000000000000000000" pitchFamily="2" charset="0"/>
              </a:defRPr>
            </a:lvl5pPr>
            <a:lvl6pPr marL="0" indent="0" algn="l">
              <a:spcBef>
                <a:spcPts val="0"/>
              </a:spcBef>
              <a:spcAft>
                <a:spcPts val="600"/>
              </a:spcAft>
              <a:buFont typeface="Arial" panose="020B0604020202020204" pitchFamily="34" charset="0"/>
              <a:buNone/>
              <a:defRPr sz="2000" b="0">
                <a:latin typeface="Roboto Light" panose="02000000000000000000" pitchFamily="2" charset="0"/>
              </a:defRPr>
            </a:lvl6pPr>
            <a:lvl7pPr marL="0" indent="0" algn="l">
              <a:spcBef>
                <a:spcPts val="0"/>
              </a:spcBef>
              <a:spcAft>
                <a:spcPts val="600"/>
              </a:spcAft>
              <a:buFont typeface="Arial" panose="020B0604020202020204" pitchFamily="34" charset="0"/>
              <a:buNone/>
              <a:defRPr sz="2000" b="0">
                <a:latin typeface="Roboto Light" panose="02000000000000000000" pitchFamily="2" charset="0"/>
              </a:defRPr>
            </a:lvl7pPr>
            <a:lvl8pPr marL="0" indent="0" algn="l">
              <a:spcBef>
                <a:spcPts val="0"/>
              </a:spcBef>
              <a:spcAft>
                <a:spcPts val="600"/>
              </a:spcAft>
              <a:buFont typeface="Arial" panose="020B0604020202020204" pitchFamily="34" charset="0"/>
              <a:buNone/>
              <a:defRPr sz="2000" b="0">
                <a:latin typeface="Roboto Light" panose="02000000000000000000" pitchFamily="2" charset="0"/>
              </a:defRPr>
            </a:lvl8pPr>
            <a:lvl9pPr marL="0" indent="0" algn="l">
              <a:spcBef>
                <a:spcPts val="0"/>
              </a:spcBef>
              <a:spcAft>
                <a:spcPts val="600"/>
              </a:spcAft>
              <a:buFont typeface="Arial" panose="020B0604020202020204" pitchFamily="34" charset="0"/>
              <a:buNone/>
              <a:defRPr sz="2000" b="0">
                <a:latin typeface="Roboto Light" panose="02000000000000000000" pitchFamily="2" charset="0"/>
              </a:defRPr>
            </a:lvl9pPr>
          </a:lstStyle>
          <a:p>
            <a:r>
              <a:rPr lang="da-DK" dirty="0"/>
              <a:t>Klik for at tilføje undertitel</a:t>
            </a:r>
          </a:p>
        </p:txBody>
      </p:sp>
      <p:sp>
        <p:nvSpPr>
          <p:cNvPr id="6" name="Date Placeholder 3">
            <a:extLst>
              <a:ext uri="{FF2B5EF4-FFF2-40B4-BE49-F238E27FC236}">
                <a16:creationId xmlns:a16="http://schemas.microsoft.com/office/drawing/2014/main" id="{108F3474-2751-BE93-514C-2C384989B1D8}"/>
              </a:ext>
            </a:extLst>
          </p:cNvPr>
          <p:cNvSpPr>
            <a:spLocks noGrp="1"/>
          </p:cNvSpPr>
          <p:nvPr>
            <p:ph type="dt" sz="half" idx="19"/>
          </p:nvPr>
        </p:nvSpPr>
        <p:spPr>
          <a:xfrm>
            <a:off x="558000" y="6127750"/>
            <a:ext cx="4921200" cy="252000"/>
          </a:xfrm>
        </p:spPr>
        <p:txBody>
          <a:bodyPr/>
          <a:lstStyle>
            <a:lvl1pPr marL="0" indent="0">
              <a:buNone/>
              <a:defRPr sz="1100"/>
            </a:lvl1pPr>
          </a:lstStyle>
          <a:p>
            <a:fld id="{D562A53D-6A8E-4763-815C-4CC307D047F5}" type="datetime1">
              <a:rPr lang="da-DK" smtClean="0"/>
              <a:t>02-10-2025</a:t>
            </a:fld>
            <a:endParaRPr lang="da-DK" dirty="0"/>
          </a:p>
        </p:txBody>
      </p:sp>
    </p:spTree>
    <p:extLst>
      <p:ext uri="{BB962C8B-B14F-4D97-AF65-F5344CB8AC3E}">
        <p14:creationId xmlns:p14="http://schemas.microsoft.com/office/powerpoint/2010/main" val="2788376821"/>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3816" userDrawn="1">
          <p15:clr>
            <a:srgbClr val="A4A3A4"/>
          </p15:clr>
        </p15:guide>
        <p15:guide id="3" orient="horz" pos="2108" userDrawn="1">
          <p15:clr>
            <a:srgbClr val="A4A3A4"/>
          </p15:clr>
        </p15:guide>
        <p15:guide id="4" pos="3452" userDrawn="1">
          <p15:clr>
            <a:srgbClr val="A4A3A4"/>
          </p15:clr>
        </p15:guide>
        <p15:guide id="5" orient="horz" pos="1945" userDrawn="1">
          <p15:clr>
            <a:srgbClr val="A4A3A4"/>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o overskrifter &amp; tekst B">
    <p:spTree>
      <p:nvGrpSpPr>
        <p:cNvPr id="1" name=""/>
        <p:cNvGrpSpPr/>
        <p:nvPr/>
      </p:nvGrpSpPr>
      <p:grpSpPr>
        <a:xfrm>
          <a:off x="0" y="0"/>
          <a:ext cx="0" cy="0"/>
          <a:chOff x="0" y="0"/>
          <a:chExt cx="0" cy="0"/>
        </a:xfrm>
      </p:grpSpPr>
      <p:sp>
        <p:nvSpPr>
          <p:cNvPr id="2" name="Farvet boks">
            <a:extLst>
              <a:ext uri="{FF2B5EF4-FFF2-40B4-BE49-F238E27FC236}">
                <a16:creationId xmlns:a16="http://schemas.microsoft.com/office/drawing/2014/main" id="{BA96ADAB-8DE9-3A22-FF3D-6971F6A925C3}"/>
              </a:ext>
            </a:extLst>
          </p:cNvPr>
          <p:cNvSpPr>
            <a:spLocks noGrp="1" noRot="1" noMove="1" noResize="1" noEditPoints="1" noAdjustHandles="1" noChangeArrowheads="1" noChangeShapeType="1"/>
          </p:cNvSpPr>
          <p:nvPr userDrawn="1"/>
        </p:nvSpPr>
        <p:spPr bwMode="white">
          <a:xfrm>
            <a:off x="6097200" y="0"/>
            <a:ext cx="6094800" cy="6858000"/>
          </a:xfrm>
          <a:prstGeom prst="rect">
            <a:avLst/>
          </a:prstGeom>
          <a:solidFill>
            <a:srgbClr val="045C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8" name="Title 7">
            <a:extLst>
              <a:ext uri="{FF2B5EF4-FFF2-40B4-BE49-F238E27FC236}">
                <a16:creationId xmlns:a16="http://schemas.microsoft.com/office/drawing/2014/main" id="{60B1D522-E935-05DA-3553-448F3656852F}"/>
              </a:ext>
            </a:extLst>
          </p:cNvPr>
          <p:cNvSpPr>
            <a:spLocks noGrp="1"/>
          </p:cNvSpPr>
          <p:nvPr>
            <p:ph type="title" hasCustomPrompt="1"/>
          </p:nvPr>
        </p:nvSpPr>
        <p:spPr>
          <a:xfrm>
            <a:off x="557212" y="577971"/>
            <a:ext cx="4978800" cy="1049217"/>
          </a:xfrm>
        </p:spPr>
        <p:txBody>
          <a:bodyPr anchor="t" anchorCtr="0"/>
          <a:lstStyle>
            <a:lvl1pPr>
              <a:defRPr/>
            </a:lvl1pPr>
          </a:lstStyle>
          <a:p>
            <a:r>
              <a:rPr lang="da-DK" dirty="0"/>
              <a:t>Klik for at tilføje titel max. 2 linjer</a:t>
            </a:r>
          </a:p>
        </p:txBody>
      </p:sp>
      <p:sp>
        <p:nvSpPr>
          <p:cNvPr id="10" name="Text Placeholder 9">
            <a:extLst>
              <a:ext uri="{FF2B5EF4-FFF2-40B4-BE49-F238E27FC236}">
                <a16:creationId xmlns:a16="http://schemas.microsoft.com/office/drawing/2014/main" id="{1F179FCE-BB78-7703-5A8F-D305780E56F9}"/>
              </a:ext>
            </a:extLst>
          </p:cNvPr>
          <p:cNvSpPr>
            <a:spLocks noGrp="1"/>
          </p:cNvSpPr>
          <p:nvPr>
            <p:ph type="body" sz="quarter" idx="13" hasCustomPrompt="1"/>
          </p:nvPr>
        </p:nvSpPr>
        <p:spPr>
          <a:xfrm>
            <a:off x="557213" y="1828800"/>
            <a:ext cx="4978800" cy="4298950"/>
          </a:xfrm>
        </p:spPr>
        <p:txBody>
          <a:bodyPr/>
          <a:lstStyle/>
          <a:p>
            <a:pPr lvl="0"/>
            <a:r>
              <a:rPr lang="da-DK" noProof="0" dirty="0"/>
              <a:t>Klik for at tilføje tekst                                  Klik ENTER og derefter TAB for at se næste tekstformat                                      Klik SHIFT+TAB for at se foregående tekstformat</a:t>
            </a:r>
          </a:p>
        </p:txBody>
      </p:sp>
      <p:sp>
        <p:nvSpPr>
          <p:cNvPr id="3" name="Subtitle 2">
            <a:extLst>
              <a:ext uri="{FF2B5EF4-FFF2-40B4-BE49-F238E27FC236}">
                <a16:creationId xmlns:a16="http://schemas.microsoft.com/office/drawing/2014/main" id="{DDBBCC9D-8FDD-BBB2-E73B-D34683274539}"/>
              </a:ext>
            </a:extLst>
          </p:cNvPr>
          <p:cNvSpPr>
            <a:spLocks noGrp="1"/>
          </p:cNvSpPr>
          <p:nvPr>
            <p:ph type="subTitle" idx="15" hasCustomPrompt="1"/>
          </p:nvPr>
        </p:nvSpPr>
        <p:spPr>
          <a:xfrm>
            <a:off x="6655200" y="574675"/>
            <a:ext cx="4978800" cy="1052513"/>
          </a:xfrm>
        </p:spPr>
        <p:txBody>
          <a:bodyPr/>
          <a:lstStyle>
            <a:lvl1pPr marL="0" indent="0" algn="l">
              <a:lnSpc>
                <a:spcPct val="90000"/>
              </a:lnSpc>
              <a:spcBef>
                <a:spcPts val="0"/>
              </a:spcBef>
              <a:spcAft>
                <a:spcPts val="0"/>
              </a:spcAft>
              <a:buFont typeface="Arial" panose="020B0604020202020204" pitchFamily="34" charset="0"/>
              <a:buNone/>
              <a:defRPr sz="3600">
                <a:solidFill>
                  <a:schemeClr val="bg1"/>
                </a:solidFill>
                <a:latin typeface="+mj-lt"/>
              </a:defRPr>
            </a:lvl1pPr>
            <a:lvl2pPr marL="0" indent="0" algn="l">
              <a:lnSpc>
                <a:spcPct val="90000"/>
              </a:lnSpc>
              <a:spcBef>
                <a:spcPts val="0"/>
              </a:spcBef>
              <a:spcAft>
                <a:spcPts val="0"/>
              </a:spcAft>
              <a:buFont typeface="Arial" panose="020B0604020202020204" pitchFamily="34" charset="0"/>
              <a:buNone/>
              <a:defRPr sz="3600" b="0">
                <a:solidFill>
                  <a:schemeClr val="bg1"/>
                </a:solidFill>
                <a:latin typeface="+mj-lt"/>
              </a:defRPr>
            </a:lvl2pPr>
            <a:lvl3pPr marL="0" indent="0" algn="l">
              <a:lnSpc>
                <a:spcPct val="90000"/>
              </a:lnSpc>
              <a:spcBef>
                <a:spcPts val="0"/>
              </a:spcBef>
              <a:spcAft>
                <a:spcPts val="0"/>
              </a:spcAft>
              <a:buFont typeface="Arial" panose="020B0604020202020204" pitchFamily="34" charset="0"/>
              <a:buNone/>
              <a:defRPr sz="3600" b="0">
                <a:solidFill>
                  <a:schemeClr val="bg1"/>
                </a:solidFill>
                <a:latin typeface="+mj-lt"/>
              </a:defRPr>
            </a:lvl3pPr>
            <a:lvl4pPr marL="0" indent="0" algn="l">
              <a:lnSpc>
                <a:spcPct val="90000"/>
              </a:lnSpc>
              <a:spcBef>
                <a:spcPts val="0"/>
              </a:spcBef>
              <a:spcAft>
                <a:spcPts val="0"/>
              </a:spcAft>
              <a:buFont typeface="Arial" panose="020B0604020202020204" pitchFamily="34" charset="0"/>
              <a:buNone/>
              <a:defRPr sz="3600" b="0">
                <a:solidFill>
                  <a:schemeClr val="bg1"/>
                </a:solidFill>
                <a:latin typeface="+mj-lt"/>
              </a:defRPr>
            </a:lvl4pPr>
            <a:lvl5pPr marL="0" indent="0" algn="l">
              <a:lnSpc>
                <a:spcPct val="90000"/>
              </a:lnSpc>
              <a:spcBef>
                <a:spcPts val="0"/>
              </a:spcBef>
              <a:spcAft>
                <a:spcPts val="0"/>
              </a:spcAft>
              <a:buFont typeface="Arial" panose="020B0604020202020204" pitchFamily="34" charset="0"/>
              <a:buNone/>
              <a:defRPr sz="3600" b="0">
                <a:solidFill>
                  <a:schemeClr val="bg1"/>
                </a:solidFill>
                <a:latin typeface="+mj-lt"/>
              </a:defRPr>
            </a:lvl5pPr>
            <a:lvl6pPr marL="0" indent="0" algn="l">
              <a:lnSpc>
                <a:spcPct val="90000"/>
              </a:lnSpc>
              <a:spcBef>
                <a:spcPts val="0"/>
              </a:spcBef>
              <a:spcAft>
                <a:spcPts val="0"/>
              </a:spcAft>
              <a:buFont typeface="Arial" panose="020B0604020202020204" pitchFamily="34" charset="0"/>
              <a:buNone/>
              <a:defRPr sz="3600" b="0">
                <a:solidFill>
                  <a:schemeClr val="bg1"/>
                </a:solidFill>
                <a:latin typeface="+mj-lt"/>
              </a:defRPr>
            </a:lvl6pPr>
            <a:lvl7pPr marL="0" indent="0" algn="l">
              <a:lnSpc>
                <a:spcPct val="90000"/>
              </a:lnSpc>
              <a:spcBef>
                <a:spcPts val="0"/>
              </a:spcBef>
              <a:spcAft>
                <a:spcPts val="0"/>
              </a:spcAft>
              <a:buFont typeface="Arial" panose="020B0604020202020204" pitchFamily="34" charset="0"/>
              <a:buNone/>
              <a:defRPr sz="3600" b="0">
                <a:solidFill>
                  <a:schemeClr val="bg1"/>
                </a:solidFill>
                <a:latin typeface="+mj-lt"/>
              </a:defRPr>
            </a:lvl7pPr>
            <a:lvl8pPr marL="0" indent="0" algn="l">
              <a:lnSpc>
                <a:spcPct val="90000"/>
              </a:lnSpc>
              <a:spcBef>
                <a:spcPts val="0"/>
              </a:spcBef>
              <a:spcAft>
                <a:spcPts val="0"/>
              </a:spcAft>
              <a:buFont typeface="Arial" panose="020B0604020202020204" pitchFamily="34" charset="0"/>
              <a:buNone/>
              <a:defRPr sz="3600" b="0">
                <a:solidFill>
                  <a:schemeClr val="bg1"/>
                </a:solidFill>
                <a:latin typeface="+mj-lt"/>
              </a:defRPr>
            </a:lvl8pPr>
            <a:lvl9pPr marL="0" indent="0" algn="l">
              <a:lnSpc>
                <a:spcPct val="90000"/>
              </a:lnSpc>
              <a:spcBef>
                <a:spcPts val="0"/>
              </a:spcBef>
              <a:spcAft>
                <a:spcPts val="0"/>
              </a:spcAft>
              <a:buFont typeface="Arial" panose="020B0604020202020204" pitchFamily="34" charset="0"/>
              <a:buNone/>
              <a:defRPr sz="3600" b="0">
                <a:solidFill>
                  <a:schemeClr val="bg1"/>
                </a:solidFill>
                <a:latin typeface="+mj-lt"/>
              </a:defRPr>
            </a:lvl9pPr>
          </a:lstStyle>
          <a:p>
            <a:r>
              <a:rPr lang="da-DK" dirty="0"/>
              <a:t>Klik for at tilføje titel max. 2 linjer</a:t>
            </a:r>
          </a:p>
        </p:txBody>
      </p:sp>
      <p:sp>
        <p:nvSpPr>
          <p:cNvPr id="11" name="Text Placeholder 9">
            <a:extLst>
              <a:ext uri="{FF2B5EF4-FFF2-40B4-BE49-F238E27FC236}">
                <a16:creationId xmlns:a16="http://schemas.microsoft.com/office/drawing/2014/main" id="{F38D4500-B2BD-04EC-9672-94E54EFF8E14}"/>
              </a:ext>
            </a:extLst>
          </p:cNvPr>
          <p:cNvSpPr>
            <a:spLocks noGrp="1"/>
          </p:cNvSpPr>
          <p:nvPr>
            <p:ph type="body" sz="quarter" idx="14" hasCustomPrompt="1"/>
          </p:nvPr>
        </p:nvSpPr>
        <p:spPr>
          <a:xfrm>
            <a:off x="6655200" y="1828800"/>
            <a:ext cx="4978800" cy="429895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da-DK" noProof="0" dirty="0"/>
              <a:t>Klik for at tilføje tekst                                  Klik ENTER og derefter TAB for at se næste tekstformat                                      Klik SHIFT+TAB for at se foregående tekstformat</a:t>
            </a:r>
          </a:p>
        </p:txBody>
      </p:sp>
      <p:sp>
        <p:nvSpPr>
          <p:cNvPr id="4" name="Date Placeholder 3">
            <a:extLst>
              <a:ext uri="{FF2B5EF4-FFF2-40B4-BE49-F238E27FC236}">
                <a16:creationId xmlns:a16="http://schemas.microsoft.com/office/drawing/2014/main" id="{F346E45F-91C5-196B-9402-88C55173E31B}"/>
              </a:ext>
            </a:extLst>
          </p:cNvPr>
          <p:cNvSpPr>
            <a:spLocks noGrp="1"/>
          </p:cNvSpPr>
          <p:nvPr>
            <p:ph type="dt" sz="half" idx="16"/>
          </p:nvPr>
        </p:nvSpPr>
        <p:spPr>
          <a:xfrm>
            <a:off x="9650706" y="6303600"/>
            <a:ext cx="1120696" cy="252000"/>
          </a:xfrm>
          <a:prstGeom prst="rect">
            <a:avLst/>
          </a:prstGeom>
        </p:spPr>
        <p:txBody>
          <a:bodyPr/>
          <a:lstStyle>
            <a:lvl1pPr>
              <a:defRPr>
                <a:solidFill>
                  <a:schemeClr val="bg1"/>
                </a:solidFill>
              </a:defRPr>
            </a:lvl1pPr>
          </a:lstStyle>
          <a:p>
            <a:pPr marL="171450" indent="-171450" algn="l">
              <a:buFont typeface="Arial" panose="020B0604020202020204" pitchFamily="34" charset="0"/>
              <a:buChar char="|"/>
            </a:pPr>
            <a:fld id="{078B53BF-C0E1-4BD5-915A-1A5F679409BE}" type="datetime1">
              <a:rPr lang="da-DK" smtClean="0"/>
              <a:t>02-10-2025</a:t>
            </a:fld>
            <a:endParaRPr lang="da-DK" dirty="0"/>
          </a:p>
        </p:txBody>
      </p:sp>
      <p:sp>
        <p:nvSpPr>
          <p:cNvPr id="5" name="Footer Placeholder 4">
            <a:extLst>
              <a:ext uri="{FF2B5EF4-FFF2-40B4-BE49-F238E27FC236}">
                <a16:creationId xmlns:a16="http://schemas.microsoft.com/office/drawing/2014/main" id="{8CAAEB5F-BBAC-4F53-04C4-1010E4395D27}"/>
              </a:ext>
            </a:extLst>
          </p:cNvPr>
          <p:cNvSpPr>
            <a:spLocks noGrp="1"/>
          </p:cNvSpPr>
          <p:nvPr>
            <p:ph type="ftr" sz="quarter" idx="17"/>
          </p:nvPr>
        </p:nvSpPr>
        <p:spPr/>
        <p:txBody>
          <a:bodyPr/>
          <a:lstStyle>
            <a:lvl1pPr>
              <a:defRPr>
                <a:solidFill>
                  <a:schemeClr val="bg1"/>
                </a:solidFill>
              </a:defRPr>
            </a:lvl1pPr>
          </a:lstStyle>
          <a:p>
            <a:r>
              <a:rPr lang="da-DK" dirty="0"/>
              <a:t>Energistyrelsen</a:t>
            </a:r>
          </a:p>
        </p:txBody>
      </p:sp>
      <p:sp>
        <p:nvSpPr>
          <p:cNvPr id="6" name="Slide Number Placeholder 5">
            <a:extLst>
              <a:ext uri="{FF2B5EF4-FFF2-40B4-BE49-F238E27FC236}">
                <a16:creationId xmlns:a16="http://schemas.microsoft.com/office/drawing/2014/main" id="{826555A1-37F0-7CEC-7B05-CD5A78B69536}"/>
              </a:ext>
            </a:extLst>
          </p:cNvPr>
          <p:cNvSpPr>
            <a:spLocks noGrp="1"/>
          </p:cNvSpPr>
          <p:nvPr>
            <p:ph type="sldNum" sz="quarter" idx="18"/>
          </p:nvPr>
        </p:nvSpPr>
        <p:spPr/>
        <p:txBody>
          <a:bodyPr/>
          <a:lstStyle>
            <a:lvl1pPr>
              <a:defRPr>
                <a:solidFill>
                  <a:schemeClr val="bg1"/>
                </a:solidFill>
              </a:defRPr>
            </a:lvl1pPr>
          </a:lstStyle>
          <a:p>
            <a:r>
              <a:rPr lang="da-DK" dirty="0"/>
              <a:t>Side </a:t>
            </a:r>
            <a:fld id="{5B242B46-DB65-4FA4-8993-88C850261373}" type="slidenum">
              <a:rPr lang="da-DK" smtClean="0"/>
              <a:pPr/>
              <a:t>‹nr.›</a:t>
            </a:fld>
            <a:endParaRPr lang="da-DK" dirty="0"/>
          </a:p>
        </p:txBody>
      </p:sp>
    </p:spTree>
    <p:extLst>
      <p:ext uri="{BB962C8B-B14F-4D97-AF65-F5344CB8AC3E}">
        <p14:creationId xmlns:p14="http://schemas.microsoft.com/office/powerpoint/2010/main" val="2481693196"/>
      </p:ext>
    </p:extLst>
  </p:cSld>
  <p:clrMapOvr>
    <a:masterClrMapping/>
  </p:clrMapOvr>
  <p:extLst>
    <p:ext uri="{DCECCB84-F9BA-43D5-87BE-67443E8EF086}">
      <p15:sldGuideLst xmlns:p15="http://schemas.microsoft.com/office/powerpoint/2012/main">
        <p15:guide id="2" pos="3486">
          <p15:clr>
            <a:srgbClr val="A4A3A4"/>
          </p15:clr>
        </p15:guide>
        <p15:guide id="3" pos="4191">
          <p15:clr>
            <a:srgbClr val="A4A3A4"/>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o overskrifter &amp; tekst C">
    <p:spTree>
      <p:nvGrpSpPr>
        <p:cNvPr id="1" name=""/>
        <p:cNvGrpSpPr/>
        <p:nvPr/>
      </p:nvGrpSpPr>
      <p:grpSpPr>
        <a:xfrm>
          <a:off x="0" y="0"/>
          <a:ext cx="0" cy="0"/>
          <a:chOff x="0" y="0"/>
          <a:chExt cx="0" cy="0"/>
        </a:xfrm>
      </p:grpSpPr>
      <p:sp>
        <p:nvSpPr>
          <p:cNvPr id="2" name="Farvet boks">
            <a:extLst>
              <a:ext uri="{FF2B5EF4-FFF2-40B4-BE49-F238E27FC236}">
                <a16:creationId xmlns:a16="http://schemas.microsoft.com/office/drawing/2014/main" id="{BA96ADAB-8DE9-3A22-FF3D-6971F6A925C3}"/>
              </a:ext>
            </a:extLst>
          </p:cNvPr>
          <p:cNvSpPr>
            <a:spLocks noGrp="1" noRot="1" noMove="1" noResize="1" noEditPoints="1" noAdjustHandles="1" noChangeArrowheads="1" noChangeShapeType="1"/>
          </p:cNvSpPr>
          <p:nvPr userDrawn="1"/>
        </p:nvSpPr>
        <p:spPr bwMode="white">
          <a:xfrm>
            <a:off x="6097200" y="0"/>
            <a:ext cx="6094800" cy="6858000"/>
          </a:xfrm>
          <a:prstGeom prst="rect">
            <a:avLst/>
          </a:prstGeom>
          <a:solidFill>
            <a:srgbClr val="0F78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8" name="Title 7">
            <a:extLst>
              <a:ext uri="{FF2B5EF4-FFF2-40B4-BE49-F238E27FC236}">
                <a16:creationId xmlns:a16="http://schemas.microsoft.com/office/drawing/2014/main" id="{60B1D522-E935-05DA-3553-448F3656852F}"/>
              </a:ext>
            </a:extLst>
          </p:cNvPr>
          <p:cNvSpPr>
            <a:spLocks noGrp="1"/>
          </p:cNvSpPr>
          <p:nvPr>
            <p:ph type="title" hasCustomPrompt="1"/>
          </p:nvPr>
        </p:nvSpPr>
        <p:spPr>
          <a:xfrm>
            <a:off x="557212" y="577971"/>
            <a:ext cx="4978800" cy="1049217"/>
          </a:xfrm>
        </p:spPr>
        <p:txBody>
          <a:bodyPr anchor="t" anchorCtr="0"/>
          <a:lstStyle>
            <a:lvl1pPr>
              <a:defRPr/>
            </a:lvl1pPr>
          </a:lstStyle>
          <a:p>
            <a:r>
              <a:rPr lang="da-DK" dirty="0"/>
              <a:t>Klik for at tilføje titel max. 2 linjer</a:t>
            </a:r>
          </a:p>
        </p:txBody>
      </p:sp>
      <p:sp>
        <p:nvSpPr>
          <p:cNvPr id="10" name="Text Placeholder 9">
            <a:extLst>
              <a:ext uri="{FF2B5EF4-FFF2-40B4-BE49-F238E27FC236}">
                <a16:creationId xmlns:a16="http://schemas.microsoft.com/office/drawing/2014/main" id="{1F179FCE-BB78-7703-5A8F-D305780E56F9}"/>
              </a:ext>
            </a:extLst>
          </p:cNvPr>
          <p:cNvSpPr>
            <a:spLocks noGrp="1"/>
          </p:cNvSpPr>
          <p:nvPr>
            <p:ph type="body" sz="quarter" idx="13" hasCustomPrompt="1"/>
          </p:nvPr>
        </p:nvSpPr>
        <p:spPr>
          <a:xfrm>
            <a:off x="557213" y="1828800"/>
            <a:ext cx="4978800" cy="4298950"/>
          </a:xfrm>
        </p:spPr>
        <p:txBody>
          <a:bodyPr/>
          <a:lstStyle/>
          <a:p>
            <a:pPr lvl="0"/>
            <a:r>
              <a:rPr lang="da-DK" noProof="0" dirty="0"/>
              <a:t>Klik for at tilføje tekst                                  Klik ENTER og derefter TAB for at se næste tekstformat                                      Klik SHIFT+TAB for at se foregående tekstformat</a:t>
            </a:r>
          </a:p>
        </p:txBody>
      </p:sp>
      <p:sp>
        <p:nvSpPr>
          <p:cNvPr id="3" name="Subtitle 2">
            <a:extLst>
              <a:ext uri="{FF2B5EF4-FFF2-40B4-BE49-F238E27FC236}">
                <a16:creationId xmlns:a16="http://schemas.microsoft.com/office/drawing/2014/main" id="{DDBBCC9D-8FDD-BBB2-E73B-D34683274539}"/>
              </a:ext>
            </a:extLst>
          </p:cNvPr>
          <p:cNvSpPr>
            <a:spLocks noGrp="1"/>
          </p:cNvSpPr>
          <p:nvPr>
            <p:ph type="subTitle" idx="15" hasCustomPrompt="1"/>
          </p:nvPr>
        </p:nvSpPr>
        <p:spPr>
          <a:xfrm>
            <a:off x="6655200" y="574675"/>
            <a:ext cx="4978800" cy="1052513"/>
          </a:xfrm>
        </p:spPr>
        <p:txBody>
          <a:bodyPr/>
          <a:lstStyle>
            <a:lvl1pPr marL="0" indent="0" algn="l">
              <a:lnSpc>
                <a:spcPct val="90000"/>
              </a:lnSpc>
              <a:spcBef>
                <a:spcPts val="0"/>
              </a:spcBef>
              <a:spcAft>
                <a:spcPts val="0"/>
              </a:spcAft>
              <a:buFont typeface="Arial" panose="020B0604020202020204" pitchFamily="34" charset="0"/>
              <a:buNone/>
              <a:defRPr sz="3600">
                <a:solidFill>
                  <a:schemeClr val="bg1"/>
                </a:solidFill>
                <a:latin typeface="+mj-lt"/>
              </a:defRPr>
            </a:lvl1pPr>
            <a:lvl2pPr marL="0" indent="0" algn="l">
              <a:lnSpc>
                <a:spcPct val="90000"/>
              </a:lnSpc>
              <a:spcBef>
                <a:spcPts val="0"/>
              </a:spcBef>
              <a:spcAft>
                <a:spcPts val="0"/>
              </a:spcAft>
              <a:buFont typeface="Arial" panose="020B0604020202020204" pitchFamily="34" charset="0"/>
              <a:buNone/>
              <a:defRPr sz="3600" b="0">
                <a:solidFill>
                  <a:schemeClr val="bg1"/>
                </a:solidFill>
                <a:latin typeface="+mj-lt"/>
              </a:defRPr>
            </a:lvl2pPr>
            <a:lvl3pPr marL="0" indent="0" algn="l">
              <a:lnSpc>
                <a:spcPct val="90000"/>
              </a:lnSpc>
              <a:spcBef>
                <a:spcPts val="0"/>
              </a:spcBef>
              <a:spcAft>
                <a:spcPts val="0"/>
              </a:spcAft>
              <a:buFont typeface="Arial" panose="020B0604020202020204" pitchFamily="34" charset="0"/>
              <a:buNone/>
              <a:defRPr sz="3600" b="0">
                <a:solidFill>
                  <a:schemeClr val="bg1"/>
                </a:solidFill>
                <a:latin typeface="+mj-lt"/>
              </a:defRPr>
            </a:lvl3pPr>
            <a:lvl4pPr marL="0" indent="0" algn="l">
              <a:lnSpc>
                <a:spcPct val="90000"/>
              </a:lnSpc>
              <a:spcBef>
                <a:spcPts val="0"/>
              </a:spcBef>
              <a:spcAft>
                <a:spcPts val="0"/>
              </a:spcAft>
              <a:buFont typeface="Arial" panose="020B0604020202020204" pitchFamily="34" charset="0"/>
              <a:buNone/>
              <a:defRPr sz="3600" b="0">
                <a:solidFill>
                  <a:schemeClr val="bg1"/>
                </a:solidFill>
                <a:latin typeface="+mj-lt"/>
              </a:defRPr>
            </a:lvl4pPr>
            <a:lvl5pPr marL="0" indent="0" algn="l">
              <a:lnSpc>
                <a:spcPct val="90000"/>
              </a:lnSpc>
              <a:spcBef>
                <a:spcPts val="0"/>
              </a:spcBef>
              <a:spcAft>
                <a:spcPts val="0"/>
              </a:spcAft>
              <a:buFont typeface="Arial" panose="020B0604020202020204" pitchFamily="34" charset="0"/>
              <a:buNone/>
              <a:defRPr sz="3600" b="0">
                <a:solidFill>
                  <a:schemeClr val="bg1"/>
                </a:solidFill>
                <a:latin typeface="+mj-lt"/>
              </a:defRPr>
            </a:lvl5pPr>
            <a:lvl6pPr marL="0" indent="0" algn="l">
              <a:lnSpc>
                <a:spcPct val="90000"/>
              </a:lnSpc>
              <a:spcBef>
                <a:spcPts val="0"/>
              </a:spcBef>
              <a:spcAft>
                <a:spcPts val="0"/>
              </a:spcAft>
              <a:buFont typeface="Arial" panose="020B0604020202020204" pitchFamily="34" charset="0"/>
              <a:buNone/>
              <a:defRPr sz="3600" b="0">
                <a:solidFill>
                  <a:schemeClr val="bg1"/>
                </a:solidFill>
                <a:latin typeface="+mj-lt"/>
              </a:defRPr>
            </a:lvl6pPr>
            <a:lvl7pPr marL="0" indent="0" algn="l">
              <a:lnSpc>
                <a:spcPct val="90000"/>
              </a:lnSpc>
              <a:spcBef>
                <a:spcPts val="0"/>
              </a:spcBef>
              <a:spcAft>
                <a:spcPts val="0"/>
              </a:spcAft>
              <a:buFont typeface="Arial" panose="020B0604020202020204" pitchFamily="34" charset="0"/>
              <a:buNone/>
              <a:defRPr sz="3600" b="0">
                <a:solidFill>
                  <a:schemeClr val="bg1"/>
                </a:solidFill>
                <a:latin typeface="+mj-lt"/>
              </a:defRPr>
            </a:lvl7pPr>
            <a:lvl8pPr marL="0" indent="0" algn="l">
              <a:lnSpc>
                <a:spcPct val="90000"/>
              </a:lnSpc>
              <a:spcBef>
                <a:spcPts val="0"/>
              </a:spcBef>
              <a:spcAft>
                <a:spcPts val="0"/>
              </a:spcAft>
              <a:buFont typeface="Arial" panose="020B0604020202020204" pitchFamily="34" charset="0"/>
              <a:buNone/>
              <a:defRPr sz="3600" b="0">
                <a:solidFill>
                  <a:schemeClr val="bg1"/>
                </a:solidFill>
                <a:latin typeface="+mj-lt"/>
              </a:defRPr>
            </a:lvl8pPr>
            <a:lvl9pPr marL="0" indent="0" algn="l">
              <a:lnSpc>
                <a:spcPct val="90000"/>
              </a:lnSpc>
              <a:spcBef>
                <a:spcPts val="0"/>
              </a:spcBef>
              <a:spcAft>
                <a:spcPts val="0"/>
              </a:spcAft>
              <a:buFont typeface="Arial" panose="020B0604020202020204" pitchFamily="34" charset="0"/>
              <a:buNone/>
              <a:defRPr sz="3600" b="0">
                <a:solidFill>
                  <a:schemeClr val="bg1"/>
                </a:solidFill>
                <a:latin typeface="+mj-lt"/>
              </a:defRPr>
            </a:lvl9pPr>
          </a:lstStyle>
          <a:p>
            <a:r>
              <a:rPr lang="da-DK" dirty="0"/>
              <a:t>Klik for at tilføje titel max. 2 linjer</a:t>
            </a:r>
          </a:p>
        </p:txBody>
      </p:sp>
      <p:sp>
        <p:nvSpPr>
          <p:cNvPr id="11" name="Text Placeholder 9">
            <a:extLst>
              <a:ext uri="{FF2B5EF4-FFF2-40B4-BE49-F238E27FC236}">
                <a16:creationId xmlns:a16="http://schemas.microsoft.com/office/drawing/2014/main" id="{F38D4500-B2BD-04EC-9672-94E54EFF8E14}"/>
              </a:ext>
            </a:extLst>
          </p:cNvPr>
          <p:cNvSpPr>
            <a:spLocks noGrp="1"/>
          </p:cNvSpPr>
          <p:nvPr>
            <p:ph type="body" sz="quarter" idx="14" hasCustomPrompt="1"/>
          </p:nvPr>
        </p:nvSpPr>
        <p:spPr>
          <a:xfrm>
            <a:off x="6655200" y="1828800"/>
            <a:ext cx="4978800" cy="429895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da-DK" noProof="0" dirty="0"/>
              <a:t>Klik for at tilføje tekst                                  Klik ENTER og derefter TAB for at se næste tekstformat                                      Klik SHIFT+TAB for at se foregående tekstformat</a:t>
            </a:r>
          </a:p>
        </p:txBody>
      </p:sp>
      <p:sp>
        <p:nvSpPr>
          <p:cNvPr id="4" name="Date Placeholder 3">
            <a:extLst>
              <a:ext uri="{FF2B5EF4-FFF2-40B4-BE49-F238E27FC236}">
                <a16:creationId xmlns:a16="http://schemas.microsoft.com/office/drawing/2014/main" id="{F346E45F-91C5-196B-9402-88C55173E31B}"/>
              </a:ext>
            </a:extLst>
          </p:cNvPr>
          <p:cNvSpPr>
            <a:spLocks noGrp="1"/>
          </p:cNvSpPr>
          <p:nvPr>
            <p:ph type="dt" sz="half" idx="16"/>
          </p:nvPr>
        </p:nvSpPr>
        <p:spPr>
          <a:xfrm>
            <a:off x="9650706" y="6303600"/>
            <a:ext cx="1120696" cy="252000"/>
          </a:xfrm>
          <a:prstGeom prst="rect">
            <a:avLst/>
          </a:prstGeom>
        </p:spPr>
        <p:txBody>
          <a:bodyPr/>
          <a:lstStyle>
            <a:lvl1pPr>
              <a:defRPr>
                <a:solidFill>
                  <a:schemeClr val="bg1"/>
                </a:solidFill>
              </a:defRPr>
            </a:lvl1pPr>
          </a:lstStyle>
          <a:p>
            <a:pPr marL="171450" indent="-171450" algn="l">
              <a:buFont typeface="Arial" panose="020B0604020202020204" pitchFamily="34" charset="0"/>
              <a:buChar char="|"/>
            </a:pPr>
            <a:fld id="{0434D1D7-60A8-47F6-A532-8FB2A852BD22}" type="datetime1">
              <a:rPr lang="da-DK" smtClean="0"/>
              <a:t>02-10-2025</a:t>
            </a:fld>
            <a:endParaRPr lang="da-DK" dirty="0"/>
          </a:p>
        </p:txBody>
      </p:sp>
      <p:sp>
        <p:nvSpPr>
          <p:cNvPr id="5" name="Footer Placeholder 4">
            <a:extLst>
              <a:ext uri="{FF2B5EF4-FFF2-40B4-BE49-F238E27FC236}">
                <a16:creationId xmlns:a16="http://schemas.microsoft.com/office/drawing/2014/main" id="{8CAAEB5F-BBAC-4F53-04C4-1010E4395D27}"/>
              </a:ext>
            </a:extLst>
          </p:cNvPr>
          <p:cNvSpPr>
            <a:spLocks noGrp="1"/>
          </p:cNvSpPr>
          <p:nvPr>
            <p:ph type="ftr" sz="quarter" idx="17"/>
          </p:nvPr>
        </p:nvSpPr>
        <p:spPr/>
        <p:txBody>
          <a:bodyPr/>
          <a:lstStyle>
            <a:lvl1pPr>
              <a:defRPr>
                <a:solidFill>
                  <a:schemeClr val="bg1"/>
                </a:solidFill>
              </a:defRPr>
            </a:lvl1pPr>
          </a:lstStyle>
          <a:p>
            <a:r>
              <a:rPr lang="da-DK" dirty="0"/>
              <a:t>Energistyrelsen</a:t>
            </a:r>
          </a:p>
        </p:txBody>
      </p:sp>
      <p:sp>
        <p:nvSpPr>
          <p:cNvPr id="6" name="Slide Number Placeholder 5">
            <a:extLst>
              <a:ext uri="{FF2B5EF4-FFF2-40B4-BE49-F238E27FC236}">
                <a16:creationId xmlns:a16="http://schemas.microsoft.com/office/drawing/2014/main" id="{826555A1-37F0-7CEC-7B05-CD5A78B69536}"/>
              </a:ext>
            </a:extLst>
          </p:cNvPr>
          <p:cNvSpPr>
            <a:spLocks noGrp="1"/>
          </p:cNvSpPr>
          <p:nvPr>
            <p:ph type="sldNum" sz="quarter" idx="18"/>
          </p:nvPr>
        </p:nvSpPr>
        <p:spPr/>
        <p:txBody>
          <a:bodyPr/>
          <a:lstStyle>
            <a:lvl1pPr>
              <a:defRPr>
                <a:solidFill>
                  <a:schemeClr val="bg1"/>
                </a:solidFill>
              </a:defRPr>
            </a:lvl1pPr>
          </a:lstStyle>
          <a:p>
            <a:r>
              <a:rPr lang="da-DK" dirty="0"/>
              <a:t>Side </a:t>
            </a:r>
            <a:fld id="{5B242B46-DB65-4FA4-8993-88C850261373}" type="slidenum">
              <a:rPr lang="da-DK" smtClean="0"/>
              <a:pPr/>
              <a:t>‹nr.›</a:t>
            </a:fld>
            <a:endParaRPr lang="da-DK" dirty="0"/>
          </a:p>
        </p:txBody>
      </p:sp>
    </p:spTree>
    <p:extLst>
      <p:ext uri="{BB962C8B-B14F-4D97-AF65-F5344CB8AC3E}">
        <p14:creationId xmlns:p14="http://schemas.microsoft.com/office/powerpoint/2010/main" val="3628479458"/>
      </p:ext>
    </p:extLst>
  </p:cSld>
  <p:clrMapOvr>
    <a:masterClrMapping/>
  </p:clrMapOvr>
  <p:extLst>
    <p:ext uri="{DCECCB84-F9BA-43D5-87BE-67443E8EF086}">
      <p15:sldGuideLst xmlns:p15="http://schemas.microsoft.com/office/powerpoint/2012/main">
        <p15:guide id="2" pos="3486">
          <p15:clr>
            <a:srgbClr val="A4A3A4"/>
          </p15:clr>
        </p15:guide>
        <p15:guide id="3" pos="4191">
          <p15:clr>
            <a:srgbClr val="A4A3A4"/>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o overskrifter &amp; tekst D">
    <p:spTree>
      <p:nvGrpSpPr>
        <p:cNvPr id="1" name=""/>
        <p:cNvGrpSpPr/>
        <p:nvPr/>
      </p:nvGrpSpPr>
      <p:grpSpPr>
        <a:xfrm>
          <a:off x="0" y="0"/>
          <a:ext cx="0" cy="0"/>
          <a:chOff x="0" y="0"/>
          <a:chExt cx="0" cy="0"/>
        </a:xfrm>
      </p:grpSpPr>
      <p:sp>
        <p:nvSpPr>
          <p:cNvPr id="2" name="Farvet boks">
            <a:extLst>
              <a:ext uri="{FF2B5EF4-FFF2-40B4-BE49-F238E27FC236}">
                <a16:creationId xmlns:a16="http://schemas.microsoft.com/office/drawing/2014/main" id="{BA96ADAB-8DE9-3A22-FF3D-6971F6A925C3}"/>
              </a:ext>
            </a:extLst>
          </p:cNvPr>
          <p:cNvSpPr>
            <a:spLocks noGrp="1" noRot="1" noMove="1" noResize="1" noEditPoints="1" noAdjustHandles="1" noChangeArrowheads="1" noChangeShapeType="1"/>
          </p:cNvSpPr>
          <p:nvPr userDrawn="1"/>
        </p:nvSpPr>
        <p:spPr bwMode="white">
          <a:xfrm>
            <a:off x="6097200" y="0"/>
            <a:ext cx="6094800" cy="6858000"/>
          </a:xfrm>
          <a:prstGeom prst="rect">
            <a:avLst/>
          </a:prstGeom>
          <a:solidFill>
            <a:srgbClr val="007F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8" name="Title 7">
            <a:extLst>
              <a:ext uri="{FF2B5EF4-FFF2-40B4-BE49-F238E27FC236}">
                <a16:creationId xmlns:a16="http://schemas.microsoft.com/office/drawing/2014/main" id="{60B1D522-E935-05DA-3553-448F3656852F}"/>
              </a:ext>
            </a:extLst>
          </p:cNvPr>
          <p:cNvSpPr>
            <a:spLocks noGrp="1"/>
          </p:cNvSpPr>
          <p:nvPr>
            <p:ph type="title" hasCustomPrompt="1"/>
          </p:nvPr>
        </p:nvSpPr>
        <p:spPr>
          <a:xfrm>
            <a:off x="557212" y="577971"/>
            <a:ext cx="4978800" cy="1049217"/>
          </a:xfrm>
        </p:spPr>
        <p:txBody>
          <a:bodyPr anchor="t" anchorCtr="0"/>
          <a:lstStyle>
            <a:lvl1pPr>
              <a:defRPr/>
            </a:lvl1pPr>
          </a:lstStyle>
          <a:p>
            <a:r>
              <a:rPr lang="da-DK" dirty="0"/>
              <a:t>Klik for at tilføje titel max. 2 linjer</a:t>
            </a:r>
          </a:p>
        </p:txBody>
      </p:sp>
      <p:sp>
        <p:nvSpPr>
          <p:cNvPr id="10" name="Text Placeholder 9">
            <a:extLst>
              <a:ext uri="{FF2B5EF4-FFF2-40B4-BE49-F238E27FC236}">
                <a16:creationId xmlns:a16="http://schemas.microsoft.com/office/drawing/2014/main" id="{1F179FCE-BB78-7703-5A8F-D305780E56F9}"/>
              </a:ext>
            </a:extLst>
          </p:cNvPr>
          <p:cNvSpPr>
            <a:spLocks noGrp="1"/>
          </p:cNvSpPr>
          <p:nvPr>
            <p:ph type="body" sz="quarter" idx="13" hasCustomPrompt="1"/>
          </p:nvPr>
        </p:nvSpPr>
        <p:spPr>
          <a:xfrm>
            <a:off x="557213" y="1828800"/>
            <a:ext cx="4978800" cy="4298950"/>
          </a:xfrm>
        </p:spPr>
        <p:txBody>
          <a:bodyPr/>
          <a:lstStyle/>
          <a:p>
            <a:pPr lvl="0"/>
            <a:r>
              <a:rPr lang="da-DK" noProof="0" dirty="0"/>
              <a:t>Klik for at tilføje tekst                                  Klik ENTER og derefter TAB for at se næste tekstformat                                      Klik SHIFT+TAB for at se foregående tekstformat</a:t>
            </a:r>
          </a:p>
        </p:txBody>
      </p:sp>
      <p:sp>
        <p:nvSpPr>
          <p:cNvPr id="3" name="Subtitle 2">
            <a:extLst>
              <a:ext uri="{FF2B5EF4-FFF2-40B4-BE49-F238E27FC236}">
                <a16:creationId xmlns:a16="http://schemas.microsoft.com/office/drawing/2014/main" id="{DDBBCC9D-8FDD-BBB2-E73B-D34683274539}"/>
              </a:ext>
            </a:extLst>
          </p:cNvPr>
          <p:cNvSpPr>
            <a:spLocks noGrp="1"/>
          </p:cNvSpPr>
          <p:nvPr>
            <p:ph type="subTitle" idx="15" hasCustomPrompt="1"/>
          </p:nvPr>
        </p:nvSpPr>
        <p:spPr>
          <a:xfrm>
            <a:off x="6655200" y="574675"/>
            <a:ext cx="4978800" cy="1052513"/>
          </a:xfrm>
        </p:spPr>
        <p:txBody>
          <a:bodyPr/>
          <a:lstStyle>
            <a:lvl1pPr marL="0" indent="0" algn="l">
              <a:lnSpc>
                <a:spcPct val="90000"/>
              </a:lnSpc>
              <a:spcBef>
                <a:spcPts val="0"/>
              </a:spcBef>
              <a:spcAft>
                <a:spcPts val="0"/>
              </a:spcAft>
              <a:buFont typeface="Arial" panose="020B0604020202020204" pitchFamily="34" charset="0"/>
              <a:buNone/>
              <a:defRPr sz="3600">
                <a:solidFill>
                  <a:schemeClr val="bg1"/>
                </a:solidFill>
                <a:latin typeface="+mj-lt"/>
              </a:defRPr>
            </a:lvl1pPr>
            <a:lvl2pPr marL="0" indent="0" algn="l">
              <a:lnSpc>
                <a:spcPct val="90000"/>
              </a:lnSpc>
              <a:spcBef>
                <a:spcPts val="0"/>
              </a:spcBef>
              <a:spcAft>
                <a:spcPts val="0"/>
              </a:spcAft>
              <a:buFont typeface="Arial" panose="020B0604020202020204" pitchFamily="34" charset="0"/>
              <a:buNone/>
              <a:defRPr sz="3600" b="0">
                <a:solidFill>
                  <a:schemeClr val="bg1"/>
                </a:solidFill>
                <a:latin typeface="+mj-lt"/>
              </a:defRPr>
            </a:lvl2pPr>
            <a:lvl3pPr marL="0" indent="0" algn="l">
              <a:lnSpc>
                <a:spcPct val="90000"/>
              </a:lnSpc>
              <a:spcBef>
                <a:spcPts val="0"/>
              </a:spcBef>
              <a:spcAft>
                <a:spcPts val="0"/>
              </a:spcAft>
              <a:buFont typeface="Arial" panose="020B0604020202020204" pitchFamily="34" charset="0"/>
              <a:buNone/>
              <a:defRPr sz="3600" b="0">
                <a:solidFill>
                  <a:schemeClr val="bg1"/>
                </a:solidFill>
                <a:latin typeface="+mj-lt"/>
              </a:defRPr>
            </a:lvl3pPr>
            <a:lvl4pPr marL="0" indent="0" algn="l">
              <a:lnSpc>
                <a:spcPct val="90000"/>
              </a:lnSpc>
              <a:spcBef>
                <a:spcPts val="0"/>
              </a:spcBef>
              <a:spcAft>
                <a:spcPts val="0"/>
              </a:spcAft>
              <a:buFont typeface="Arial" panose="020B0604020202020204" pitchFamily="34" charset="0"/>
              <a:buNone/>
              <a:defRPr sz="3600" b="0">
                <a:solidFill>
                  <a:schemeClr val="bg1"/>
                </a:solidFill>
                <a:latin typeface="+mj-lt"/>
              </a:defRPr>
            </a:lvl4pPr>
            <a:lvl5pPr marL="0" indent="0" algn="l">
              <a:lnSpc>
                <a:spcPct val="90000"/>
              </a:lnSpc>
              <a:spcBef>
                <a:spcPts val="0"/>
              </a:spcBef>
              <a:spcAft>
                <a:spcPts val="0"/>
              </a:spcAft>
              <a:buFont typeface="Arial" panose="020B0604020202020204" pitchFamily="34" charset="0"/>
              <a:buNone/>
              <a:defRPr sz="3600" b="0">
                <a:solidFill>
                  <a:schemeClr val="bg1"/>
                </a:solidFill>
                <a:latin typeface="+mj-lt"/>
              </a:defRPr>
            </a:lvl5pPr>
            <a:lvl6pPr marL="0" indent="0" algn="l">
              <a:lnSpc>
                <a:spcPct val="90000"/>
              </a:lnSpc>
              <a:spcBef>
                <a:spcPts val="0"/>
              </a:spcBef>
              <a:spcAft>
                <a:spcPts val="0"/>
              </a:spcAft>
              <a:buFont typeface="Arial" panose="020B0604020202020204" pitchFamily="34" charset="0"/>
              <a:buNone/>
              <a:defRPr sz="3600" b="0">
                <a:solidFill>
                  <a:schemeClr val="bg1"/>
                </a:solidFill>
                <a:latin typeface="+mj-lt"/>
              </a:defRPr>
            </a:lvl6pPr>
            <a:lvl7pPr marL="0" indent="0" algn="l">
              <a:lnSpc>
                <a:spcPct val="90000"/>
              </a:lnSpc>
              <a:spcBef>
                <a:spcPts val="0"/>
              </a:spcBef>
              <a:spcAft>
                <a:spcPts val="0"/>
              </a:spcAft>
              <a:buFont typeface="Arial" panose="020B0604020202020204" pitchFamily="34" charset="0"/>
              <a:buNone/>
              <a:defRPr sz="3600" b="0">
                <a:solidFill>
                  <a:schemeClr val="bg1"/>
                </a:solidFill>
                <a:latin typeface="+mj-lt"/>
              </a:defRPr>
            </a:lvl7pPr>
            <a:lvl8pPr marL="0" indent="0" algn="l">
              <a:lnSpc>
                <a:spcPct val="90000"/>
              </a:lnSpc>
              <a:spcBef>
                <a:spcPts val="0"/>
              </a:spcBef>
              <a:spcAft>
                <a:spcPts val="0"/>
              </a:spcAft>
              <a:buFont typeface="Arial" panose="020B0604020202020204" pitchFamily="34" charset="0"/>
              <a:buNone/>
              <a:defRPr sz="3600" b="0">
                <a:solidFill>
                  <a:schemeClr val="bg1"/>
                </a:solidFill>
                <a:latin typeface="+mj-lt"/>
              </a:defRPr>
            </a:lvl8pPr>
            <a:lvl9pPr marL="0" indent="0" algn="l">
              <a:lnSpc>
                <a:spcPct val="90000"/>
              </a:lnSpc>
              <a:spcBef>
                <a:spcPts val="0"/>
              </a:spcBef>
              <a:spcAft>
                <a:spcPts val="0"/>
              </a:spcAft>
              <a:buFont typeface="Arial" panose="020B0604020202020204" pitchFamily="34" charset="0"/>
              <a:buNone/>
              <a:defRPr sz="3600" b="0">
                <a:solidFill>
                  <a:schemeClr val="bg1"/>
                </a:solidFill>
                <a:latin typeface="+mj-lt"/>
              </a:defRPr>
            </a:lvl9pPr>
          </a:lstStyle>
          <a:p>
            <a:r>
              <a:rPr lang="da-DK" dirty="0"/>
              <a:t>Klik for at tilføje titel max. 2 linjer</a:t>
            </a:r>
          </a:p>
        </p:txBody>
      </p:sp>
      <p:sp>
        <p:nvSpPr>
          <p:cNvPr id="11" name="Text Placeholder 9">
            <a:extLst>
              <a:ext uri="{FF2B5EF4-FFF2-40B4-BE49-F238E27FC236}">
                <a16:creationId xmlns:a16="http://schemas.microsoft.com/office/drawing/2014/main" id="{F38D4500-B2BD-04EC-9672-94E54EFF8E14}"/>
              </a:ext>
            </a:extLst>
          </p:cNvPr>
          <p:cNvSpPr>
            <a:spLocks noGrp="1"/>
          </p:cNvSpPr>
          <p:nvPr>
            <p:ph type="body" sz="quarter" idx="14" hasCustomPrompt="1"/>
          </p:nvPr>
        </p:nvSpPr>
        <p:spPr>
          <a:xfrm>
            <a:off x="6655200" y="1828800"/>
            <a:ext cx="4978800" cy="429895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da-DK" noProof="0" dirty="0"/>
              <a:t>Klik for at tilføje tekst                                  Klik ENTER og derefter TAB for at se næste tekstformat                                      Klik SHIFT+TAB for at se foregående tekstformat</a:t>
            </a:r>
          </a:p>
        </p:txBody>
      </p:sp>
      <p:sp>
        <p:nvSpPr>
          <p:cNvPr id="4" name="Date Placeholder 3">
            <a:extLst>
              <a:ext uri="{FF2B5EF4-FFF2-40B4-BE49-F238E27FC236}">
                <a16:creationId xmlns:a16="http://schemas.microsoft.com/office/drawing/2014/main" id="{F346E45F-91C5-196B-9402-88C55173E31B}"/>
              </a:ext>
            </a:extLst>
          </p:cNvPr>
          <p:cNvSpPr>
            <a:spLocks noGrp="1"/>
          </p:cNvSpPr>
          <p:nvPr>
            <p:ph type="dt" sz="half" idx="16"/>
          </p:nvPr>
        </p:nvSpPr>
        <p:spPr>
          <a:xfrm>
            <a:off x="9650706" y="6303600"/>
            <a:ext cx="1120696" cy="252000"/>
          </a:xfrm>
          <a:prstGeom prst="rect">
            <a:avLst/>
          </a:prstGeom>
        </p:spPr>
        <p:txBody>
          <a:bodyPr/>
          <a:lstStyle>
            <a:lvl1pPr>
              <a:defRPr>
                <a:solidFill>
                  <a:schemeClr val="bg1"/>
                </a:solidFill>
              </a:defRPr>
            </a:lvl1pPr>
          </a:lstStyle>
          <a:p>
            <a:pPr marL="171450" indent="-171450" algn="l">
              <a:buFont typeface="Arial" panose="020B0604020202020204" pitchFamily="34" charset="0"/>
              <a:buChar char="|"/>
            </a:pPr>
            <a:fld id="{B9895EF9-74AE-4D57-9DAB-92D1F4E953A0}" type="datetime1">
              <a:rPr lang="da-DK" smtClean="0"/>
              <a:t>02-10-2025</a:t>
            </a:fld>
            <a:endParaRPr lang="da-DK" dirty="0"/>
          </a:p>
        </p:txBody>
      </p:sp>
      <p:sp>
        <p:nvSpPr>
          <p:cNvPr id="5" name="Footer Placeholder 4">
            <a:extLst>
              <a:ext uri="{FF2B5EF4-FFF2-40B4-BE49-F238E27FC236}">
                <a16:creationId xmlns:a16="http://schemas.microsoft.com/office/drawing/2014/main" id="{8CAAEB5F-BBAC-4F53-04C4-1010E4395D27}"/>
              </a:ext>
            </a:extLst>
          </p:cNvPr>
          <p:cNvSpPr>
            <a:spLocks noGrp="1"/>
          </p:cNvSpPr>
          <p:nvPr>
            <p:ph type="ftr" sz="quarter" idx="17"/>
          </p:nvPr>
        </p:nvSpPr>
        <p:spPr/>
        <p:txBody>
          <a:bodyPr/>
          <a:lstStyle>
            <a:lvl1pPr>
              <a:defRPr>
                <a:solidFill>
                  <a:schemeClr val="bg1"/>
                </a:solidFill>
              </a:defRPr>
            </a:lvl1pPr>
          </a:lstStyle>
          <a:p>
            <a:r>
              <a:rPr lang="da-DK" dirty="0"/>
              <a:t>Energistyrelsen</a:t>
            </a:r>
          </a:p>
        </p:txBody>
      </p:sp>
      <p:sp>
        <p:nvSpPr>
          <p:cNvPr id="6" name="Slide Number Placeholder 5">
            <a:extLst>
              <a:ext uri="{FF2B5EF4-FFF2-40B4-BE49-F238E27FC236}">
                <a16:creationId xmlns:a16="http://schemas.microsoft.com/office/drawing/2014/main" id="{826555A1-37F0-7CEC-7B05-CD5A78B69536}"/>
              </a:ext>
            </a:extLst>
          </p:cNvPr>
          <p:cNvSpPr>
            <a:spLocks noGrp="1"/>
          </p:cNvSpPr>
          <p:nvPr>
            <p:ph type="sldNum" sz="quarter" idx="18"/>
          </p:nvPr>
        </p:nvSpPr>
        <p:spPr/>
        <p:txBody>
          <a:bodyPr/>
          <a:lstStyle>
            <a:lvl1pPr>
              <a:defRPr>
                <a:solidFill>
                  <a:schemeClr val="bg1"/>
                </a:solidFill>
              </a:defRPr>
            </a:lvl1pPr>
          </a:lstStyle>
          <a:p>
            <a:r>
              <a:rPr lang="da-DK" dirty="0"/>
              <a:t>Side </a:t>
            </a:r>
            <a:fld id="{5B242B46-DB65-4FA4-8993-88C850261373}" type="slidenum">
              <a:rPr lang="da-DK" smtClean="0"/>
              <a:pPr/>
              <a:t>‹nr.›</a:t>
            </a:fld>
            <a:endParaRPr lang="da-DK" dirty="0"/>
          </a:p>
        </p:txBody>
      </p:sp>
    </p:spTree>
    <p:extLst>
      <p:ext uri="{BB962C8B-B14F-4D97-AF65-F5344CB8AC3E}">
        <p14:creationId xmlns:p14="http://schemas.microsoft.com/office/powerpoint/2010/main" val="2169244612"/>
      </p:ext>
    </p:extLst>
  </p:cSld>
  <p:clrMapOvr>
    <a:masterClrMapping/>
  </p:clrMapOvr>
  <p:extLst>
    <p:ext uri="{DCECCB84-F9BA-43D5-87BE-67443E8EF086}">
      <p15:sldGuideLst xmlns:p15="http://schemas.microsoft.com/office/powerpoint/2012/main">
        <p15:guide id="2" pos="3486">
          <p15:clr>
            <a:srgbClr val="A4A3A4"/>
          </p15:clr>
        </p15:guide>
        <p15:guide id="3" pos="4191">
          <p15:clr>
            <a:srgbClr val="A4A3A4"/>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o overskrifter &amp; tekst E">
    <p:spTree>
      <p:nvGrpSpPr>
        <p:cNvPr id="1" name=""/>
        <p:cNvGrpSpPr/>
        <p:nvPr/>
      </p:nvGrpSpPr>
      <p:grpSpPr>
        <a:xfrm>
          <a:off x="0" y="0"/>
          <a:ext cx="0" cy="0"/>
          <a:chOff x="0" y="0"/>
          <a:chExt cx="0" cy="0"/>
        </a:xfrm>
      </p:grpSpPr>
      <p:sp>
        <p:nvSpPr>
          <p:cNvPr id="2" name="Farvet boks">
            <a:extLst>
              <a:ext uri="{FF2B5EF4-FFF2-40B4-BE49-F238E27FC236}">
                <a16:creationId xmlns:a16="http://schemas.microsoft.com/office/drawing/2014/main" id="{BA96ADAB-8DE9-3A22-FF3D-6971F6A925C3}"/>
              </a:ext>
            </a:extLst>
          </p:cNvPr>
          <p:cNvSpPr>
            <a:spLocks noGrp="1" noRot="1" noMove="1" noResize="1" noEditPoints="1" noAdjustHandles="1" noChangeArrowheads="1" noChangeShapeType="1"/>
          </p:cNvSpPr>
          <p:nvPr userDrawn="1"/>
        </p:nvSpPr>
        <p:spPr bwMode="white">
          <a:xfrm>
            <a:off x="6097200" y="0"/>
            <a:ext cx="6094800" cy="6858000"/>
          </a:xfrm>
          <a:prstGeom prst="rect">
            <a:avLst/>
          </a:prstGeom>
          <a:solidFill>
            <a:srgbClr val="BB4E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8" name="Title 7">
            <a:extLst>
              <a:ext uri="{FF2B5EF4-FFF2-40B4-BE49-F238E27FC236}">
                <a16:creationId xmlns:a16="http://schemas.microsoft.com/office/drawing/2014/main" id="{60B1D522-E935-05DA-3553-448F3656852F}"/>
              </a:ext>
            </a:extLst>
          </p:cNvPr>
          <p:cNvSpPr>
            <a:spLocks noGrp="1"/>
          </p:cNvSpPr>
          <p:nvPr>
            <p:ph type="title" hasCustomPrompt="1"/>
          </p:nvPr>
        </p:nvSpPr>
        <p:spPr>
          <a:xfrm>
            <a:off x="557212" y="577971"/>
            <a:ext cx="4978800" cy="1049217"/>
          </a:xfrm>
        </p:spPr>
        <p:txBody>
          <a:bodyPr anchor="t" anchorCtr="0"/>
          <a:lstStyle>
            <a:lvl1pPr>
              <a:defRPr/>
            </a:lvl1pPr>
          </a:lstStyle>
          <a:p>
            <a:r>
              <a:rPr lang="da-DK" dirty="0"/>
              <a:t>Klik for at tilføje titel max. 2 linjer</a:t>
            </a:r>
          </a:p>
        </p:txBody>
      </p:sp>
      <p:sp>
        <p:nvSpPr>
          <p:cNvPr id="10" name="Text Placeholder 9">
            <a:extLst>
              <a:ext uri="{FF2B5EF4-FFF2-40B4-BE49-F238E27FC236}">
                <a16:creationId xmlns:a16="http://schemas.microsoft.com/office/drawing/2014/main" id="{1F179FCE-BB78-7703-5A8F-D305780E56F9}"/>
              </a:ext>
            </a:extLst>
          </p:cNvPr>
          <p:cNvSpPr>
            <a:spLocks noGrp="1"/>
          </p:cNvSpPr>
          <p:nvPr>
            <p:ph type="body" sz="quarter" idx="13" hasCustomPrompt="1"/>
          </p:nvPr>
        </p:nvSpPr>
        <p:spPr>
          <a:xfrm>
            <a:off x="557213" y="1828800"/>
            <a:ext cx="4978800" cy="4298950"/>
          </a:xfrm>
        </p:spPr>
        <p:txBody>
          <a:bodyPr/>
          <a:lstStyle/>
          <a:p>
            <a:pPr lvl="0"/>
            <a:r>
              <a:rPr lang="da-DK" noProof="0" dirty="0"/>
              <a:t>Klik for at tilføje tekst                                  Klik ENTER og derefter TAB for at se næste tekstformat                                      Klik SHIFT+TAB for at se foregående tekstformat</a:t>
            </a:r>
          </a:p>
        </p:txBody>
      </p:sp>
      <p:sp>
        <p:nvSpPr>
          <p:cNvPr id="3" name="Subtitle 2">
            <a:extLst>
              <a:ext uri="{FF2B5EF4-FFF2-40B4-BE49-F238E27FC236}">
                <a16:creationId xmlns:a16="http://schemas.microsoft.com/office/drawing/2014/main" id="{DDBBCC9D-8FDD-BBB2-E73B-D34683274539}"/>
              </a:ext>
            </a:extLst>
          </p:cNvPr>
          <p:cNvSpPr>
            <a:spLocks noGrp="1"/>
          </p:cNvSpPr>
          <p:nvPr>
            <p:ph type="subTitle" idx="15" hasCustomPrompt="1"/>
          </p:nvPr>
        </p:nvSpPr>
        <p:spPr>
          <a:xfrm>
            <a:off x="6655200" y="574675"/>
            <a:ext cx="4978800" cy="1052513"/>
          </a:xfrm>
        </p:spPr>
        <p:txBody>
          <a:bodyPr/>
          <a:lstStyle>
            <a:lvl1pPr marL="0" indent="0" algn="l">
              <a:lnSpc>
                <a:spcPct val="90000"/>
              </a:lnSpc>
              <a:spcBef>
                <a:spcPts val="0"/>
              </a:spcBef>
              <a:spcAft>
                <a:spcPts val="0"/>
              </a:spcAft>
              <a:buFont typeface="Arial" panose="020B0604020202020204" pitchFamily="34" charset="0"/>
              <a:buNone/>
              <a:defRPr sz="3600">
                <a:solidFill>
                  <a:schemeClr val="bg1"/>
                </a:solidFill>
                <a:latin typeface="+mj-lt"/>
              </a:defRPr>
            </a:lvl1pPr>
            <a:lvl2pPr marL="0" indent="0" algn="l">
              <a:lnSpc>
                <a:spcPct val="90000"/>
              </a:lnSpc>
              <a:spcBef>
                <a:spcPts val="0"/>
              </a:spcBef>
              <a:spcAft>
                <a:spcPts val="0"/>
              </a:spcAft>
              <a:buFont typeface="Arial" panose="020B0604020202020204" pitchFamily="34" charset="0"/>
              <a:buNone/>
              <a:defRPr sz="3600" b="0">
                <a:solidFill>
                  <a:schemeClr val="bg1"/>
                </a:solidFill>
                <a:latin typeface="+mj-lt"/>
              </a:defRPr>
            </a:lvl2pPr>
            <a:lvl3pPr marL="0" indent="0" algn="l">
              <a:lnSpc>
                <a:spcPct val="90000"/>
              </a:lnSpc>
              <a:spcBef>
                <a:spcPts val="0"/>
              </a:spcBef>
              <a:spcAft>
                <a:spcPts val="0"/>
              </a:spcAft>
              <a:buFont typeface="Arial" panose="020B0604020202020204" pitchFamily="34" charset="0"/>
              <a:buNone/>
              <a:defRPr sz="3600" b="0">
                <a:solidFill>
                  <a:schemeClr val="bg1"/>
                </a:solidFill>
                <a:latin typeface="+mj-lt"/>
              </a:defRPr>
            </a:lvl3pPr>
            <a:lvl4pPr marL="0" indent="0" algn="l">
              <a:lnSpc>
                <a:spcPct val="90000"/>
              </a:lnSpc>
              <a:spcBef>
                <a:spcPts val="0"/>
              </a:spcBef>
              <a:spcAft>
                <a:spcPts val="0"/>
              </a:spcAft>
              <a:buFont typeface="Arial" panose="020B0604020202020204" pitchFamily="34" charset="0"/>
              <a:buNone/>
              <a:defRPr sz="3600" b="0">
                <a:solidFill>
                  <a:schemeClr val="bg1"/>
                </a:solidFill>
                <a:latin typeface="+mj-lt"/>
              </a:defRPr>
            </a:lvl4pPr>
            <a:lvl5pPr marL="0" indent="0" algn="l">
              <a:lnSpc>
                <a:spcPct val="90000"/>
              </a:lnSpc>
              <a:spcBef>
                <a:spcPts val="0"/>
              </a:spcBef>
              <a:spcAft>
                <a:spcPts val="0"/>
              </a:spcAft>
              <a:buFont typeface="Arial" panose="020B0604020202020204" pitchFamily="34" charset="0"/>
              <a:buNone/>
              <a:defRPr sz="3600" b="0">
                <a:solidFill>
                  <a:schemeClr val="bg1"/>
                </a:solidFill>
                <a:latin typeface="+mj-lt"/>
              </a:defRPr>
            </a:lvl5pPr>
            <a:lvl6pPr marL="0" indent="0" algn="l">
              <a:lnSpc>
                <a:spcPct val="90000"/>
              </a:lnSpc>
              <a:spcBef>
                <a:spcPts val="0"/>
              </a:spcBef>
              <a:spcAft>
                <a:spcPts val="0"/>
              </a:spcAft>
              <a:buFont typeface="Arial" panose="020B0604020202020204" pitchFamily="34" charset="0"/>
              <a:buNone/>
              <a:defRPr sz="3600" b="0">
                <a:solidFill>
                  <a:schemeClr val="bg1"/>
                </a:solidFill>
                <a:latin typeface="+mj-lt"/>
              </a:defRPr>
            </a:lvl6pPr>
            <a:lvl7pPr marL="0" indent="0" algn="l">
              <a:lnSpc>
                <a:spcPct val="90000"/>
              </a:lnSpc>
              <a:spcBef>
                <a:spcPts val="0"/>
              </a:spcBef>
              <a:spcAft>
                <a:spcPts val="0"/>
              </a:spcAft>
              <a:buFont typeface="Arial" panose="020B0604020202020204" pitchFamily="34" charset="0"/>
              <a:buNone/>
              <a:defRPr sz="3600" b="0">
                <a:solidFill>
                  <a:schemeClr val="bg1"/>
                </a:solidFill>
                <a:latin typeface="+mj-lt"/>
              </a:defRPr>
            </a:lvl7pPr>
            <a:lvl8pPr marL="0" indent="0" algn="l">
              <a:lnSpc>
                <a:spcPct val="90000"/>
              </a:lnSpc>
              <a:spcBef>
                <a:spcPts val="0"/>
              </a:spcBef>
              <a:spcAft>
                <a:spcPts val="0"/>
              </a:spcAft>
              <a:buFont typeface="Arial" panose="020B0604020202020204" pitchFamily="34" charset="0"/>
              <a:buNone/>
              <a:defRPr sz="3600" b="0">
                <a:solidFill>
                  <a:schemeClr val="bg1"/>
                </a:solidFill>
                <a:latin typeface="+mj-lt"/>
              </a:defRPr>
            </a:lvl8pPr>
            <a:lvl9pPr marL="0" indent="0" algn="l">
              <a:lnSpc>
                <a:spcPct val="90000"/>
              </a:lnSpc>
              <a:spcBef>
                <a:spcPts val="0"/>
              </a:spcBef>
              <a:spcAft>
                <a:spcPts val="0"/>
              </a:spcAft>
              <a:buFont typeface="Arial" panose="020B0604020202020204" pitchFamily="34" charset="0"/>
              <a:buNone/>
              <a:defRPr sz="3600" b="0">
                <a:solidFill>
                  <a:schemeClr val="bg1"/>
                </a:solidFill>
                <a:latin typeface="+mj-lt"/>
              </a:defRPr>
            </a:lvl9pPr>
          </a:lstStyle>
          <a:p>
            <a:r>
              <a:rPr lang="da-DK" dirty="0"/>
              <a:t>Klik for at tilføje titel max. 2 linjer</a:t>
            </a:r>
          </a:p>
        </p:txBody>
      </p:sp>
      <p:sp>
        <p:nvSpPr>
          <p:cNvPr id="11" name="Text Placeholder 9">
            <a:extLst>
              <a:ext uri="{FF2B5EF4-FFF2-40B4-BE49-F238E27FC236}">
                <a16:creationId xmlns:a16="http://schemas.microsoft.com/office/drawing/2014/main" id="{F38D4500-B2BD-04EC-9672-94E54EFF8E14}"/>
              </a:ext>
            </a:extLst>
          </p:cNvPr>
          <p:cNvSpPr>
            <a:spLocks noGrp="1"/>
          </p:cNvSpPr>
          <p:nvPr>
            <p:ph type="body" sz="quarter" idx="14" hasCustomPrompt="1"/>
          </p:nvPr>
        </p:nvSpPr>
        <p:spPr>
          <a:xfrm>
            <a:off x="6655200" y="1828800"/>
            <a:ext cx="4978800" cy="429895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da-DK" noProof="0" dirty="0"/>
              <a:t>Klik for at tilføje tekst                                  Klik ENTER og derefter TAB for at se næste tekstformat                                      Klik SHIFT+TAB for at se foregående tekstformat</a:t>
            </a:r>
          </a:p>
        </p:txBody>
      </p:sp>
      <p:sp>
        <p:nvSpPr>
          <p:cNvPr id="4" name="Date Placeholder 3">
            <a:extLst>
              <a:ext uri="{FF2B5EF4-FFF2-40B4-BE49-F238E27FC236}">
                <a16:creationId xmlns:a16="http://schemas.microsoft.com/office/drawing/2014/main" id="{F346E45F-91C5-196B-9402-88C55173E31B}"/>
              </a:ext>
            </a:extLst>
          </p:cNvPr>
          <p:cNvSpPr>
            <a:spLocks noGrp="1"/>
          </p:cNvSpPr>
          <p:nvPr>
            <p:ph type="dt" sz="half" idx="16"/>
          </p:nvPr>
        </p:nvSpPr>
        <p:spPr>
          <a:xfrm>
            <a:off x="9650706" y="6303600"/>
            <a:ext cx="1120696" cy="252000"/>
          </a:xfrm>
          <a:prstGeom prst="rect">
            <a:avLst/>
          </a:prstGeom>
        </p:spPr>
        <p:txBody>
          <a:bodyPr/>
          <a:lstStyle>
            <a:lvl1pPr>
              <a:defRPr>
                <a:solidFill>
                  <a:schemeClr val="bg1"/>
                </a:solidFill>
              </a:defRPr>
            </a:lvl1pPr>
          </a:lstStyle>
          <a:p>
            <a:pPr marL="171450" indent="-171450" algn="l">
              <a:buFont typeface="Arial" panose="020B0604020202020204" pitchFamily="34" charset="0"/>
              <a:buChar char="|"/>
            </a:pPr>
            <a:fld id="{686894C5-0444-4C94-AABF-B94C183A920D}" type="datetime1">
              <a:rPr lang="da-DK" smtClean="0"/>
              <a:t>02-10-2025</a:t>
            </a:fld>
            <a:endParaRPr lang="da-DK" dirty="0"/>
          </a:p>
        </p:txBody>
      </p:sp>
      <p:sp>
        <p:nvSpPr>
          <p:cNvPr id="5" name="Footer Placeholder 4">
            <a:extLst>
              <a:ext uri="{FF2B5EF4-FFF2-40B4-BE49-F238E27FC236}">
                <a16:creationId xmlns:a16="http://schemas.microsoft.com/office/drawing/2014/main" id="{8CAAEB5F-BBAC-4F53-04C4-1010E4395D27}"/>
              </a:ext>
            </a:extLst>
          </p:cNvPr>
          <p:cNvSpPr>
            <a:spLocks noGrp="1"/>
          </p:cNvSpPr>
          <p:nvPr>
            <p:ph type="ftr" sz="quarter" idx="17"/>
          </p:nvPr>
        </p:nvSpPr>
        <p:spPr/>
        <p:txBody>
          <a:bodyPr/>
          <a:lstStyle>
            <a:lvl1pPr>
              <a:defRPr>
                <a:solidFill>
                  <a:schemeClr val="bg1"/>
                </a:solidFill>
              </a:defRPr>
            </a:lvl1pPr>
          </a:lstStyle>
          <a:p>
            <a:r>
              <a:rPr lang="da-DK" dirty="0"/>
              <a:t>Energistyrelsen</a:t>
            </a:r>
          </a:p>
        </p:txBody>
      </p:sp>
      <p:sp>
        <p:nvSpPr>
          <p:cNvPr id="6" name="Slide Number Placeholder 5">
            <a:extLst>
              <a:ext uri="{FF2B5EF4-FFF2-40B4-BE49-F238E27FC236}">
                <a16:creationId xmlns:a16="http://schemas.microsoft.com/office/drawing/2014/main" id="{826555A1-37F0-7CEC-7B05-CD5A78B69536}"/>
              </a:ext>
            </a:extLst>
          </p:cNvPr>
          <p:cNvSpPr>
            <a:spLocks noGrp="1"/>
          </p:cNvSpPr>
          <p:nvPr>
            <p:ph type="sldNum" sz="quarter" idx="18"/>
          </p:nvPr>
        </p:nvSpPr>
        <p:spPr/>
        <p:txBody>
          <a:bodyPr/>
          <a:lstStyle>
            <a:lvl1pPr>
              <a:defRPr>
                <a:solidFill>
                  <a:schemeClr val="bg1"/>
                </a:solidFill>
              </a:defRPr>
            </a:lvl1pPr>
          </a:lstStyle>
          <a:p>
            <a:r>
              <a:rPr lang="da-DK" dirty="0"/>
              <a:t>Side </a:t>
            </a:r>
            <a:fld id="{5B242B46-DB65-4FA4-8993-88C850261373}" type="slidenum">
              <a:rPr lang="da-DK" smtClean="0"/>
              <a:pPr/>
              <a:t>‹nr.›</a:t>
            </a:fld>
            <a:endParaRPr lang="da-DK" dirty="0"/>
          </a:p>
        </p:txBody>
      </p:sp>
    </p:spTree>
    <p:extLst>
      <p:ext uri="{BB962C8B-B14F-4D97-AF65-F5344CB8AC3E}">
        <p14:creationId xmlns:p14="http://schemas.microsoft.com/office/powerpoint/2010/main" val="538043343"/>
      </p:ext>
    </p:extLst>
  </p:cSld>
  <p:clrMapOvr>
    <a:masterClrMapping/>
  </p:clrMapOvr>
  <p:extLst>
    <p:ext uri="{DCECCB84-F9BA-43D5-87BE-67443E8EF086}">
      <p15:sldGuideLst xmlns:p15="http://schemas.microsoft.com/office/powerpoint/2012/main">
        <p15:guide id="2" pos="3486">
          <p15:clr>
            <a:srgbClr val="A4A3A4"/>
          </p15:clr>
        </p15:guide>
        <p15:guide id="3" pos="4191">
          <p15:clr>
            <a:srgbClr val="A4A3A4"/>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kstboks og figurboks">
    <p:spTree>
      <p:nvGrpSpPr>
        <p:cNvPr id="1" name=""/>
        <p:cNvGrpSpPr/>
        <p:nvPr/>
      </p:nvGrpSpPr>
      <p:grpSpPr>
        <a:xfrm>
          <a:off x="0" y="0"/>
          <a:ext cx="0" cy="0"/>
          <a:chOff x="0" y="0"/>
          <a:chExt cx="0" cy="0"/>
        </a:xfrm>
      </p:grpSpPr>
      <p:sp>
        <p:nvSpPr>
          <p:cNvPr id="2" name="Text Placeholder box">
            <a:extLst>
              <a:ext uri="{FF2B5EF4-FFF2-40B4-BE49-F238E27FC236}">
                <a16:creationId xmlns:a16="http://schemas.microsoft.com/office/drawing/2014/main" id="{0874383C-4EFB-675B-0F6D-AAD544B37038}"/>
              </a:ext>
            </a:extLst>
          </p:cNvPr>
          <p:cNvSpPr>
            <a:spLocks noGrp="1"/>
          </p:cNvSpPr>
          <p:nvPr>
            <p:ph type="body" sz="quarter" idx="19" hasCustomPrompt="1"/>
          </p:nvPr>
        </p:nvSpPr>
        <p:spPr bwMode="invGray">
          <a:xfrm>
            <a:off x="557213" y="810550"/>
            <a:ext cx="5356987" cy="5317200"/>
          </a:xfrm>
          <a:solidFill>
            <a:srgbClr val="007672"/>
          </a:solidFill>
          <a:ln>
            <a:noFill/>
          </a:ln>
        </p:spPr>
        <p:txBody>
          <a:bodyPr lIns="0" tIns="0" rIns="0">
            <a:noAutofit/>
          </a:bodyPr>
          <a:lstStyle>
            <a:lvl1pPr marL="0" indent="0">
              <a:spcBef>
                <a:spcPts val="0"/>
              </a:spcBef>
              <a:spcAft>
                <a:spcPts val="0"/>
              </a:spcAft>
              <a:buNone/>
              <a:defRPr sz="100" b="0">
                <a:noFill/>
                <a:latin typeface="+mj-lt"/>
              </a:defRPr>
            </a:lvl1pPr>
            <a:lvl2pPr marL="0" indent="0">
              <a:spcBef>
                <a:spcPts val="0"/>
              </a:spcBef>
              <a:spcAft>
                <a:spcPts val="0"/>
              </a:spcAft>
              <a:buNone/>
              <a:defRPr sz="2400" b="0">
                <a:latin typeface="+mj-lt"/>
              </a:defRPr>
            </a:lvl2pPr>
            <a:lvl3pPr marL="0" indent="0">
              <a:spcBef>
                <a:spcPts val="0"/>
              </a:spcBef>
              <a:spcAft>
                <a:spcPts val="0"/>
              </a:spcAft>
              <a:buNone/>
              <a:defRPr sz="2400" b="0">
                <a:latin typeface="+mj-lt"/>
              </a:defRPr>
            </a:lvl3pPr>
            <a:lvl4pPr marL="0">
              <a:spcBef>
                <a:spcPts val="0"/>
              </a:spcBef>
              <a:spcAft>
                <a:spcPts val="0"/>
              </a:spcAft>
              <a:buNone/>
              <a:defRPr sz="2400" b="0">
                <a:latin typeface="+mj-lt"/>
              </a:defRPr>
            </a:lvl4pPr>
            <a:lvl5pPr marL="0">
              <a:spcBef>
                <a:spcPts val="0"/>
              </a:spcBef>
              <a:spcAft>
                <a:spcPts val="0"/>
              </a:spcAft>
              <a:buNone/>
              <a:defRPr sz="2400" b="0">
                <a:latin typeface="+mj-lt"/>
              </a:defRPr>
            </a:lvl5pPr>
            <a:lvl6pPr marL="0" indent="0">
              <a:spcBef>
                <a:spcPts val="0"/>
              </a:spcBef>
              <a:spcAft>
                <a:spcPts val="0"/>
              </a:spcAft>
              <a:buNone/>
              <a:defRPr sz="2400" b="0">
                <a:latin typeface="+mj-lt"/>
              </a:defRPr>
            </a:lvl6pPr>
            <a:lvl7pPr marL="0">
              <a:spcBef>
                <a:spcPts val="0"/>
              </a:spcBef>
              <a:spcAft>
                <a:spcPts val="0"/>
              </a:spcAft>
              <a:buNone/>
              <a:defRPr sz="2400" b="0">
                <a:latin typeface="+mj-lt"/>
              </a:defRPr>
            </a:lvl7pPr>
            <a:lvl8pPr marL="0">
              <a:spcBef>
                <a:spcPts val="0"/>
              </a:spcBef>
              <a:spcAft>
                <a:spcPts val="0"/>
              </a:spcAft>
              <a:buNone/>
              <a:defRPr sz="2400" b="0">
                <a:latin typeface="+mj-lt"/>
              </a:defRPr>
            </a:lvl8pPr>
            <a:lvl9pPr marL="0">
              <a:spcBef>
                <a:spcPts val="0"/>
              </a:spcBef>
              <a:spcAft>
                <a:spcPts val="0"/>
              </a:spcAft>
              <a:buNone/>
              <a:defRPr sz="2400" b="0">
                <a:latin typeface="+mj-lt"/>
              </a:defRPr>
            </a:lvl9pPr>
          </a:lstStyle>
          <a:p>
            <a:pPr lvl="0"/>
            <a:r>
              <a:rPr lang="da-DK" noProof="0" dirty="0"/>
              <a:t>.</a:t>
            </a:r>
          </a:p>
        </p:txBody>
      </p:sp>
      <p:sp>
        <p:nvSpPr>
          <p:cNvPr id="14" name="Text Placeholder box højre">
            <a:extLst>
              <a:ext uri="{FF2B5EF4-FFF2-40B4-BE49-F238E27FC236}">
                <a16:creationId xmlns:a16="http://schemas.microsoft.com/office/drawing/2014/main" id="{59057680-3210-FFDC-274E-3A997B2A529D}"/>
              </a:ext>
            </a:extLst>
          </p:cNvPr>
          <p:cNvSpPr>
            <a:spLocks noGrp="1"/>
          </p:cNvSpPr>
          <p:nvPr>
            <p:ph type="body" sz="quarter" idx="20" hasCustomPrompt="1"/>
          </p:nvPr>
        </p:nvSpPr>
        <p:spPr>
          <a:xfrm>
            <a:off x="6285600" y="810550"/>
            <a:ext cx="5356800" cy="5317200"/>
          </a:xfrm>
          <a:solidFill>
            <a:srgbClr val="F8F2E0"/>
          </a:solidFill>
        </p:spPr>
        <p:txBody>
          <a:bodyPr vert="horz" lIns="0" tIns="0" rIns="0" bIns="0" rtlCol="0">
            <a:noAutofit/>
          </a:bodyPr>
          <a:lstStyle>
            <a:lvl1pPr marL="0" indent="0">
              <a:spcBef>
                <a:spcPts val="0"/>
              </a:spcBef>
              <a:spcAft>
                <a:spcPts val="0"/>
              </a:spcAft>
              <a:buNone/>
              <a:defRPr lang="da-DK" sz="100" b="0" noProof="0" dirty="0">
                <a:noFill/>
                <a:latin typeface="+mn-lt"/>
              </a:defRPr>
            </a:lvl1pPr>
            <a:lvl2pPr marL="0" indent="0">
              <a:spcBef>
                <a:spcPts val="0"/>
              </a:spcBef>
              <a:spcAft>
                <a:spcPts val="0"/>
              </a:spcAft>
              <a:buNone/>
              <a:defRPr sz="1800" b="0">
                <a:latin typeface="+mn-lt"/>
              </a:defRPr>
            </a:lvl2pPr>
            <a:lvl3pPr marL="0" indent="0">
              <a:spcBef>
                <a:spcPts val="0"/>
              </a:spcBef>
              <a:spcAft>
                <a:spcPts val="0"/>
              </a:spcAft>
              <a:buNone/>
              <a:defRPr sz="1800" b="0">
                <a:latin typeface="+mn-lt"/>
              </a:defRPr>
            </a:lvl3pPr>
            <a:lvl4pPr marL="0">
              <a:spcBef>
                <a:spcPts val="0"/>
              </a:spcBef>
              <a:spcAft>
                <a:spcPts val="0"/>
              </a:spcAft>
              <a:buNone/>
              <a:defRPr sz="1800" b="0">
                <a:latin typeface="+mn-lt"/>
              </a:defRPr>
            </a:lvl4pPr>
            <a:lvl5pPr marL="0">
              <a:spcBef>
                <a:spcPts val="0"/>
              </a:spcBef>
              <a:spcAft>
                <a:spcPts val="0"/>
              </a:spcAft>
              <a:buNone/>
              <a:defRPr sz="1800" b="0">
                <a:latin typeface="+mn-lt"/>
              </a:defRPr>
            </a:lvl5pPr>
            <a:lvl6pPr marL="0" indent="0">
              <a:spcBef>
                <a:spcPts val="0"/>
              </a:spcBef>
              <a:spcAft>
                <a:spcPts val="0"/>
              </a:spcAft>
              <a:buNone/>
              <a:defRPr sz="1800" b="0">
                <a:latin typeface="+mn-lt"/>
              </a:defRPr>
            </a:lvl6pPr>
            <a:lvl7pPr marL="0">
              <a:spcBef>
                <a:spcPts val="0"/>
              </a:spcBef>
              <a:spcAft>
                <a:spcPts val="0"/>
              </a:spcAft>
              <a:buNone/>
              <a:defRPr sz="1800" b="0">
                <a:latin typeface="+mn-lt"/>
              </a:defRPr>
            </a:lvl7pPr>
            <a:lvl8pPr marL="0">
              <a:spcBef>
                <a:spcPts val="0"/>
              </a:spcBef>
              <a:spcAft>
                <a:spcPts val="0"/>
              </a:spcAft>
              <a:buNone/>
              <a:defRPr sz="1800" b="0">
                <a:latin typeface="+mn-lt"/>
              </a:defRPr>
            </a:lvl8pPr>
            <a:lvl9pPr marL="0">
              <a:spcBef>
                <a:spcPts val="0"/>
              </a:spcBef>
              <a:spcAft>
                <a:spcPts val="0"/>
              </a:spcAft>
              <a:buNone/>
              <a:defRPr sz="1800" b="0">
                <a:latin typeface="+mn-lt"/>
              </a:defRPr>
            </a:lvl9pPr>
          </a:lstStyle>
          <a:p>
            <a:pPr lvl="0"/>
            <a:r>
              <a:rPr lang="da-DK" noProof="0" dirty="0"/>
              <a:t>.</a:t>
            </a:r>
          </a:p>
        </p:txBody>
      </p:sp>
      <p:sp>
        <p:nvSpPr>
          <p:cNvPr id="5" name="Title 9">
            <a:extLst>
              <a:ext uri="{FF2B5EF4-FFF2-40B4-BE49-F238E27FC236}">
                <a16:creationId xmlns:a16="http://schemas.microsoft.com/office/drawing/2014/main" id="{35CB60D6-E3A8-E57F-2F09-49A823085B52}"/>
              </a:ext>
            </a:extLst>
          </p:cNvPr>
          <p:cNvSpPr>
            <a:spLocks noGrp="1"/>
          </p:cNvSpPr>
          <p:nvPr>
            <p:ph type="title" hasCustomPrompt="1"/>
          </p:nvPr>
        </p:nvSpPr>
        <p:spPr>
          <a:xfrm>
            <a:off x="917306" y="1105200"/>
            <a:ext cx="4636800" cy="540000"/>
          </a:xfrm>
        </p:spPr>
        <p:txBody>
          <a:bodyPr anchor="t" anchorCtr="0"/>
          <a:lstStyle>
            <a:lvl1pPr>
              <a:defRPr>
                <a:solidFill>
                  <a:schemeClr val="bg1"/>
                </a:solidFill>
              </a:defRPr>
            </a:lvl1pPr>
          </a:lstStyle>
          <a:p>
            <a:r>
              <a:rPr lang="da-DK" dirty="0"/>
              <a:t>Klik for at tilføje titel</a:t>
            </a:r>
          </a:p>
        </p:txBody>
      </p:sp>
      <p:sp>
        <p:nvSpPr>
          <p:cNvPr id="9" name="Text Placeholder 8">
            <a:extLst>
              <a:ext uri="{FF2B5EF4-FFF2-40B4-BE49-F238E27FC236}">
                <a16:creationId xmlns:a16="http://schemas.microsoft.com/office/drawing/2014/main" id="{D5B4DCB3-B0B3-ACF8-ADD2-AEEDD10E3CC3}"/>
              </a:ext>
            </a:extLst>
          </p:cNvPr>
          <p:cNvSpPr>
            <a:spLocks noGrp="1"/>
          </p:cNvSpPr>
          <p:nvPr>
            <p:ph type="body" sz="quarter" idx="13" hasCustomPrompt="1"/>
          </p:nvPr>
        </p:nvSpPr>
        <p:spPr bwMode="white">
          <a:xfrm>
            <a:off x="917306" y="1828800"/>
            <a:ext cx="4636800" cy="3873600"/>
          </a:xfrm>
        </p:spPr>
        <p:txBody>
          <a:bodyPr vert="horz" lIns="0" tIns="0" rIns="0" bIns="0" rtlCol="0">
            <a:noAutofit/>
          </a:bodyPr>
          <a:lstStyle>
            <a:lvl1pPr>
              <a:defRPr lang="da-DK" noProof="0" dirty="0">
                <a:solidFill>
                  <a:schemeClr val="bg1"/>
                </a:solidFill>
              </a:defRPr>
            </a:lvl1pPr>
            <a:lvl2pPr>
              <a:defRPr lang="en-GB" noProof="0" smtClean="0">
                <a:solidFill>
                  <a:schemeClr val="bg1"/>
                </a:solidFill>
              </a:defRPr>
            </a:lvl2pPr>
            <a:lvl3pPr>
              <a:defRPr lang="en-GB" noProof="0" smtClean="0">
                <a:solidFill>
                  <a:schemeClr val="bg1"/>
                </a:solidFill>
              </a:defRPr>
            </a:lvl3pPr>
            <a:lvl4pPr>
              <a:defRPr lang="en-GB" noProof="0" smtClean="0">
                <a:solidFill>
                  <a:schemeClr val="bg1"/>
                </a:solidFill>
              </a:defRPr>
            </a:lvl4pPr>
            <a:lvl5pPr>
              <a:defRPr lang="en-GB" noProof="0" smtClean="0">
                <a:solidFill>
                  <a:schemeClr val="bg1"/>
                </a:solidFill>
              </a:defRPr>
            </a:lvl5pPr>
            <a:lvl6pPr>
              <a:defRPr lang="en-GB" noProof="0" smtClean="0">
                <a:solidFill>
                  <a:schemeClr val="bg1"/>
                </a:solidFill>
              </a:defRPr>
            </a:lvl6pPr>
            <a:lvl7pPr>
              <a:defRPr lang="en-GB" noProof="0" smtClean="0">
                <a:solidFill>
                  <a:schemeClr val="bg1"/>
                </a:solidFill>
              </a:defRPr>
            </a:lvl7pPr>
            <a:lvl8pPr>
              <a:defRPr lang="en-GB" noProof="0" smtClean="0">
                <a:solidFill>
                  <a:schemeClr val="bg1"/>
                </a:solidFill>
              </a:defRPr>
            </a:lvl8pPr>
            <a:lvl9pPr>
              <a:defRPr lang="en-GB" noProof="0" smtClean="0">
                <a:solidFill>
                  <a:schemeClr val="bg1"/>
                </a:solidFill>
              </a:defRPr>
            </a:lvl9pPr>
          </a:lstStyle>
          <a:p>
            <a:pPr lvl="0"/>
            <a:r>
              <a:rPr lang="da-DK" noProof="0" dirty="0"/>
              <a:t>Klik for at tilføje tekst</a:t>
            </a:r>
          </a:p>
        </p:txBody>
      </p:sp>
      <p:sp>
        <p:nvSpPr>
          <p:cNvPr id="3" name="Content Placeholder 6">
            <a:extLst>
              <a:ext uri="{FF2B5EF4-FFF2-40B4-BE49-F238E27FC236}">
                <a16:creationId xmlns:a16="http://schemas.microsoft.com/office/drawing/2014/main" id="{017B6D28-259D-634F-2830-6B4B9D4418AE}"/>
              </a:ext>
            </a:extLst>
          </p:cNvPr>
          <p:cNvSpPr>
            <a:spLocks noGrp="1"/>
          </p:cNvSpPr>
          <p:nvPr>
            <p:ph sz="quarter" idx="28" hasCustomPrompt="1"/>
          </p:nvPr>
        </p:nvSpPr>
        <p:spPr>
          <a:xfrm>
            <a:off x="6645600" y="1105200"/>
            <a:ext cx="4636800" cy="4597200"/>
          </a:xfrm>
        </p:spPr>
        <p:txBody>
          <a:bodyPr tIns="0" bIns="936000" anchor="ctr" anchorCtr="0"/>
          <a:lstStyle>
            <a:lvl1pPr marL="0" indent="0" algn="ctr">
              <a:buNone/>
              <a:defRPr sz="1400"/>
            </a:lvl1pPr>
          </a:lstStyle>
          <a:p>
            <a:pPr lvl="0"/>
            <a:r>
              <a:rPr lang="da-DK" dirty="0"/>
              <a:t>Klik på Billede ikon for at indsætte ikon</a:t>
            </a:r>
          </a:p>
        </p:txBody>
      </p:sp>
      <p:sp>
        <p:nvSpPr>
          <p:cNvPr id="6" name="Date Placeholder 5">
            <a:extLst>
              <a:ext uri="{FF2B5EF4-FFF2-40B4-BE49-F238E27FC236}">
                <a16:creationId xmlns:a16="http://schemas.microsoft.com/office/drawing/2014/main" id="{75485D0E-CBA5-9BA5-7814-9807F8E3CD7B}"/>
              </a:ext>
            </a:extLst>
          </p:cNvPr>
          <p:cNvSpPr>
            <a:spLocks noGrp="1"/>
          </p:cNvSpPr>
          <p:nvPr>
            <p:ph type="dt" sz="half" idx="29"/>
          </p:nvPr>
        </p:nvSpPr>
        <p:spPr>
          <a:xfrm>
            <a:off x="9650706" y="6303600"/>
            <a:ext cx="1120696" cy="252000"/>
          </a:xfrm>
          <a:prstGeom prst="rect">
            <a:avLst/>
          </a:prstGeom>
        </p:spPr>
        <p:txBody>
          <a:bodyPr/>
          <a:lstStyle/>
          <a:p>
            <a:pPr marL="171450" indent="-171450" algn="l">
              <a:buFont typeface="Arial" panose="020B0604020202020204" pitchFamily="34" charset="0"/>
              <a:buChar char="|"/>
            </a:pPr>
            <a:fld id="{A948840F-171C-46DE-9AC2-996328766AD5}" type="datetime1">
              <a:rPr lang="da-DK" smtClean="0"/>
              <a:t>02-10-2025</a:t>
            </a:fld>
            <a:endParaRPr lang="da-DK" dirty="0"/>
          </a:p>
        </p:txBody>
      </p:sp>
      <p:sp>
        <p:nvSpPr>
          <p:cNvPr id="7" name="Footer Placeholder 6">
            <a:extLst>
              <a:ext uri="{FF2B5EF4-FFF2-40B4-BE49-F238E27FC236}">
                <a16:creationId xmlns:a16="http://schemas.microsoft.com/office/drawing/2014/main" id="{3327D25E-12C6-ED4B-1742-C166EEC40469}"/>
              </a:ext>
            </a:extLst>
          </p:cNvPr>
          <p:cNvSpPr>
            <a:spLocks noGrp="1"/>
          </p:cNvSpPr>
          <p:nvPr>
            <p:ph type="ftr" sz="quarter" idx="30"/>
          </p:nvPr>
        </p:nvSpPr>
        <p:spPr/>
        <p:txBody>
          <a:bodyPr/>
          <a:lstStyle/>
          <a:p>
            <a:r>
              <a:rPr lang="da-DK" dirty="0"/>
              <a:t>Energistyrelsen</a:t>
            </a:r>
          </a:p>
        </p:txBody>
      </p:sp>
      <p:sp>
        <p:nvSpPr>
          <p:cNvPr id="8" name="Slide Number Placeholder 7">
            <a:extLst>
              <a:ext uri="{FF2B5EF4-FFF2-40B4-BE49-F238E27FC236}">
                <a16:creationId xmlns:a16="http://schemas.microsoft.com/office/drawing/2014/main" id="{EE89C666-D7BC-57EC-E7D3-D69DB4AD517F}"/>
              </a:ext>
            </a:extLst>
          </p:cNvPr>
          <p:cNvSpPr>
            <a:spLocks noGrp="1"/>
          </p:cNvSpPr>
          <p:nvPr>
            <p:ph type="sldNum" sz="quarter" idx="31"/>
          </p:nvPr>
        </p:nvSpPr>
        <p:spPr>
          <a:xfrm>
            <a:off x="10992465" y="6303600"/>
            <a:ext cx="649935" cy="252000"/>
          </a:xfrm>
        </p:spPr>
        <p:txBody>
          <a:bodyPr/>
          <a:lstStyle/>
          <a:p>
            <a:r>
              <a:rPr lang="da-DK" dirty="0"/>
              <a:t>Side </a:t>
            </a:r>
            <a:fld id="{5B242B46-DB65-4FA4-8993-88C850261373}" type="slidenum">
              <a:rPr lang="da-DK" smtClean="0"/>
              <a:pPr/>
              <a:t>‹nr.›</a:t>
            </a:fld>
            <a:endParaRPr lang="da-DK" dirty="0"/>
          </a:p>
        </p:txBody>
      </p:sp>
    </p:spTree>
    <p:extLst>
      <p:ext uri="{BB962C8B-B14F-4D97-AF65-F5344CB8AC3E}">
        <p14:creationId xmlns:p14="http://schemas.microsoft.com/office/powerpoint/2010/main" val="1372069511"/>
      </p:ext>
    </p:extLst>
  </p:cSld>
  <p:clrMapOvr>
    <a:masterClrMapping/>
  </p:clrMapOvr>
  <p:extLst>
    <p:ext uri="{DCECCB84-F9BA-43D5-87BE-67443E8EF086}">
      <p15:sldGuideLst xmlns:p15="http://schemas.microsoft.com/office/powerpoint/2012/main">
        <p15:guide id="2" pos="3725" userDrawn="1">
          <p15:clr>
            <a:srgbClr val="A4A3A4"/>
          </p15:clr>
        </p15:guide>
        <p15:guide id="4" pos="3956" userDrawn="1">
          <p15:clr>
            <a:srgbClr val="A4A3A4"/>
          </p15:clr>
        </p15:guide>
        <p15:guide id="5" orient="horz" pos="510" userDrawn="1">
          <p15:clr>
            <a:srgbClr val="A4A3A4"/>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o tekstbokse">
    <p:spTree>
      <p:nvGrpSpPr>
        <p:cNvPr id="1" name=""/>
        <p:cNvGrpSpPr/>
        <p:nvPr/>
      </p:nvGrpSpPr>
      <p:grpSpPr>
        <a:xfrm>
          <a:off x="0" y="0"/>
          <a:ext cx="0" cy="0"/>
          <a:chOff x="0" y="0"/>
          <a:chExt cx="0" cy="0"/>
        </a:xfrm>
      </p:grpSpPr>
      <p:sp>
        <p:nvSpPr>
          <p:cNvPr id="5" name="Box venstre">
            <a:extLst>
              <a:ext uri="{FF2B5EF4-FFF2-40B4-BE49-F238E27FC236}">
                <a16:creationId xmlns:a16="http://schemas.microsoft.com/office/drawing/2014/main" id="{25B1FE06-772B-7899-D086-DE10E904B295}"/>
              </a:ext>
            </a:extLst>
          </p:cNvPr>
          <p:cNvSpPr>
            <a:spLocks noGrp="1" noRot="1" noMove="1" noResize="1" noEditPoints="1" noAdjustHandles="1" noChangeArrowheads="1" noChangeShapeType="1"/>
          </p:cNvSpPr>
          <p:nvPr userDrawn="1"/>
        </p:nvSpPr>
        <p:spPr>
          <a:xfrm>
            <a:off x="557213" y="809625"/>
            <a:ext cx="5356987" cy="53172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spcAft>
                <a:spcPts val="1200"/>
              </a:spcAft>
            </a:pPr>
            <a:endParaRPr lang="da-DK" sz="2000" noProof="0" dirty="0" err="1">
              <a:solidFill>
                <a:schemeClr val="bg2"/>
              </a:solidFill>
            </a:endParaRPr>
          </a:p>
        </p:txBody>
      </p:sp>
      <p:sp>
        <p:nvSpPr>
          <p:cNvPr id="4" name="Box højre">
            <a:extLst>
              <a:ext uri="{FF2B5EF4-FFF2-40B4-BE49-F238E27FC236}">
                <a16:creationId xmlns:a16="http://schemas.microsoft.com/office/drawing/2014/main" id="{1ACAD63D-8254-4515-8D8A-E11BAEDB7A04}"/>
              </a:ext>
            </a:extLst>
          </p:cNvPr>
          <p:cNvSpPr>
            <a:spLocks noGrp="1" noRot="1" noMove="1" noResize="1" noEditPoints="1" noAdjustHandles="1" noChangeArrowheads="1" noChangeShapeType="1"/>
          </p:cNvSpPr>
          <p:nvPr userDrawn="1"/>
        </p:nvSpPr>
        <p:spPr>
          <a:xfrm>
            <a:off x="6285413" y="809625"/>
            <a:ext cx="5356987" cy="53172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spcAft>
                <a:spcPts val="1200"/>
              </a:spcAft>
            </a:pPr>
            <a:endParaRPr lang="da-DK" sz="2000" noProof="0" dirty="0" err="1">
              <a:solidFill>
                <a:schemeClr val="bg2"/>
              </a:solidFill>
            </a:endParaRPr>
          </a:p>
        </p:txBody>
      </p:sp>
      <p:sp>
        <p:nvSpPr>
          <p:cNvPr id="15" name="Title 9">
            <a:extLst>
              <a:ext uri="{FF2B5EF4-FFF2-40B4-BE49-F238E27FC236}">
                <a16:creationId xmlns:a16="http://schemas.microsoft.com/office/drawing/2014/main" id="{2783A117-E848-FCA8-A59B-A708B4EB6271}"/>
              </a:ext>
            </a:extLst>
          </p:cNvPr>
          <p:cNvSpPr>
            <a:spLocks noGrp="1"/>
          </p:cNvSpPr>
          <p:nvPr>
            <p:ph type="title" hasCustomPrompt="1"/>
          </p:nvPr>
        </p:nvSpPr>
        <p:spPr>
          <a:xfrm>
            <a:off x="917306" y="1105200"/>
            <a:ext cx="4636800" cy="540000"/>
          </a:xfrm>
        </p:spPr>
        <p:txBody>
          <a:bodyPr anchor="t" anchorCtr="0"/>
          <a:lstStyle>
            <a:lvl1pPr>
              <a:defRPr>
                <a:solidFill>
                  <a:schemeClr val="tx1"/>
                </a:solidFill>
              </a:defRPr>
            </a:lvl1pPr>
          </a:lstStyle>
          <a:p>
            <a:r>
              <a:rPr lang="da-DK" dirty="0"/>
              <a:t>Klik for at tilføje titel</a:t>
            </a:r>
          </a:p>
        </p:txBody>
      </p:sp>
      <p:sp>
        <p:nvSpPr>
          <p:cNvPr id="13" name="Text Placeholder 8">
            <a:extLst>
              <a:ext uri="{FF2B5EF4-FFF2-40B4-BE49-F238E27FC236}">
                <a16:creationId xmlns:a16="http://schemas.microsoft.com/office/drawing/2014/main" id="{F6069506-BA52-1D92-EE9F-9A88F943B53A}"/>
              </a:ext>
            </a:extLst>
          </p:cNvPr>
          <p:cNvSpPr>
            <a:spLocks noGrp="1"/>
          </p:cNvSpPr>
          <p:nvPr>
            <p:ph type="body" sz="quarter" idx="13" hasCustomPrompt="1"/>
          </p:nvPr>
        </p:nvSpPr>
        <p:spPr bwMode="white">
          <a:xfrm>
            <a:off x="917306" y="1828800"/>
            <a:ext cx="4636800" cy="3873600"/>
          </a:xfrm>
        </p:spPr>
        <p:txBody>
          <a:bodyPr vert="horz" lIns="0" tIns="0" rIns="0" bIns="0" rtlCol="0">
            <a:noAutofit/>
          </a:bodyPr>
          <a:lstStyle>
            <a:lvl1pPr>
              <a:defRPr lang="da-DK" noProof="0" dirty="0">
                <a:solidFill>
                  <a:schemeClr val="tx1"/>
                </a:solidFill>
              </a:defRPr>
            </a:lvl1pPr>
            <a:lvl2pPr>
              <a:defRPr lang="en-GB" noProof="0" smtClean="0">
                <a:solidFill>
                  <a:schemeClr val="tx1"/>
                </a:solidFill>
              </a:defRPr>
            </a:lvl2pPr>
            <a:lvl3pPr>
              <a:defRPr lang="en-GB" noProof="0" smtClean="0">
                <a:solidFill>
                  <a:schemeClr val="tx1"/>
                </a:solidFill>
              </a:defRPr>
            </a:lvl3pPr>
            <a:lvl4pPr>
              <a:defRPr lang="en-GB" noProof="0" smtClean="0">
                <a:solidFill>
                  <a:schemeClr val="tx1"/>
                </a:solidFill>
              </a:defRPr>
            </a:lvl4pPr>
            <a:lvl5pPr>
              <a:defRPr lang="en-GB" noProof="0" smtClean="0">
                <a:solidFill>
                  <a:schemeClr val="tx1"/>
                </a:solidFill>
              </a:defRPr>
            </a:lvl5pPr>
            <a:lvl6pPr>
              <a:defRPr lang="en-GB" noProof="0" smtClean="0">
                <a:solidFill>
                  <a:schemeClr val="tx1"/>
                </a:solidFill>
              </a:defRPr>
            </a:lvl6pPr>
            <a:lvl7pPr>
              <a:defRPr lang="en-GB" noProof="0" smtClean="0">
                <a:solidFill>
                  <a:schemeClr val="tx1"/>
                </a:solidFill>
              </a:defRPr>
            </a:lvl7pPr>
            <a:lvl8pPr>
              <a:defRPr lang="en-GB" noProof="0" smtClean="0">
                <a:solidFill>
                  <a:schemeClr val="tx1"/>
                </a:solidFill>
              </a:defRPr>
            </a:lvl8pPr>
            <a:lvl9pPr>
              <a:defRPr lang="en-GB" noProof="0" smtClean="0">
                <a:solidFill>
                  <a:schemeClr val="tx1"/>
                </a:solidFill>
              </a:defRPr>
            </a:lvl9pPr>
          </a:lstStyle>
          <a:p>
            <a:pPr lvl="0"/>
            <a:r>
              <a:rPr lang="da-DK" noProof="0" dirty="0"/>
              <a:t>Klik for at tilføje tekst</a:t>
            </a:r>
          </a:p>
        </p:txBody>
      </p:sp>
      <p:sp>
        <p:nvSpPr>
          <p:cNvPr id="18" name="Subtitle 2">
            <a:extLst>
              <a:ext uri="{FF2B5EF4-FFF2-40B4-BE49-F238E27FC236}">
                <a16:creationId xmlns:a16="http://schemas.microsoft.com/office/drawing/2014/main" id="{F6F07F13-D49F-9C18-FF01-695FE774A9EE}"/>
              </a:ext>
            </a:extLst>
          </p:cNvPr>
          <p:cNvSpPr>
            <a:spLocks noGrp="1"/>
          </p:cNvSpPr>
          <p:nvPr>
            <p:ph type="subTitle" idx="1" hasCustomPrompt="1"/>
          </p:nvPr>
        </p:nvSpPr>
        <p:spPr>
          <a:xfrm>
            <a:off x="6645506" y="1105200"/>
            <a:ext cx="4636800" cy="540000"/>
          </a:xfrm>
        </p:spPr>
        <p:txBody>
          <a:bodyPr/>
          <a:lstStyle>
            <a:lvl1pPr marL="0" indent="0" algn="l">
              <a:lnSpc>
                <a:spcPct val="90000"/>
              </a:lnSpc>
              <a:spcBef>
                <a:spcPts val="0"/>
              </a:spcBef>
              <a:spcAft>
                <a:spcPts val="0"/>
              </a:spcAft>
              <a:buFont typeface="Arial" panose="020B0604020202020204" pitchFamily="34" charset="0"/>
              <a:buNone/>
              <a:defRPr sz="3600">
                <a:latin typeface="+mj-lt"/>
                <a:ea typeface="Roboto Light" panose="02000000000000000000" pitchFamily="2" charset="0"/>
              </a:defRPr>
            </a:lvl1pPr>
            <a:lvl2pPr marL="0" indent="0" algn="l">
              <a:lnSpc>
                <a:spcPct val="90000"/>
              </a:lnSpc>
              <a:spcBef>
                <a:spcPts val="0"/>
              </a:spcBef>
              <a:spcAft>
                <a:spcPts val="0"/>
              </a:spcAft>
              <a:buFont typeface="Arial" panose="020B0604020202020204" pitchFamily="34" charset="0"/>
              <a:buNone/>
              <a:defRPr sz="3600" b="0">
                <a:latin typeface="+mj-lt"/>
              </a:defRPr>
            </a:lvl2pPr>
            <a:lvl3pPr marL="0" indent="0" algn="l">
              <a:lnSpc>
                <a:spcPct val="90000"/>
              </a:lnSpc>
              <a:spcBef>
                <a:spcPts val="0"/>
              </a:spcBef>
              <a:spcAft>
                <a:spcPts val="0"/>
              </a:spcAft>
              <a:buFont typeface="Arial" panose="020B0604020202020204" pitchFamily="34" charset="0"/>
              <a:buNone/>
              <a:defRPr sz="3600" b="0">
                <a:latin typeface="+mj-lt"/>
              </a:defRPr>
            </a:lvl3pPr>
            <a:lvl4pPr marL="0" indent="0" algn="l">
              <a:lnSpc>
                <a:spcPct val="90000"/>
              </a:lnSpc>
              <a:spcBef>
                <a:spcPts val="0"/>
              </a:spcBef>
              <a:spcAft>
                <a:spcPts val="0"/>
              </a:spcAft>
              <a:buFont typeface="Arial" panose="020B0604020202020204" pitchFamily="34" charset="0"/>
              <a:buNone/>
              <a:defRPr sz="3600" b="0">
                <a:latin typeface="+mj-lt"/>
              </a:defRPr>
            </a:lvl4pPr>
            <a:lvl5pPr marL="0" indent="0" algn="l">
              <a:lnSpc>
                <a:spcPct val="90000"/>
              </a:lnSpc>
              <a:spcBef>
                <a:spcPts val="0"/>
              </a:spcBef>
              <a:spcAft>
                <a:spcPts val="0"/>
              </a:spcAft>
              <a:buFont typeface="Arial" panose="020B0604020202020204" pitchFamily="34" charset="0"/>
              <a:buNone/>
              <a:defRPr sz="3600" b="0">
                <a:latin typeface="+mj-lt"/>
              </a:defRPr>
            </a:lvl5pPr>
            <a:lvl6pPr marL="0" indent="0" algn="l">
              <a:lnSpc>
                <a:spcPct val="90000"/>
              </a:lnSpc>
              <a:spcBef>
                <a:spcPts val="0"/>
              </a:spcBef>
              <a:spcAft>
                <a:spcPts val="0"/>
              </a:spcAft>
              <a:buFont typeface="Arial" panose="020B0604020202020204" pitchFamily="34" charset="0"/>
              <a:buNone/>
              <a:defRPr sz="3600" b="0">
                <a:latin typeface="+mj-lt"/>
              </a:defRPr>
            </a:lvl6pPr>
            <a:lvl7pPr marL="0" indent="0" algn="l">
              <a:lnSpc>
                <a:spcPct val="90000"/>
              </a:lnSpc>
              <a:spcBef>
                <a:spcPts val="0"/>
              </a:spcBef>
              <a:spcAft>
                <a:spcPts val="0"/>
              </a:spcAft>
              <a:buFont typeface="Arial" panose="020B0604020202020204" pitchFamily="34" charset="0"/>
              <a:buNone/>
              <a:defRPr sz="3600" b="0">
                <a:latin typeface="+mj-lt"/>
              </a:defRPr>
            </a:lvl7pPr>
            <a:lvl8pPr marL="0" indent="0" algn="l">
              <a:lnSpc>
                <a:spcPct val="90000"/>
              </a:lnSpc>
              <a:spcBef>
                <a:spcPts val="0"/>
              </a:spcBef>
              <a:spcAft>
                <a:spcPts val="0"/>
              </a:spcAft>
              <a:buFont typeface="Arial" panose="020B0604020202020204" pitchFamily="34" charset="0"/>
              <a:buNone/>
              <a:defRPr sz="3600" b="0">
                <a:latin typeface="+mj-lt"/>
              </a:defRPr>
            </a:lvl8pPr>
            <a:lvl9pPr marL="0" indent="0" algn="l">
              <a:lnSpc>
                <a:spcPct val="90000"/>
              </a:lnSpc>
              <a:spcBef>
                <a:spcPts val="0"/>
              </a:spcBef>
              <a:spcAft>
                <a:spcPts val="0"/>
              </a:spcAft>
              <a:buFont typeface="Arial" panose="020B0604020202020204" pitchFamily="34" charset="0"/>
              <a:buNone/>
              <a:defRPr sz="3600" b="0">
                <a:latin typeface="+mj-lt"/>
              </a:defRPr>
            </a:lvl9pPr>
          </a:lstStyle>
          <a:p>
            <a:r>
              <a:rPr lang="da-DK" dirty="0"/>
              <a:t>Klik for at tilføje titel</a:t>
            </a:r>
          </a:p>
        </p:txBody>
      </p:sp>
      <p:sp>
        <p:nvSpPr>
          <p:cNvPr id="16" name="Text Placeholder 8">
            <a:extLst>
              <a:ext uri="{FF2B5EF4-FFF2-40B4-BE49-F238E27FC236}">
                <a16:creationId xmlns:a16="http://schemas.microsoft.com/office/drawing/2014/main" id="{8E521E9F-C62D-7063-AB17-B976B37C77A9}"/>
              </a:ext>
            </a:extLst>
          </p:cNvPr>
          <p:cNvSpPr>
            <a:spLocks noGrp="1"/>
          </p:cNvSpPr>
          <p:nvPr>
            <p:ph type="body" sz="quarter" idx="32" hasCustomPrompt="1"/>
          </p:nvPr>
        </p:nvSpPr>
        <p:spPr bwMode="white">
          <a:xfrm>
            <a:off x="6645506" y="1828800"/>
            <a:ext cx="4636800" cy="3873600"/>
          </a:xfrm>
        </p:spPr>
        <p:txBody>
          <a:bodyPr vert="horz" lIns="0" tIns="0" rIns="0" bIns="0" rtlCol="0">
            <a:noAutofit/>
          </a:bodyPr>
          <a:lstStyle>
            <a:lvl1pPr>
              <a:defRPr lang="da-DK" noProof="0" dirty="0">
                <a:solidFill>
                  <a:schemeClr val="tx1"/>
                </a:solidFill>
              </a:defRPr>
            </a:lvl1pPr>
            <a:lvl2pPr>
              <a:defRPr lang="en-GB" noProof="0" smtClean="0">
                <a:solidFill>
                  <a:schemeClr val="tx1"/>
                </a:solidFill>
              </a:defRPr>
            </a:lvl2pPr>
            <a:lvl3pPr>
              <a:defRPr lang="en-GB" noProof="0" smtClean="0">
                <a:solidFill>
                  <a:schemeClr val="tx1"/>
                </a:solidFill>
              </a:defRPr>
            </a:lvl3pPr>
            <a:lvl4pPr>
              <a:defRPr lang="en-GB" noProof="0" smtClean="0">
                <a:solidFill>
                  <a:schemeClr val="tx1"/>
                </a:solidFill>
              </a:defRPr>
            </a:lvl4pPr>
            <a:lvl5pPr>
              <a:defRPr lang="en-GB" noProof="0" smtClean="0">
                <a:solidFill>
                  <a:schemeClr val="tx1"/>
                </a:solidFill>
              </a:defRPr>
            </a:lvl5pPr>
            <a:lvl6pPr>
              <a:defRPr lang="en-GB" noProof="0" smtClean="0">
                <a:solidFill>
                  <a:schemeClr val="tx1"/>
                </a:solidFill>
              </a:defRPr>
            </a:lvl6pPr>
            <a:lvl7pPr>
              <a:defRPr lang="en-GB" noProof="0" smtClean="0">
                <a:solidFill>
                  <a:schemeClr val="tx1"/>
                </a:solidFill>
              </a:defRPr>
            </a:lvl7pPr>
            <a:lvl8pPr>
              <a:defRPr lang="en-GB" noProof="0" smtClean="0">
                <a:solidFill>
                  <a:schemeClr val="tx1"/>
                </a:solidFill>
              </a:defRPr>
            </a:lvl8pPr>
            <a:lvl9pPr>
              <a:defRPr lang="en-GB" noProof="0" smtClean="0">
                <a:solidFill>
                  <a:schemeClr val="tx1"/>
                </a:solidFill>
              </a:defRPr>
            </a:lvl9pPr>
          </a:lstStyle>
          <a:p>
            <a:pPr lvl="0"/>
            <a:r>
              <a:rPr lang="da-DK" noProof="0" dirty="0"/>
              <a:t>Klik for at tilføje tekst</a:t>
            </a:r>
          </a:p>
        </p:txBody>
      </p:sp>
      <p:sp>
        <p:nvSpPr>
          <p:cNvPr id="6" name="Date Placeholder 5">
            <a:extLst>
              <a:ext uri="{FF2B5EF4-FFF2-40B4-BE49-F238E27FC236}">
                <a16:creationId xmlns:a16="http://schemas.microsoft.com/office/drawing/2014/main" id="{75485D0E-CBA5-9BA5-7814-9807F8E3CD7B}"/>
              </a:ext>
            </a:extLst>
          </p:cNvPr>
          <p:cNvSpPr>
            <a:spLocks noGrp="1"/>
          </p:cNvSpPr>
          <p:nvPr>
            <p:ph type="dt" sz="half" idx="29"/>
          </p:nvPr>
        </p:nvSpPr>
        <p:spPr>
          <a:xfrm>
            <a:off x="9650706" y="6303600"/>
            <a:ext cx="1120696" cy="252000"/>
          </a:xfrm>
          <a:prstGeom prst="rect">
            <a:avLst/>
          </a:prstGeom>
        </p:spPr>
        <p:txBody>
          <a:bodyPr/>
          <a:lstStyle/>
          <a:p>
            <a:pPr marL="171450" indent="-171450" algn="l">
              <a:buFont typeface="Arial" panose="020B0604020202020204" pitchFamily="34" charset="0"/>
              <a:buChar char="|"/>
            </a:pPr>
            <a:fld id="{BCB81A75-0429-4696-B19B-9C09EDC112EF}" type="datetime1">
              <a:rPr lang="da-DK" smtClean="0"/>
              <a:t>02-10-2025</a:t>
            </a:fld>
            <a:endParaRPr lang="da-DK" dirty="0"/>
          </a:p>
        </p:txBody>
      </p:sp>
      <p:sp>
        <p:nvSpPr>
          <p:cNvPr id="7" name="Footer Placeholder 6">
            <a:extLst>
              <a:ext uri="{FF2B5EF4-FFF2-40B4-BE49-F238E27FC236}">
                <a16:creationId xmlns:a16="http://schemas.microsoft.com/office/drawing/2014/main" id="{3327D25E-12C6-ED4B-1742-C166EEC40469}"/>
              </a:ext>
            </a:extLst>
          </p:cNvPr>
          <p:cNvSpPr>
            <a:spLocks noGrp="1"/>
          </p:cNvSpPr>
          <p:nvPr>
            <p:ph type="ftr" sz="quarter" idx="30"/>
          </p:nvPr>
        </p:nvSpPr>
        <p:spPr/>
        <p:txBody>
          <a:bodyPr/>
          <a:lstStyle/>
          <a:p>
            <a:r>
              <a:rPr lang="da-DK" dirty="0"/>
              <a:t>Energistyrelsen</a:t>
            </a:r>
          </a:p>
        </p:txBody>
      </p:sp>
      <p:sp>
        <p:nvSpPr>
          <p:cNvPr id="8" name="Slide Number Placeholder 7">
            <a:extLst>
              <a:ext uri="{FF2B5EF4-FFF2-40B4-BE49-F238E27FC236}">
                <a16:creationId xmlns:a16="http://schemas.microsoft.com/office/drawing/2014/main" id="{EE89C666-D7BC-57EC-E7D3-D69DB4AD517F}"/>
              </a:ext>
            </a:extLst>
          </p:cNvPr>
          <p:cNvSpPr>
            <a:spLocks noGrp="1"/>
          </p:cNvSpPr>
          <p:nvPr>
            <p:ph type="sldNum" sz="quarter" idx="31"/>
          </p:nvPr>
        </p:nvSpPr>
        <p:spPr>
          <a:xfrm>
            <a:off x="10992465" y="6303600"/>
            <a:ext cx="649935" cy="252000"/>
          </a:xfrm>
        </p:spPr>
        <p:txBody>
          <a:bodyPr/>
          <a:lstStyle/>
          <a:p>
            <a:r>
              <a:rPr lang="da-DK" dirty="0"/>
              <a:t>Side </a:t>
            </a:r>
            <a:fld id="{5B242B46-DB65-4FA4-8993-88C850261373}" type="slidenum">
              <a:rPr lang="da-DK" smtClean="0"/>
              <a:pPr/>
              <a:t>‹nr.›</a:t>
            </a:fld>
            <a:endParaRPr lang="da-DK" dirty="0"/>
          </a:p>
        </p:txBody>
      </p:sp>
    </p:spTree>
    <p:extLst>
      <p:ext uri="{BB962C8B-B14F-4D97-AF65-F5344CB8AC3E}">
        <p14:creationId xmlns:p14="http://schemas.microsoft.com/office/powerpoint/2010/main" val="2257653076"/>
      </p:ext>
    </p:extLst>
  </p:cSld>
  <p:clrMapOvr>
    <a:masterClrMapping/>
  </p:clrMapOvr>
  <p:extLst>
    <p:ext uri="{DCECCB84-F9BA-43D5-87BE-67443E8EF086}">
      <p15:sldGuideLst xmlns:p15="http://schemas.microsoft.com/office/powerpoint/2012/main">
        <p15:guide id="2" pos="3725" userDrawn="1">
          <p15:clr>
            <a:srgbClr val="A4A3A4"/>
          </p15:clr>
        </p15:guide>
        <p15:guide id="4" pos="3956" userDrawn="1">
          <p15:clr>
            <a:srgbClr val="A4A3A4"/>
          </p15:clr>
        </p15:guide>
        <p15:guide id="5" orient="horz" pos="510" userDrawn="1">
          <p15:clr>
            <a:srgbClr val="A4A3A4"/>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re tekstbokse A">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9E25E7D-F41F-C2B9-E1B3-04ED5EB88B74}"/>
              </a:ext>
            </a:extLst>
          </p:cNvPr>
          <p:cNvSpPr>
            <a:spLocks noGrp="1"/>
          </p:cNvSpPr>
          <p:nvPr>
            <p:ph type="title" hasCustomPrompt="1"/>
          </p:nvPr>
        </p:nvSpPr>
        <p:spPr>
          <a:xfrm>
            <a:off x="557213" y="577971"/>
            <a:ext cx="11085512" cy="1049217"/>
          </a:xfrm>
        </p:spPr>
        <p:txBody>
          <a:bodyPr tIns="144000" anchor="t" anchorCtr="0"/>
          <a:lstStyle>
            <a:lvl1pPr>
              <a:defRPr sz="5000">
                <a:latin typeface="+mj-lt"/>
              </a:defRPr>
            </a:lvl1pPr>
          </a:lstStyle>
          <a:p>
            <a:r>
              <a:rPr lang="da-DK" dirty="0"/>
              <a:t>Klik for at tilføje titel max. 1 linje</a:t>
            </a:r>
          </a:p>
        </p:txBody>
      </p:sp>
      <p:sp>
        <p:nvSpPr>
          <p:cNvPr id="15" name="Text Placeholder 1">
            <a:extLst>
              <a:ext uri="{FF2B5EF4-FFF2-40B4-BE49-F238E27FC236}">
                <a16:creationId xmlns:a16="http://schemas.microsoft.com/office/drawing/2014/main" id="{0A824BA0-80CC-E54B-5315-9B92085F1387}"/>
              </a:ext>
            </a:extLst>
          </p:cNvPr>
          <p:cNvSpPr>
            <a:spLocks noGrp="1"/>
          </p:cNvSpPr>
          <p:nvPr>
            <p:ph type="body" sz="quarter" idx="16" hasCustomPrompt="1"/>
          </p:nvPr>
        </p:nvSpPr>
        <p:spPr>
          <a:xfrm>
            <a:off x="557213" y="1828798"/>
            <a:ext cx="3452400" cy="4183200"/>
          </a:xfrm>
          <a:solidFill>
            <a:schemeClr val="tx2"/>
          </a:solidFill>
          <a:ln>
            <a:noFill/>
          </a:ln>
        </p:spPr>
        <p:txBody>
          <a:bodyPr lIns="0" tIns="0" rIns="0">
            <a:noAutofit/>
          </a:bodyPr>
          <a:lstStyle>
            <a:lvl1pPr marL="0" indent="0">
              <a:spcBef>
                <a:spcPts val="0"/>
              </a:spcBef>
              <a:spcAft>
                <a:spcPts val="0"/>
              </a:spcAft>
              <a:buNone/>
              <a:defRPr sz="100" b="0">
                <a:noFill/>
                <a:latin typeface="+mj-lt"/>
              </a:defRPr>
            </a:lvl1pPr>
            <a:lvl2pPr marL="0" indent="0">
              <a:spcBef>
                <a:spcPts val="0"/>
              </a:spcBef>
              <a:spcAft>
                <a:spcPts val="0"/>
              </a:spcAft>
              <a:buNone/>
              <a:defRPr sz="2400" b="0">
                <a:latin typeface="+mj-lt"/>
              </a:defRPr>
            </a:lvl2pPr>
            <a:lvl3pPr marL="0" indent="0">
              <a:spcBef>
                <a:spcPts val="0"/>
              </a:spcBef>
              <a:spcAft>
                <a:spcPts val="0"/>
              </a:spcAft>
              <a:buNone/>
              <a:defRPr sz="2400" b="0">
                <a:latin typeface="+mj-lt"/>
              </a:defRPr>
            </a:lvl3pPr>
            <a:lvl4pPr marL="0">
              <a:spcBef>
                <a:spcPts val="0"/>
              </a:spcBef>
              <a:spcAft>
                <a:spcPts val="0"/>
              </a:spcAft>
              <a:buNone/>
              <a:defRPr sz="2400" b="0">
                <a:latin typeface="+mj-lt"/>
              </a:defRPr>
            </a:lvl4pPr>
            <a:lvl5pPr marL="0">
              <a:spcBef>
                <a:spcPts val="0"/>
              </a:spcBef>
              <a:spcAft>
                <a:spcPts val="0"/>
              </a:spcAft>
              <a:buNone/>
              <a:defRPr sz="2400" b="0">
                <a:latin typeface="+mj-lt"/>
              </a:defRPr>
            </a:lvl5pPr>
            <a:lvl6pPr marL="0" indent="0">
              <a:spcBef>
                <a:spcPts val="0"/>
              </a:spcBef>
              <a:spcAft>
                <a:spcPts val="0"/>
              </a:spcAft>
              <a:buNone/>
              <a:defRPr sz="2400" b="0">
                <a:latin typeface="+mj-lt"/>
              </a:defRPr>
            </a:lvl6pPr>
            <a:lvl7pPr marL="0">
              <a:spcBef>
                <a:spcPts val="0"/>
              </a:spcBef>
              <a:spcAft>
                <a:spcPts val="0"/>
              </a:spcAft>
              <a:buNone/>
              <a:defRPr sz="2400" b="0">
                <a:latin typeface="+mj-lt"/>
              </a:defRPr>
            </a:lvl7pPr>
            <a:lvl8pPr marL="0">
              <a:spcBef>
                <a:spcPts val="0"/>
              </a:spcBef>
              <a:spcAft>
                <a:spcPts val="0"/>
              </a:spcAft>
              <a:buNone/>
              <a:defRPr sz="2400" b="0">
                <a:latin typeface="+mj-lt"/>
              </a:defRPr>
            </a:lvl8pPr>
            <a:lvl9pPr marL="0">
              <a:spcBef>
                <a:spcPts val="0"/>
              </a:spcBef>
              <a:spcAft>
                <a:spcPts val="0"/>
              </a:spcAft>
              <a:buNone/>
              <a:defRPr sz="2400" b="0">
                <a:latin typeface="+mj-lt"/>
              </a:defRPr>
            </a:lvl9pPr>
          </a:lstStyle>
          <a:p>
            <a:pPr lvl="0"/>
            <a:r>
              <a:rPr lang="da-DK" noProof="0" dirty="0"/>
              <a:t>.</a:t>
            </a:r>
          </a:p>
        </p:txBody>
      </p:sp>
      <p:sp>
        <p:nvSpPr>
          <p:cNvPr id="9" name="Text Placeholder 8">
            <a:extLst>
              <a:ext uri="{FF2B5EF4-FFF2-40B4-BE49-F238E27FC236}">
                <a16:creationId xmlns:a16="http://schemas.microsoft.com/office/drawing/2014/main" id="{FD2E2476-B89D-4539-DB96-8B316D594C2C}"/>
              </a:ext>
            </a:extLst>
          </p:cNvPr>
          <p:cNvSpPr>
            <a:spLocks noGrp="1"/>
          </p:cNvSpPr>
          <p:nvPr>
            <p:ph type="body" sz="quarter" idx="13" hasCustomPrompt="1"/>
          </p:nvPr>
        </p:nvSpPr>
        <p:spPr bwMode="white">
          <a:xfrm>
            <a:off x="800213" y="2102400"/>
            <a:ext cx="2966400" cy="3592800"/>
          </a:xfrm>
        </p:spPr>
        <p:txBody>
          <a:bodyPr vert="horz" lIns="0" tIns="0" rIns="0" bIns="0" rtlCol="0">
            <a:noAutofit/>
          </a:bodyPr>
          <a:lstStyle>
            <a:lvl1pPr>
              <a:defRPr lang="en-GB" noProof="0" dirty="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da-DK" noProof="0" dirty="0"/>
              <a:t>Klik for at tilføje tekst</a:t>
            </a:r>
          </a:p>
        </p:txBody>
      </p:sp>
      <p:sp>
        <p:nvSpPr>
          <p:cNvPr id="16" name="Text Placeholder 1">
            <a:extLst>
              <a:ext uri="{FF2B5EF4-FFF2-40B4-BE49-F238E27FC236}">
                <a16:creationId xmlns:a16="http://schemas.microsoft.com/office/drawing/2014/main" id="{59FC1170-B52B-93A0-610B-1D6E628C1001}"/>
              </a:ext>
            </a:extLst>
          </p:cNvPr>
          <p:cNvSpPr>
            <a:spLocks noGrp="1"/>
          </p:cNvSpPr>
          <p:nvPr>
            <p:ph type="body" sz="quarter" idx="17" hasCustomPrompt="1"/>
          </p:nvPr>
        </p:nvSpPr>
        <p:spPr>
          <a:xfrm>
            <a:off x="4373769" y="1828798"/>
            <a:ext cx="3452400" cy="4183200"/>
          </a:xfrm>
          <a:solidFill>
            <a:schemeClr val="tx2"/>
          </a:solidFill>
          <a:ln>
            <a:noFill/>
          </a:ln>
        </p:spPr>
        <p:txBody>
          <a:bodyPr lIns="0" tIns="0" rIns="0">
            <a:noAutofit/>
          </a:bodyPr>
          <a:lstStyle>
            <a:lvl1pPr marL="0" indent="0">
              <a:spcBef>
                <a:spcPts val="0"/>
              </a:spcBef>
              <a:spcAft>
                <a:spcPts val="0"/>
              </a:spcAft>
              <a:buNone/>
              <a:defRPr sz="100" b="0">
                <a:noFill/>
                <a:latin typeface="+mj-lt"/>
              </a:defRPr>
            </a:lvl1pPr>
            <a:lvl2pPr marL="0" indent="0">
              <a:spcBef>
                <a:spcPts val="0"/>
              </a:spcBef>
              <a:spcAft>
                <a:spcPts val="0"/>
              </a:spcAft>
              <a:buNone/>
              <a:defRPr sz="2400" b="0">
                <a:latin typeface="+mj-lt"/>
              </a:defRPr>
            </a:lvl2pPr>
            <a:lvl3pPr marL="0" indent="0">
              <a:spcBef>
                <a:spcPts val="0"/>
              </a:spcBef>
              <a:spcAft>
                <a:spcPts val="0"/>
              </a:spcAft>
              <a:buNone/>
              <a:defRPr sz="2400" b="0">
                <a:latin typeface="+mj-lt"/>
              </a:defRPr>
            </a:lvl3pPr>
            <a:lvl4pPr marL="0">
              <a:spcBef>
                <a:spcPts val="0"/>
              </a:spcBef>
              <a:spcAft>
                <a:spcPts val="0"/>
              </a:spcAft>
              <a:buNone/>
              <a:defRPr sz="2400" b="0">
                <a:latin typeface="+mj-lt"/>
              </a:defRPr>
            </a:lvl4pPr>
            <a:lvl5pPr marL="0">
              <a:spcBef>
                <a:spcPts val="0"/>
              </a:spcBef>
              <a:spcAft>
                <a:spcPts val="0"/>
              </a:spcAft>
              <a:buNone/>
              <a:defRPr sz="2400" b="0">
                <a:latin typeface="+mj-lt"/>
              </a:defRPr>
            </a:lvl5pPr>
            <a:lvl6pPr marL="0" indent="0">
              <a:spcBef>
                <a:spcPts val="0"/>
              </a:spcBef>
              <a:spcAft>
                <a:spcPts val="0"/>
              </a:spcAft>
              <a:buNone/>
              <a:defRPr sz="2400" b="0">
                <a:latin typeface="+mj-lt"/>
              </a:defRPr>
            </a:lvl6pPr>
            <a:lvl7pPr marL="0">
              <a:spcBef>
                <a:spcPts val="0"/>
              </a:spcBef>
              <a:spcAft>
                <a:spcPts val="0"/>
              </a:spcAft>
              <a:buNone/>
              <a:defRPr sz="2400" b="0">
                <a:latin typeface="+mj-lt"/>
              </a:defRPr>
            </a:lvl7pPr>
            <a:lvl8pPr marL="0">
              <a:spcBef>
                <a:spcPts val="0"/>
              </a:spcBef>
              <a:spcAft>
                <a:spcPts val="0"/>
              </a:spcAft>
              <a:buNone/>
              <a:defRPr sz="2400" b="0">
                <a:latin typeface="+mj-lt"/>
              </a:defRPr>
            </a:lvl8pPr>
            <a:lvl9pPr marL="0">
              <a:spcBef>
                <a:spcPts val="0"/>
              </a:spcBef>
              <a:spcAft>
                <a:spcPts val="0"/>
              </a:spcAft>
              <a:buNone/>
              <a:defRPr sz="2400" b="0">
                <a:latin typeface="+mj-lt"/>
              </a:defRPr>
            </a:lvl9pPr>
          </a:lstStyle>
          <a:p>
            <a:pPr lvl="0"/>
            <a:r>
              <a:rPr lang="da-DK" noProof="0" dirty="0"/>
              <a:t>.</a:t>
            </a:r>
          </a:p>
        </p:txBody>
      </p:sp>
      <p:sp>
        <p:nvSpPr>
          <p:cNvPr id="13" name="Text Placeholder 8">
            <a:extLst>
              <a:ext uri="{FF2B5EF4-FFF2-40B4-BE49-F238E27FC236}">
                <a16:creationId xmlns:a16="http://schemas.microsoft.com/office/drawing/2014/main" id="{1E89BCAA-F29B-8728-7A5B-BE5E6FF63622}"/>
              </a:ext>
            </a:extLst>
          </p:cNvPr>
          <p:cNvSpPr>
            <a:spLocks noGrp="1"/>
          </p:cNvSpPr>
          <p:nvPr>
            <p:ph type="body" sz="quarter" idx="14" hasCustomPrompt="1"/>
          </p:nvPr>
        </p:nvSpPr>
        <p:spPr bwMode="white">
          <a:xfrm>
            <a:off x="4616769" y="2102400"/>
            <a:ext cx="2966400" cy="3592800"/>
          </a:xfrm>
        </p:spPr>
        <p:txBody>
          <a:bodyPr vert="horz" lIns="0" tIns="0" rIns="0" bIns="0" rtlCol="0">
            <a:noAutofit/>
          </a:bodyPr>
          <a:lstStyle>
            <a:lvl1pPr>
              <a:defRPr lang="en-GB" noProof="0" dirty="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da-DK" noProof="0" dirty="0"/>
              <a:t>Klik for at tilføje tekst</a:t>
            </a:r>
          </a:p>
        </p:txBody>
      </p:sp>
      <p:sp>
        <p:nvSpPr>
          <p:cNvPr id="17" name="Text Placeholder 1">
            <a:extLst>
              <a:ext uri="{FF2B5EF4-FFF2-40B4-BE49-F238E27FC236}">
                <a16:creationId xmlns:a16="http://schemas.microsoft.com/office/drawing/2014/main" id="{CAF0D22B-6594-C103-6BDB-0B8B47CD3D14}"/>
              </a:ext>
            </a:extLst>
          </p:cNvPr>
          <p:cNvSpPr>
            <a:spLocks noGrp="1"/>
          </p:cNvSpPr>
          <p:nvPr>
            <p:ph type="body" sz="quarter" idx="18" hasCustomPrompt="1"/>
          </p:nvPr>
        </p:nvSpPr>
        <p:spPr>
          <a:xfrm>
            <a:off x="8190325" y="1828798"/>
            <a:ext cx="3452400" cy="4183200"/>
          </a:xfrm>
          <a:solidFill>
            <a:schemeClr val="tx2"/>
          </a:solidFill>
          <a:ln>
            <a:noFill/>
          </a:ln>
        </p:spPr>
        <p:txBody>
          <a:bodyPr lIns="0" tIns="0" rIns="0">
            <a:noAutofit/>
          </a:bodyPr>
          <a:lstStyle>
            <a:lvl1pPr marL="0" indent="0">
              <a:spcBef>
                <a:spcPts val="0"/>
              </a:spcBef>
              <a:spcAft>
                <a:spcPts val="0"/>
              </a:spcAft>
              <a:buNone/>
              <a:defRPr sz="100" b="0">
                <a:noFill/>
                <a:latin typeface="+mj-lt"/>
              </a:defRPr>
            </a:lvl1pPr>
            <a:lvl2pPr marL="0" indent="0">
              <a:spcBef>
                <a:spcPts val="0"/>
              </a:spcBef>
              <a:spcAft>
                <a:spcPts val="0"/>
              </a:spcAft>
              <a:buNone/>
              <a:defRPr sz="2400" b="0">
                <a:latin typeface="+mj-lt"/>
              </a:defRPr>
            </a:lvl2pPr>
            <a:lvl3pPr marL="0" indent="0">
              <a:spcBef>
                <a:spcPts val="0"/>
              </a:spcBef>
              <a:spcAft>
                <a:spcPts val="0"/>
              </a:spcAft>
              <a:buNone/>
              <a:defRPr sz="2400" b="0">
                <a:latin typeface="+mj-lt"/>
              </a:defRPr>
            </a:lvl3pPr>
            <a:lvl4pPr marL="0">
              <a:spcBef>
                <a:spcPts val="0"/>
              </a:spcBef>
              <a:spcAft>
                <a:spcPts val="0"/>
              </a:spcAft>
              <a:buNone/>
              <a:defRPr sz="2400" b="0">
                <a:latin typeface="+mj-lt"/>
              </a:defRPr>
            </a:lvl4pPr>
            <a:lvl5pPr marL="0">
              <a:spcBef>
                <a:spcPts val="0"/>
              </a:spcBef>
              <a:spcAft>
                <a:spcPts val="0"/>
              </a:spcAft>
              <a:buNone/>
              <a:defRPr sz="2400" b="0">
                <a:latin typeface="+mj-lt"/>
              </a:defRPr>
            </a:lvl5pPr>
            <a:lvl6pPr marL="0" indent="0">
              <a:spcBef>
                <a:spcPts val="0"/>
              </a:spcBef>
              <a:spcAft>
                <a:spcPts val="0"/>
              </a:spcAft>
              <a:buNone/>
              <a:defRPr sz="2400" b="0">
                <a:latin typeface="+mj-lt"/>
              </a:defRPr>
            </a:lvl6pPr>
            <a:lvl7pPr marL="0">
              <a:spcBef>
                <a:spcPts val="0"/>
              </a:spcBef>
              <a:spcAft>
                <a:spcPts val="0"/>
              </a:spcAft>
              <a:buNone/>
              <a:defRPr sz="2400" b="0">
                <a:latin typeface="+mj-lt"/>
              </a:defRPr>
            </a:lvl7pPr>
            <a:lvl8pPr marL="0">
              <a:spcBef>
                <a:spcPts val="0"/>
              </a:spcBef>
              <a:spcAft>
                <a:spcPts val="0"/>
              </a:spcAft>
              <a:buNone/>
              <a:defRPr sz="2400" b="0">
                <a:latin typeface="+mj-lt"/>
              </a:defRPr>
            </a:lvl8pPr>
            <a:lvl9pPr marL="0">
              <a:spcBef>
                <a:spcPts val="0"/>
              </a:spcBef>
              <a:spcAft>
                <a:spcPts val="0"/>
              </a:spcAft>
              <a:buNone/>
              <a:defRPr sz="2400" b="0">
                <a:latin typeface="+mj-lt"/>
              </a:defRPr>
            </a:lvl9pPr>
          </a:lstStyle>
          <a:p>
            <a:pPr lvl="0"/>
            <a:r>
              <a:rPr lang="da-DK" noProof="0" dirty="0"/>
              <a:t>.</a:t>
            </a:r>
          </a:p>
        </p:txBody>
      </p:sp>
      <p:sp>
        <p:nvSpPr>
          <p:cNvPr id="14" name="Text Placeholder 8">
            <a:extLst>
              <a:ext uri="{FF2B5EF4-FFF2-40B4-BE49-F238E27FC236}">
                <a16:creationId xmlns:a16="http://schemas.microsoft.com/office/drawing/2014/main" id="{96C8480F-4BCC-E811-23CF-C461C89A96E1}"/>
              </a:ext>
            </a:extLst>
          </p:cNvPr>
          <p:cNvSpPr>
            <a:spLocks noGrp="1"/>
          </p:cNvSpPr>
          <p:nvPr>
            <p:ph type="body" sz="quarter" idx="15" hasCustomPrompt="1"/>
          </p:nvPr>
        </p:nvSpPr>
        <p:spPr bwMode="white">
          <a:xfrm>
            <a:off x="8433325" y="2102400"/>
            <a:ext cx="2966400" cy="3592800"/>
          </a:xfrm>
        </p:spPr>
        <p:txBody>
          <a:bodyPr vert="horz" lIns="0" tIns="0" rIns="0" bIns="0" rtlCol="0">
            <a:noAutofit/>
          </a:bodyPr>
          <a:lstStyle>
            <a:lvl1pPr>
              <a:defRPr lang="en-GB" noProof="0" dirty="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da-DK" noProof="0" dirty="0"/>
              <a:t>Klik for at tilføje tekst</a:t>
            </a:r>
          </a:p>
        </p:txBody>
      </p:sp>
      <p:sp>
        <p:nvSpPr>
          <p:cNvPr id="2" name="Date Placeholder 1">
            <a:extLst>
              <a:ext uri="{FF2B5EF4-FFF2-40B4-BE49-F238E27FC236}">
                <a16:creationId xmlns:a16="http://schemas.microsoft.com/office/drawing/2014/main" id="{5778634E-170B-EB70-1C47-35B74F35561A}"/>
              </a:ext>
            </a:extLst>
          </p:cNvPr>
          <p:cNvSpPr>
            <a:spLocks noGrp="1"/>
          </p:cNvSpPr>
          <p:nvPr>
            <p:ph type="dt" sz="half" idx="19"/>
          </p:nvPr>
        </p:nvSpPr>
        <p:spPr/>
        <p:txBody>
          <a:bodyPr/>
          <a:lstStyle/>
          <a:p>
            <a:fld id="{32D9AB89-77E7-499B-A57A-83088FC26E35}" type="datetime1">
              <a:rPr lang="da-DK" smtClean="0"/>
              <a:t>02-10-2025</a:t>
            </a:fld>
            <a:endParaRPr lang="da-DK" dirty="0"/>
          </a:p>
        </p:txBody>
      </p:sp>
      <p:sp>
        <p:nvSpPr>
          <p:cNvPr id="3" name="Footer Placeholder 2">
            <a:extLst>
              <a:ext uri="{FF2B5EF4-FFF2-40B4-BE49-F238E27FC236}">
                <a16:creationId xmlns:a16="http://schemas.microsoft.com/office/drawing/2014/main" id="{0A2F375A-E664-141D-F199-CBE46E24B2AE}"/>
              </a:ext>
            </a:extLst>
          </p:cNvPr>
          <p:cNvSpPr>
            <a:spLocks noGrp="1"/>
          </p:cNvSpPr>
          <p:nvPr>
            <p:ph type="ftr" sz="quarter" idx="20"/>
          </p:nvPr>
        </p:nvSpPr>
        <p:spPr/>
        <p:txBody>
          <a:bodyPr/>
          <a:lstStyle/>
          <a:p>
            <a:r>
              <a:rPr lang="da-DK" dirty="0"/>
              <a:t>Energistyrelsen</a:t>
            </a:r>
          </a:p>
        </p:txBody>
      </p:sp>
      <p:sp>
        <p:nvSpPr>
          <p:cNvPr id="6" name="Slide Number Placeholder 5">
            <a:extLst>
              <a:ext uri="{FF2B5EF4-FFF2-40B4-BE49-F238E27FC236}">
                <a16:creationId xmlns:a16="http://schemas.microsoft.com/office/drawing/2014/main" id="{B3F56FF5-D200-8C18-9F4E-7628AC472D35}"/>
              </a:ext>
            </a:extLst>
          </p:cNvPr>
          <p:cNvSpPr>
            <a:spLocks noGrp="1"/>
          </p:cNvSpPr>
          <p:nvPr>
            <p:ph type="sldNum" sz="quarter" idx="21"/>
          </p:nvPr>
        </p:nvSpPr>
        <p:spPr/>
        <p:txBody>
          <a:bodyPr/>
          <a:lstStyle/>
          <a:p>
            <a:r>
              <a:rPr lang="da-DK" dirty="0"/>
              <a:t>Side </a:t>
            </a:r>
            <a:fld id="{5B242B46-DB65-4FA4-8993-88C850261373}" type="slidenum">
              <a:rPr lang="da-DK" smtClean="0"/>
              <a:pPr/>
              <a:t>‹nr.›</a:t>
            </a:fld>
            <a:endParaRPr lang="da-DK" dirty="0"/>
          </a:p>
        </p:txBody>
      </p:sp>
    </p:spTree>
    <p:extLst>
      <p:ext uri="{BB962C8B-B14F-4D97-AF65-F5344CB8AC3E}">
        <p14:creationId xmlns:p14="http://schemas.microsoft.com/office/powerpoint/2010/main" val="2407776578"/>
      </p:ext>
    </p:extLst>
  </p:cSld>
  <p:clrMapOvr>
    <a:masterClrMapping/>
  </p:clrMapOvr>
  <p:extLst>
    <p:ext uri="{DCECCB84-F9BA-43D5-87BE-67443E8EF086}">
      <p15:sldGuideLst xmlns:p15="http://schemas.microsoft.com/office/powerpoint/2012/main">
        <p15:guide id="1" pos="2527">
          <p15:clr>
            <a:srgbClr val="A4A3A4"/>
          </p15:clr>
        </p15:guide>
        <p15:guide id="2" pos="2754">
          <p15:clr>
            <a:srgbClr val="A4A3A4"/>
          </p15:clr>
        </p15:guide>
        <p15:guide id="3" pos="5159">
          <p15:clr>
            <a:srgbClr val="A4A3A4"/>
          </p15:clr>
        </p15:guide>
        <p15:guide id="4" pos="4932">
          <p15:clr>
            <a:srgbClr val="A4A3A4"/>
          </p15:clr>
        </p15:guide>
        <p15:guide id="6" orient="horz" pos="3699">
          <p15:clr>
            <a:srgbClr val="A4A3A4"/>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re tekstbokse B">
    <p:spTree>
      <p:nvGrpSpPr>
        <p:cNvPr id="1" name=""/>
        <p:cNvGrpSpPr/>
        <p:nvPr/>
      </p:nvGrpSpPr>
      <p:grpSpPr>
        <a:xfrm>
          <a:off x="0" y="0"/>
          <a:ext cx="0" cy="0"/>
          <a:chOff x="0" y="0"/>
          <a:chExt cx="0" cy="0"/>
        </a:xfrm>
      </p:grpSpPr>
      <p:sp>
        <p:nvSpPr>
          <p:cNvPr id="7" name="Rektangel 18">
            <a:extLst>
              <a:ext uri="{FF2B5EF4-FFF2-40B4-BE49-F238E27FC236}">
                <a16:creationId xmlns:a16="http://schemas.microsoft.com/office/drawing/2014/main" id="{D70385C8-C090-7A3F-1632-A3AED8AEF4BF}"/>
              </a:ext>
            </a:extLst>
          </p:cNvPr>
          <p:cNvSpPr/>
          <p:nvPr userDrawn="1"/>
        </p:nvSpPr>
        <p:spPr>
          <a:xfrm>
            <a:off x="557213" y="1828799"/>
            <a:ext cx="3452400" cy="4184375"/>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spcAft>
                <a:spcPts val="1200"/>
              </a:spcAft>
            </a:pPr>
            <a:endParaRPr lang="da-DK" sz="2000" noProof="0" dirty="0" err="1">
              <a:solidFill>
                <a:schemeClr val="bg2"/>
              </a:solidFill>
              <a:latin typeface="+mj-lt"/>
            </a:endParaRPr>
          </a:p>
        </p:txBody>
      </p:sp>
      <p:sp>
        <p:nvSpPr>
          <p:cNvPr id="8" name="Rektangel 24">
            <a:extLst>
              <a:ext uri="{FF2B5EF4-FFF2-40B4-BE49-F238E27FC236}">
                <a16:creationId xmlns:a16="http://schemas.microsoft.com/office/drawing/2014/main" id="{70C584AF-E249-42F0-F60D-525F348BCF76}"/>
              </a:ext>
            </a:extLst>
          </p:cNvPr>
          <p:cNvSpPr/>
          <p:nvPr userDrawn="1"/>
        </p:nvSpPr>
        <p:spPr>
          <a:xfrm>
            <a:off x="8190000" y="1828799"/>
            <a:ext cx="3452400" cy="4184375"/>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spcAft>
                <a:spcPts val="1200"/>
              </a:spcAft>
            </a:pPr>
            <a:endParaRPr lang="da-DK" sz="2000" noProof="0" dirty="0" err="1">
              <a:solidFill>
                <a:schemeClr val="bg2"/>
              </a:solidFill>
              <a:latin typeface="+mj-lt"/>
            </a:endParaRPr>
          </a:p>
        </p:txBody>
      </p:sp>
      <p:sp>
        <p:nvSpPr>
          <p:cNvPr id="9" name="Rektangel 28">
            <a:extLst>
              <a:ext uri="{FF2B5EF4-FFF2-40B4-BE49-F238E27FC236}">
                <a16:creationId xmlns:a16="http://schemas.microsoft.com/office/drawing/2014/main" id="{50DEB9E0-0754-FE67-31E6-C1E1595F1778}"/>
              </a:ext>
            </a:extLst>
          </p:cNvPr>
          <p:cNvSpPr/>
          <p:nvPr userDrawn="1"/>
        </p:nvSpPr>
        <p:spPr>
          <a:xfrm>
            <a:off x="4373606" y="1828799"/>
            <a:ext cx="3452400" cy="4184375"/>
          </a:xfrm>
          <a:prstGeom prst="rect">
            <a:avLst/>
          </a:prstGeom>
          <a:solidFill>
            <a:srgbClr val="CAE7EC"/>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spcAft>
                <a:spcPts val="1200"/>
              </a:spcAft>
            </a:pPr>
            <a:endParaRPr lang="da-DK" sz="2000" noProof="0" dirty="0" err="1">
              <a:solidFill>
                <a:schemeClr val="bg2"/>
              </a:solidFill>
              <a:latin typeface="+mj-lt"/>
            </a:endParaRPr>
          </a:p>
        </p:txBody>
      </p:sp>
      <p:sp>
        <p:nvSpPr>
          <p:cNvPr id="3" name="Footer Placeholder 2">
            <a:extLst>
              <a:ext uri="{FF2B5EF4-FFF2-40B4-BE49-F238E27FC236}">
                <a16:creationId xmlns:a16="http://schemas.microsoft.com/office/drawing/2014/main" id="{49543969-BEC9-82D9-9657-9530CFD5B6E4}"/>
              </a:ext>
            </a:extLst>
          </p:cNvPr>
          <p:cNvSpPr>
            <a:spLocks noGrp="1"/>
          </p:cNvSpPr>
          <p:nvPr>
            <p:ph type="ftr" sz="quarter" idx="10"/>
          </p:nvPr>
        </p:nvSpPr>
        <p:spPr/>
        <p:txBody>
          <a:bodyPr/>
          <a:lstStyle/>
          <a:p>
            <a:r>
              <a:rPr lang="da-DK" dirty="0"/>
              <a:t>Energistyrelsen</a:t>
            </a:r>
          </a:p>
        </p:txBody>
      </p:sp>
      <p:sp>
        <p:nvSpPr>
          <p:cNvPr id="4" name="Slide Number Placeholder 3">
            <a:extLst>
              <a:ext uri="{FF2B5EF4-FFF2-40B4-BE49-F238E27FC236}">
                <a16:creationId xmlns:a16="http://schemas.microsoft.com/office/drawing/2014/main" id="{40FAB1D5-D3A0-49DD-8C47-B2EA91596F00}"/>
              </a:ext>
            </a:extLst>
          </p:cNvPr>
          <p:cNvSpPr>
            <a:spLocks noGrp="1"/>
          </p:cNvSpPr>
          <p:nvPr>
            <p:ph type="sldNum" sz="quarter" idx="11"/>
          </p:nvPr>
        </p:nvSpPr>
        <p:spPr/>
        <p:txBody>
          <a:bodyPr/>
          <a:lstStyle/>
          <a:p>
            <a:r>
              <a:rPr lang="da-DK" dirty="0"/>
              <a:t>Side </a:t>
            </a:r>
            <a:fld id="{5B242B46-DB65-4FA4-8993-88C850261373}" type="slidenum">
              <a:rPr lang="da-DK" smtClean="0"/>
              <a:pPr/>
              <a:t>‹nr.›</a:t>
            </a:fld>
            <a:endParaRPr lang="da-DK" dirty="0"/>
          </a:p>
        </p:txBody>
      </p:sp>
      <p:sp>
        <p:nvSpPr>
          <p:cNvPr id="5" name="Date Placeholder 4">
            <a:extLst>
              <a:ext uri="{FF2B5EF4-FFF2-40B4-BE49-F238E27FC236}">
                <a16:creationId xmlns:a16="http://schemas.microsoft.com/office/drawing/2014/main" id="{56B57001-1660-E585-9A3A-60BC35696C49}"/>
              </a:ext>
            </a:extLst>
          </p:cNvPr>
          <p:cNvSpPr>
            <a:spLocks noGrp="1"/>
          </p:cNvSpPr>
          <p:nvPr>
            <p:ph type="dt" sz="half" idx="12"/>
          </p:nvPr>
        </p:nvSpPr>
        <p:spPr/>
        <p:txBody>
          <a:bodyPr/>
          <a:lstStyle/>
          <a:p>
            <a:fld id="{C50B7E36-F66B-4A58-8119-7DED7996C476}" type="datetime1">
              <a:rPr lang="da-DK" smtClean="0"/>
              <a:t>02-10-2025</a:t>
            </a:fld>
            <a:endParaRPr lang="da-DK" dirty="0"/>
          </a:p>
        </p:txBody>
      </p:sp>
      <p:sp>
        <p:nvSpPr>
          <p:cNvPr id="6" name="Title 3">
            <a:extLst>
              <a:ext uri="{FF2B5EF4-FFF2-40B4-BE49-F238E27FC236}">
                <a16:creationId xmlns:a16="http://schemas.microsoft.com/office/drawing/2014/main" id="{AA099E7F-7D9B-049D-C353-111C5F7F6B49}"/>
              </a:ext>
            </a:extLst>
          </p:cNvPr>
          <p:cNvSpPr>
            <a:spLocks noGrp="1"/>
          </p:cNvSpPr>
          <p:nvPr>
            <p:ph type="title" hasCustomPrompt="1"/>
          </p:nvPr>
        </p:nvSpPr>
        <p:spPr>
          <a:xfrm>
            <a:off x="557213" y="577971"/>
            <a:ext cx="11085512" cy="1049217"/>
          </a:xfrm>
        </p:spPr>
        <p:txBody>
          <a:bodyPr tIns="144000" anchor="t" anchorCtr="0"/>
          <a:lstStyle>
            <a:lvl1pPr>
              <a:defRPr sz="5000">
                <a:latin typeface="+mj-lt"/>
              </a:defRPr>
            </a:lvl1pPr>
          </a:lstStyle>
          <a:p>
            <a:r>
              <a:rPr lang="da-DK" dirty="0"/>
              <a:t>Klik for at tilføje titel max. 1 linje</a:t>
            </a:r>
          </a:p>
        </p:txBody>
      </p:sp>
      <p:sp>
        <p:nvSpPr>
          <p:cNvPr id="11" name="Text Placeholder 10">
            <a:extLst>
              <a:ext uri="{FF2B5EF4-FFF2-40B4-BE49-F238E27FC236}">
                <a16:creationId xmlns:a16="http://schemas.microsoft.com/office/drawing/2014/main" id="{9FBDEB0F-A86E-E7E0-6B0E-03064F6AFAE2}"/>
              </a:ext>
            </a:extLst>
          </p:cNvPr>
          <p:cNvSpPr>
            <a:spLocks noGrp="1"/>
          </p:cNvSpPr>
          <p:nvPr>
            <p:ph type="body" sz="quarter" idx="13" hasCustomPrompt="1"/>
          </p:nvPr>
        </p:nvSpPr>
        <p:spPr>
          <a:xfrm>
            <a:off x="806400" y="2102400"/>
            <a:ext cx="2977200" cy="3592800"/>
          </a:xfrm>
        </p:spPr>
        <p:txBody>
          <a:bodyPr/>
          <a:lstStyle>
            <a:lvl1pPr>
              <a:defRPr sz="1800"/>
            </a:lvl1pPr>
            <a:lvl2pPr>
              <a:defRPr sz="1800"/>
            </a:lvl2pPr>
            <a:lvl3pPr>
              <a:defRPr sz="1800"/>
            </a:lvl3pPr>
            <a:lvl4pPr>
              <a:defRPr sz="1800"/>
            </a:lvl4pPr>
            <a:lvl5pPr>
              <a:defRPr sz="1800"/>
            </a:lvl5pPr>
          </a:lstStyle>
          <a:p>
            <a:pPr lvl="0"/>
            <a:r>
              <a:rPr lang="da-DK" dirty="0"/>
              <a:t>Klik for at tilføje tekst</a:t>
            </a:r>
          </a:p>
        </p:txBody>
      </p:sp>
      <p:sp>
        <p:nvSpPr>
          <p:cNvPr id="12" name="Text Placeholder 10">
            <a:extLst>
              <a:ext uri="{FF2B5EF4-FFF2-40B4-BE49-F238E27FC236}">
                <a16:creationId xmlns:a16="http://schemas.microsoft.com/office/drawing/2014/main" id="{9E8B9D73-3603-7D2D-8A29-2096BB881D20}"/>
              </a:ext>
            </a:extLst>
          </p:cNvPr>
          <p:cNvSpPr>
            <a:spLocks noGrp="1"/>
          </p:cNvSpPr>
          <p:nvPr>
            <p:ph type="body" sz="quarter" idx="14" hasCustomPrompt="1"/>
          </p:nvPr>
        </p:nvSpPr>
        <p:spPr>
          <a:xfrm>
            <a:off x="4611206" y="2102400"/>
            <a:ext cx="2977200" cy="3592800"/>
          </a:xfrm>
        </p:spPr>
        <p:txBody>
          <a:bodyPr/>
          <a:lstStyle>
            <a:lvl1pPr>
              <a:defRPr sz="1800"/>
            </a:lvl1pPr>
            <a:lvl2pPr>
              <a:defRPr sz="1800"/>
            </a:lvl2pPr>
            <a:lvl3pPr>
              <a:defRPr sz="1800"/>
            </a:lvl3pPr>
            <a:lvl4pPr>
              <a:defRPr sz="1800"/>
            </a:lvl4pPr>
            <a:lvl5pPr>
              <a:defRPr sz="1800"/>
            </a:lvl5pPr>
          </a:lstStyle>
          <a:p>
            <a:pPr lvl="0"/>
            <a:r>
              <a:rPr lang="da-DK" dirty="0"/>
              <a:t>Klik for at tilføje tekst</a:t>
            </a:r>
          </a:p>
        </p:txBody>
      </p:sp>
      <p:sp>
        <p:nvSpPr>
          <p:cNvPr id="13" name="Text Placeholder 10">
            <a:extLst>
              <a:ext uri="{FF2B5EF4-FFF2-40B4-BE49-F238E27FC236}">
                <a16:creationId xmlns:a16="http://schemas.microsoft.com/office/drawing/2014/main" id="{C2EEF913-4B4E-3700-20E1-8C8EFC049781}"/>
              </a:ext>
            </a:extLst>
          </p:cNvPr>
          <p:cNvSpPr>
            <a:spLocks noGrp="1"/>
          </p:cNvSpPr>
          <p:nvPr>
            <p:ph type="body" sz="quarter" idx="15" hasCustomPrompt="1"/>
          </p:nvPr>
        </p:nvSpPr>
        <p:spPr>
          <a:xfrm>
            <a:off x="8427600" y="2102400"/>
            <a:ext cx="2977200" cy="3592800"/>
          </a:xfrm>
        </p:spPr>
        <p:txBody>
          <a:bodyPr/>
          <a:lstStyle>
            <a:lvl1pPr>
              <a:defRPr sz="1800"/>
            </a:lvl1pPr>
            <a:lvl2pPr>
              <a:defRPr sz="1800"/>
            </a:lvl2pPr>
            <a:lvl3pPr>
              <a:defRPr sz="1800"/>
            </a:lvl3pPr>
            <a:lvl4pPr>
              <a:defRPr sz="1800"/>
            </a:lvl4pPr>
            <a:lvl5pPr>
              <a:defRPr sz="1800"/>
            </a:lvl5pPr>
          </a:lstStyle>
          <a:p>
            <a:pPr lvl="0"/>
            <a:r>
              <a:rPr lang="da-DK" dirty="0"/>
              <a:t>Klik for at tilføje tekst</a:t>
            </a:r>
          </a:p>
        </p:txBody>
      </p:sp>
    </p:spTree>
    <p:extLst>
      <p:ext uri="{BB962C8B-B14F-4D97-AF65-F5344CB8AC3E}">
        <p14:creationId xmlns:p14="http://schemas.microsoft.com/office/powerpoint/2010/main" val="161033658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Fire tekstbokse A">
    <p:spTree>
      <p:nvGrpSpPr>
        <p:cNvPr id="1" name=""/>
        <p:cNvGrpSpPr/>
        <p:nvPr/>
      </p:nvGrpSpPr>
      <p:grpSpPr>
        <a:xfrm>
          <a:off x="0" y="0"/>
          <a:ext cx="0" cy="0"/>
          <a:chOff x="0" y="0"/>
          <a:chExt cx="0" cy="0"/>
        </a:xfrm>
      </p:grpSpPr>
      <p:sp>
        <p:nvSpPr>
          <p:cNvPr id="10" name="Rektangel 17">
            <a:extLst>
              <a:ext uri="{FF2B5EF4-FFF2-40B4-BE49-F238E27FC236}">
                <a16:creationId xmlns:a16="http://schemas.microsoft.com/office/drawing/2014/main" id="{436718A8-EFC6-6932-21F0-11652FA56020}"/>
              </a:ext>
            </a:extLst>
          </p:cNvPr>
          <p:cNvSpPr/>
          <p:nvPr userDrawn="1"/>
        </p:nvSpPr>
        <p:spPr>
          <a:xfrm>
            <a:off x="557212" y="1831930"/>
            <a:ext cx="2498400" cy="4294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spcAft>
                <a:spcPts val="1200"/>
              </a:spcAft>
            </a:pPr>
            <a:endParaRPr lang="da-DK" sz="2000" noProof="0" dirty="0" err="1">
              <a:solidFill>
                <a:schemeClr val="bg2"/>
              </a:solidFill>
              <a:latin typeface="+mj-lt"/>
            </a:endParaRPr>
          </a:p>
        </p:txBody>
      </p:sp>
      <p:sp>
        <p:nvSpPr>
          <p:cNvPr id="11" name="Rektangel 15">
            <a:extLst>
              <a:ext uri="{FF2B5EF4-FFF2-40B4-BE49-F238E27FC236}">
                <a16:creationId xmlns:a16="http://schemas.microsoft.com/office/drawing/2014/main" id="{CB58E357-EFC7-79F2-A533-D4F064406EAC}"/>
              </a:ext>
            </a:extLst>
          </p:cNvPr>
          <p:cNvSpPr/>
          <p:nvPr userDrawn="1"/>
        </p:nvSpPr>
        <p:spPr>
          <a:xfrm>
            <a:off x="9144325" y="1831930"/>
            <a:ext cx="2498400" cy="4294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spcAft>
                <a:spcPts val="1200"/>
              </a:spcAft>
            </a:pPr>
            <a:endParaRPr lang="da-DK" sz="2000" noProof="0" dirty="0" err="1">
              <a:solidFill>
                <a:schemeClr val="bg2"/>
              </a:solidFill>
              <a:latin typeface="+mj-lt"/>
            </a:endParaRPr>
          </a:p>
        </p:txBody>
      </p:sp>
      <p:sp>
        <p:nvSpPr>
          <p:cNvPr id="12" name="Rektangel 18">
            <a:extLst>
              <a:ext uri="{FF2B5EF4-FFF2-40B4-BE49-F238E27FC236}">
                <a16:creationId xmlns:a16="http://schemas.microsoft.com/office/drawing/2014/main" id="{253A54E7-7A0A-E682-8CCE-04C951818A4F}"/>
              </a:ext>
            </a:extLst>
          </p:cNvPr>
          <p:cNvSpPr/>
          <p:nvPr userDrawn="1"/>
        </p:nvSpPr>
        <p:spPr>
          <a:xfrm>
            <a:off x="3419583" y="1831930"/>
            <a:ext cx="2498400" cy="4294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spcAft>
                <a:spcPts val="1200"/>
              </a:spcAft>
            </a:pPr>
            <a:endParaRPr lang="da-DK" sz="2000" noProof="0" dirty="0" err="1">
              <a:solidFill>
                <a:schemeClr val="bg2"/>
              </a:solidFill>
              <a:latin typeface="+mj-lt"/>
            </a:endParaRPr>
          </a:p>
        </p:txBody>
      </p:sp>
      <p:sp>
        <p:nvSpPr>
          <p:cNvPr id="18" name="Rektangel 24">
            <a:extLst>
              <a:ext uri="{FF2B5EF4-FFF2-40B4-BE49-F238E27FC236}">
                <a16:creationId xmlns:a16="http://schemas.microsoft.com/office/drawing/2014/main" id="{7EB6939D-CADC-B466-6112-EB7EB8E8D305}"/>
              </a:ext>
            </a:extLst>
          </p:cNvPr>
          <p:cNvSpPr/>
          <p:nvPr userDrawn="1"/>
        </p:nvSpPr>
        <p:spPr>
          <a:xfrm>
            <a:off x="6281954" y="1831930"/>
            <a:ext cx="2498400" cy="4294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spcAft>
                <a:spcPts val="1200"/>
              </a:spcAft>
            </a:pPr>
            <a:endParaRPr lang="da-DK" sz="2000" noProof="0" dirty="0" err="1">
              <a:solidFill>
                <a:schemeClr val="bg2"/>
              </a:solidFill>
              <a:latin typeface="+mj-lt"/>
            </a:endParaRPr>
          </a:p>
        </p:txBody>
      </p:sp>
      <p:sp>
        <p:nvSpPr>
          <p:cNvPr id="4" name="Title 3">
            <a:extLst>
              <a:ext uri="{FF2B5EF4-FFF2-40B4-BE49-F238E27FC236}">
                <a16:creationId xmlns:a16="http://schemas.microsoft.com/office/drawing/2014/main" id="{B9E25E7D-F41F-C2B9-E1B3-04ED5EB88B74}"/>
              </a:ext>
            </a:extLst>
          </p:cNvPr>
          <p:cNvSpPr>
            <a:spLocks noGrp="1"/>
          </p:cNvSpPr>
          <p:nvPr>
            <p:ph type="title" hasCustomPrompt="1"/>
          </p:nvPr>
        </p:nvSpPr>
        <p:spPr>
          <a:xfrm>
            <a:off x="557213" y="577971"/>
            <a:ext cx="11085512" cy="1049217"/>
          </a:xfrm>
        </p:spPr>
        <p:txBody>
          <a:bodyPr tIns="144000" anchor="t" anchorCtr="0"/>
          <a:lstStyle>
            <a:lvl1pPr>
              <a:defRPr sz="5000">
                <a:latin typeface="+mj-lt"/>
              </a:defRPr>
            </a:lvl1pPr>
          </a:lstStyle>
          <a:p>
            <a:r>
              <a:rPr lang="da-DK" dirty="0"/>
              <a:t>Klik for at tilføje titel max. 1 linje</a:t>
            </a:r>
          </a:p>
        </p:txBody>
      </p:sp>
      <p:sp>
        <p:nvSpPr>
          <p:cNvPr id="9" name="Text Placeholder 8">
            <a:extLst>
              <a:ext uri="{FF2B5EF4-FFF2-40B4-BE49-F238E27FC236}">
                <a16:creationId xmlns:a16="http://schemas.microsoft.com/office/drawing/2014/main" id="{FD2E2476-B89D-4539-DB96-8B316D594C2C}"/>
              </a:ext>
            </a:extLst>
          </p:cNvPr>
          <p:cNvSpPr>
            <a:spLocks noGrp="1"/>
          </p:cNvSpPr>
          <p:nvPr>
            <p:ph type="body" sz="quarter" idx="13" hasCustomPrompt="1"/>
          </p:nvPr>
        </p:nvSpPr>
        <p:spPr bwMode="white">
          <a:xfrm>
            <a:off x="737212" y="2011931"/>
            <a:ext cx="2138400" cy="3934800"/>
          </a:xfrm>
        </p:spPr>
        <p:txBody>
          <a:bodyPr lIns="0" rIns="0"/>
          <a:lstStyle>
            <a:lvl1pPr marL="0" indent="0" algn="ctr">
              <a:spcBef>
                <a:spcPts val="0"/>
              </a:spcBef>
              <a:spcAft>
                <a:spcPts val="1200"/>
              </a:spcAft>
              <a:buNone/>
              <a:defRPr sz="1800" b="0">
                <a:solidFill>
                  <a:schemeClr val="bg1"/>
                </a:solidFill>
                <a:latin typeface="+mn-lt"/>
              </a:defRPr>
            </a:lvl1pPr>
            <a:lvl2pPr marL="0" indent="0" algn="ctr">
              <a:spcBef>
                <a:spcPts val="0"/>
              </a:spcBef>
              <a:spcAft>
                <a:spcPts val="1200"/>
              </a:spcAft>
              <a:buNone/>
              <a:defRPr sz="1800" b="0">
                <a:solidFill>
                  <a:schemeClr val="bg1"/>
                </a:solidFill>
                <a:latin typeface="+mn-lt"/>
              </a:defRPr>
            </a:lvl2pPr>
            <a:lvl3pPr marL="0" indent="0" algn="ctr">
              <a:spcBef>
                <a:spcPts val="0"/>
              </a:spcBef>
              <a:spcAft>
                <a:spcPts val="1200"/>
              </a:spcAft>
              <a:buNone/>
              <a:defRPr sz="1800" b="0">
                <a:solidFill>
                  <a:schemeClr val="bg1"/>
                </a:solidFill>
                <a:latin typeface="+mn-lt"/>
              </a:defRPr>
            </a:lvl3pPr>
            <a:lvl4pPr marL="0" algn="ctr">
              <a:spcBef>
                <a:spcPts val="0"/>
              </a:spcBef>
              <a:spcAft>
                <a:spcPts val="1200"/>
              </a:spcAft>
              <a:buNone/>
              <a:defRPr sz="1800" b="0">
                <a:solidFill>
                  <a:schemeClr val="bg1"/>
                </a:solidFill>
                <a:latin typeface="+mn-lt"/>
              </a:defRPr>
            </a:lvl4pPr>
            <a:lvl5pPr marL="0" algn="ctr">
              <a:spcBef>
                <a:spcPts val="0"/>
              </a:spcBef>
              <a:spcAft>
                <a:spcPts val="1200"/>
              </a:spcAft>
              <a:buNone/>
              <a:defRPr sz="1800" b="0">
                <a:solidFill>
                  <a:schemeClr val="bg1"/>
                </a:solidFill>
                <a:latin typeface="+mn-lt"/>
              </a:defRPr>
            </a:lvl5pPr>
            <a:lvl6pPr marL="0" indent="0" algn="ctr">
              <a:spcBef>
                <a:spcPts val="0"/>
              </a:spcBef>
              <a:spcAft>
                <a:spcPts val="1200"/>
              </a:spcAft>
              <a:buNone/>
              <a:defRPr sz="1800" b="0">
                <a:solidFill>
                  <a:schemeClr val="bg1"/>
                </a:solidFill>
                <a:latin typeface="+mn-lt"/>
              </a:defRPr>
            </a:lvl6pPr>
            <a:lvl7pPr marL="0" algn="ctr">
              <a:spcBef>
                <a:spcPts val="0"/>
              </a:spcBef>
              <a:spcAft>
                <a:spcPts val="1200"/>
              </a:spcAft>
              <a:buNone/>
              <a:defRPr sz="1800" b="0">
                <a:solidFill>
                  <a:schemeClr val="bg1"/>
                </a:solidFill>
                <a:latin typeface="+mn-lt"/>
              </a:defRPr>
            </a:lvl7pPr>
            <a:lvl8pPr marL="0" algn="ctr">
              <a:spcBef>
                <a:spcPts val="0"/>
              </a:spcBef>
              <a:spcAft>
                <a:spcPts val="1200"/>
              </a:spcAft>
              <a:buNone/>
              <a:defRPr sz="1800" b="0">
                <a:solidFill>
                  <a:schemeClr val="bg1"/>
                </a:solidFill>
                <a:latin typeface="+mn-lt"/>
              </a:defRPr>
            </a:lvl8pPr>
            <a:lvl9pPr marL="0" algn="ctr">
              <a:spcBef>
                <a:spcPts val="0"/>
              </a:spcBef>
              <a:spcAft>
                <a:spcPts val="1200"/>
              </a:spcAft>
              <a:buNone/>
              <a:defRPr sz="1800" b="0">
                <a:solidFill>
                  <a:schemeClr val="bg1"/>
                </a:solidFill>
                <a:latin typeface="+mn-lt"/>
              </a:defRPr>
            </a:lvl9pPr>
          </a:lstStyle>
          <a:p>
            <a:pPr lvl="0"/>
            <a:r>
              <a:rPr lang="da-DK" noProof="0" dirty="0"/>
              <a:t>Klik for at tilføje tekst</a:t>
            </a:r>
          </a:p>
        </p:txBody>
      </p:sp>
      <p:sp>
        <p:nvSpPr>
          <p:cNvPr id="13" name="Text Placeholder 8">
            <a:extLst>
              <a:ext uri="{FF2B5EF4-FFF2-40B4-BE49-F238E27FC236}">
                <a16:creationId xmlns:a16="http://schemas.microsoft.com/office/drawing/2014/main" id="{1E89BCAA-F29B-8728-7A5B-BE5E6FF63622}"/>
              </a:ext>
            </a:extLst>
          </p:cNvPr>
          <p:cNvSpPr>
            <a:spLocks noGrp="1"/>
          </p:cNvSpPr>
          <p:nvPr>
            <p:ph type="body" sz="quarter" idx="14" hasCustomPrompt="1"/>
          </p:nvPr>
        </p:nvSpPr>
        <p:spPr>
          <a:xfrm>
            <a:off x="3599583" y="2011931"/>
            <a:ext cx="2138400" cy="3934800"/>
          </a:xfrm>
        </p:spPr>
        <p:txBody>
          <a:bodyPr lIns="0" rIns="0"/>
          <a:lstStyle>
            <a:lvl1pPr marL="0" indent="0" algn="ctr">
              <a:spcBef>
                <a:spcPts val="0"/>
              </a:spcBef>
              <a:spcAft>
                <a:spcPts val="1200"/>
              </a:spcAft>
              <a:buNone/>
              <a:defRPr sz="1800" b="0">
                <a:solidFill>
                  <a:schemeClr val="bg1"/>
                </a:solidFill>
                <a:latin typeface="+mn-lt"/>
              </a:defRPr>
            </a:lvl1pPr>
            <a:lvl2pPr marL="0" indent="0" algn="ctr">
              <a:spcBef>
                <a:spcPts val="0"/>
              </a:spcBef>
              <a:spcAft>
                <a:spcPts val="1200"/>
              </a:spcAft>
              <a:buNone/>
              <a:defRPr sz="1800" b="0">
                <a:solidFill>
                  <a:schemeClr val="bg1"/>
                </a:solidFill>
                <a:latin typeface="+mn-lt"/>
              </a:defRPr>
            </a:lvl2pPr>
            <a:lvl3pPr marL="0" indent="0" algn="ctr">
              <a:spcBef>
                <a:spcPts val="0"/>
              </a:spcBef>
              <a:spcAft>
                <a:spcPts val="1200"/>
              </a:spcAft>
              <a:buNone/>
              <a:defRPr sz="1800" b="0">
                <a:solidFill>
                  <a:schemeClr val="bg1"/>
                </a:solidFill>
                <a:latin typeface="+mn-lt"/>
              </a:defRPr>
            </a:lvl3pPr>
            <a:lvl4pPr marL="0" algn="ctr">
              <a:spcBef>
                <a:spcPts val="0"/>
              </a:spcBef>
              <a:spcAft>
                <a:spcPts val="1200"/>
              </a:spcAft>
              <a:buNone/>
              <a:defRPr sz="1800" b="0">
                <a:solidFill>
                  <a:schemeClr val="bg1"/>
                </a:solidFill>
                <a:latin typeface="+mn-lt"/>
              </a:defRPr>
            </a:lvl4pPr>
            <a:lvl5pPr marL="0" algn="ctr">
              <a:spcBef>
                <a:spcPts val="0"/>
              </a:spcBef>
              <a:spcAft>
                <a:spcPts val="1200"/>
              </a:spcAft>
              <a:buNone/>
              <a:defRPr sz="1800" b="0">
                <a:solidFill>
                  <a:schemeClr val="bg1"/>
                </a:solidFill>
                <a:latin typeface="+mn-lt"/>
              </a:defRPr>
            </a:lvl5pPr>
            <a:lvl6pPr marL="0" indent="0" algn="ctr">
              <a:spcBef>
                <a:spcPts val="0"/>
              </a:spcBef>
              <a:spcAft>
                <a:spcPts val="1200"/>
              </a:spcAft>
              <a:buNone/>
              <a:defRPr sz="1800" b="0">
                <a:solidFill>
                  <a:schemeClr val="bg1"/>
                </a:solidFill>
                <a:latin typeface="+mn-lt"/>
              </a:defRPr>
            </a:lvl6pPr>
            <a:lvl7pPr marL="0" algn="ctr">
              <a:spcBef>
                <a:spcPts val="0"/>
              </a:spcBef>
              <a:spcAft>
                <a:spcPts val="1200"/>
              </a:spcAft>
              <a:buNone/>
              <a:defRPr sz="1800" b="0">
                <a:solidFill>
                  <a:schemeClr val="bg1"/>
                </a:solidFill>
                <a:latin typeface="+mn-lt"/>
              </a:defRPr>
            </a:lvl7pPr>
            <a:lvl8pPr marL="0" algn="ctr">
              <a:spcBef>
                <a:spcPts val="0"/>
              </a:spcBef>
              <a:spcAft>
                <a:spcPts val="1200"/>
              </a:spcAft>
              <a:buNone/>
              <a:defRPr sz="1800" b="0">
                <a:solidFill>
                  <a:schemeClr val="bg1"/>
                </a:solidFill>
                <a:latin typeface="+mn-lt"/>
              </a:defRPr>
            </a:lvl8pPr>
            <a:lvl9pPr marL="0" algn="ctr">
              <a:spcBef>
                <a:spcPts val="0"/>
              </a:spcBef>
              <a:spcAft>
                <a:spcPts val="1200"/>
              </a:spcAft>
              <a:buNone/>
              <a:defRPr sz="1800" b="0">
                <a:solidFill>
                  <a:schemeClr val="bg1"/>
                </a:solidFill>
                <a:latin typeface="+mn-lt"/>
              </a:defRPr>
            </a:lvl9pPr>
          </a:lstStyle>
          <a:p>
            <a:pPr lvl="0"/>
            <a:r>
              <a:rPr lang="da-DK" noProof="0" dirty="0"/>
              <a:t>Klik for at tilføje tekst</a:t>
            </a:r>
          </a:p>
        </p:txBody>
      </p:sp>
      <p:sp>
        <p:nvSpPr>
          <p:cNvPr id="14" name="Text Placeholder 8">
            <a:extLst>
              <a:ext uri="{FF2B5EF4-FFF2-40B4-BE49-F238E27FC236}">
                <a16:creationId xmlns:a16="http://schemas.microsoft.com/office/drawing/2014/main" id="{96C8480F-4BCC-E811-23CF-C461C89A96E1}"/>
              </a:ext>
            </a:extLst>
          </p:cNvPr>
          <p:cNvSpPr>
            <a:spLocks noGrp="1"/>
          </p:cNvSpPr>
          <p:nvPr>
            <p:ph type="body" sz="quarter" idx="15" hasCustomPrompt="1"/>
          </p:nvPr>
        </p:nvSpPr>
        <p:spPr>
          <a:xfrm>
            <a:off x="6461954" y="2011931"/>
            <a:ext cx="2138400" cy="3934800"/>
          </a:xfrm>
        </p:spPr>
        <p:txBody>
          <a:bodyPr lIns="0" rIns="0"/>
          <a:lstStyle>
            <a:lvl1pPr marL="0" indent="0" algn="ctr">
              <a:spcBef>
                <a:spcPts val="0"/>
              </a:spcBef>
              <a:spcAft>
                <a:spcPts val="1200"/>
              </a:spcAft>
              <a:buNone/>
              <a:defRPr sz="1800" b="0">
                <a:solidFill>
                  <a:schemeClr val="bg1"/>
                </a:solidFill>
                <a:latin typeface="+mn-lt"/>
              </a:defRPr>
            </a:lvl1pPr>
            <a:lvl2pPr marL="0" indent="0" algn="ctr">
              <a:spcBef>
                <a:spcPts val="0"/>
              </a:spcBef>
              <a:spcAft>
                <a:spcPts val="1200"/>
              </a:spcAft>
              <a:buNone/>
              <a:defRPr sz="1800" b="0">
                <a:solidFill>
                  <a:schemeClr val="bg1"/>
                </a:solidFill>
                <a:latin typeface="+mn-lt"/>
              </a:defRPr>
            </a:lvl2pPr>
            <a:lvl3pPr marL="0" indent="0" algn="ctr">
              <a:spcBef>
                <a:spcPts val="0"/>
              </a:spcBef>
              <a:spcAft>
                <a:spcPts val="1200"/>
              </a:spcAft>
              <a:buNone/>
              <a:defRPr sz="1800" b="0">
                <a:solidFill>
                  <a:schemeClr val="bg1"/>
                </a:solidFill>
                <a:latin typeface="+mn-lt"/>
              </a:defRPr>
            </a:lvl3pPr>
            <a:lvl4pPr marL="0" algn="ctr">
              <a:spcBef>
                <a:spcPts val="0"/>
              </a:spcBef>
              <a:spcAft>
                <a:spcPts val="1200"/>
              </a:spcAft>
              <a:buNone/>
              <a:defRPr sz="1800" b="0">
                <a:solidFill>
                  <a:schemeClr val="bg1"/>
                </a:solidFill>
                <a:latin typeface="+mn-lt"/>
              </a:defRPr>
            </a:lvl4pPr>
            <a:lvl5pPr marL="0" algn="ctr">
              <a:spcBef>
                <a:spcPts val="0"/>
              </a:spcBef>
              <a:spcAft>
                <a:spcPts val="1200"/>
              </a:spcAft>
              <a:buNone/>
              <a:defRPr sz="1800" b="0">
                <a:solidFill>
                  <a:schemeClr val="bg1"/>
                </a:solidFill>
                <a:latin typeface="+mn-lt"/>
              </a:defRPr>
            </a:lvl5pPr>
            <a:lvl6pPr marL="0" indent="0" algn="ctr">
              <a:spcBef>
                <a:spcPts val="0"/>
              </a:spcBef>
              <a:spcAft>
                <a:spcPts val="1200"/>
              </a:spcAft>
              <a:buNone/>
              <a:defRPr sz="1800" b="0">
                <a:solidFill>
                  <a:schemeClr val="bg1"/>
                </a:solidFill>
                <a:latin typeface="+mn-lt"/>
              </a:defRPr>
            </a:lvl6pPr>
            <a:lvl7pPr marL="0" algn="ctr">
              <a:spcBef>
                <a:spcPts val="0"/>
              </a:spcBef>
              <a:spcAft>
                <a:spcPts val="1200"/>
              </a:spcAft>
              <a:buNone/>
              <a:defRPr sz="1800" b="0">
                <a:solidFill>
                  <a:schemeClr val="bg1"/>
                </a:solidFill>
                <a:latin typeface="+mn-lt"/>
              </a:defRPr>
            </a:lvl7pPr>
            <a:lvl8pPr marL="0" algn="ctr">
              <a:spcBef>
                <a:spcPts val="0"/>
              </a:spcBef>
              <a:spcAft>
                <a:spcPts val="1200"/>
              </a:spcAft>
              <a:buNone/>
              <a:defRPr sz="1800" b="0">
                <a:solidFill>
                  <a:schemeClr val="bg1"/>
                </a:solidFill>
                <a:latin typeface="+mn-lt"/>
              </a:defRPr>
            </a:lvl8pPr>
            <a:lvl9pPr marL="0" algn="ctr">
              <a:spcBef>
                <a:spcPts val="0"/>
              </a:spcBef>
              <a:spcAft>
                <a:spcPts val="1200"/>
              </a:spcAft>
              <a:buNone/>
              <a:defRPr sz="1800" b="0">
                <a:solidFill>
                  <a:schemeClr val="bg1"/>
                </a:solidFill>
                <a:latin typeface="+mn-lt"/>
              </a:defRPr>
            </a:lvl9pPr>
          </a:lstStyle>
          <a:p>
            <a:pPr lvl="0"/>
            <a:r>
              <a:rPr lang="da-DK" noProof="0" dirty="0"/>
              <a:t>Klik for at tilføje tekst</a:t>
            </a:r>
          </a:p>
        </p:txBody>
      </p:sp>
      <p:sp>
        <p:nvSpPr>
          <p:cNvPr id="8" name="Text Placeholder 8">
            <a:extLst>
              <a:ext uri="{FF2B5EF4-FFF2-40B4-BE49-F238E27FC236}">
                <a16:creationId xmlns:a16="http://schemas.microsoft.com/office/drawing/2014/main" id="{2C272ADE-04E2-52D1-082E-1C78C8438234}"/>
              </a:ext>
            </a:extLst>
          </p:cNvPr>
          <p:cNvSpPr>
            <a:spLocks noGrp="1"/>
          </p:cNvSpPr>
          <p:nvPr>
            <p:ph type="body" sz="quarter" idx="23" hasCustomPrompt="1"/>
          </p:nvPr>
        </p:nvSpPr>
        <p:spPr>
          <a:xfrm>
            <a:off x="9324325" y="2011931"/>
            <a:ext cx="2138400" cy="3934800"/>
          </a:xfrm>
        </p:spPr>
        <p:txBody>
          <a:bodyPr lIns="0" rIns="0"/>
          <a:lstStyle>
            <a:lvl1pPr marL="0" indent="0" algn="ctr">
              <a:spcBef>
                <a:spcPts val="0"/>
              </a:spcBef>
              <a:spcAft>
                <a:spcPts val="1200"/>
              </a:spcAft>
              <a:buNone/>
              <a:defRPr sz="1800" b="0">
                <a:solidFill>
                  <a:schemeClr val="bg1"/>
                </a:solidFill>
                <a:latin typeface="+mn-lt"/>
              </a:defRPr>
            </a:lvl1pPr>
            <a:lvl2pPr marL="0" indent="0" algn="ctr">
              <a:spcBef>
                <a:spcPts val="0"/>
              </a:spcBef>
              <a:spcAft>
                <a:spcPts val="1200"/>
              </a:spcAft>
              <a:buNone/>
              <a:defRPr sz="1800" b="0">
                <a:solidFill>
                  <a:schemeClr val="bg1"/>
                </a:solidFill>
                <a:latin typeface="+mn-lt"/>
              </a:defRPr>
            </a:lvl2pPr>
            <a:lvl3pPr marL="0" indent="0" algn="ctr">
              <a:spcBef>
                <a:spcPts val="0"/>
              </a:spcBef>
              <a:spcAft>
                <a:spcPts val="1200"/>
              </a:spcAft>
              <a:buNone/>
              <a:defRPr sz="1800" b="0">
                <a:solidFill>
                  <a:schemeClr val="bg1"/>
                </a:solidFill>
                <a:latin typeface="+mn-lt"/>
              </a:defRPr>
            </a:lvl3pPr>
            <a:lvl4pPr marL="0" algn="ctr">
              <a:spcBef>
                <a:spcPts val="0"/>
              </a:spcBef>
              <a:spcAft>
                <a:spcPts val="1200"/>
              </a:spcAft>
              <a:buNone/>
              <a:defRPr sz="1800" b="0">
                <a:solidFill>
                  <a:schemeClr val="bg1"/>
                </a:solidFill>
                <a:latin typeface="+mn-lt"/>
              </a:defRPr>
            </a:lvl4pPr>
            <a:lvl5pPr marL="0" algn="ctr">
              <a:spcBef>
                <a:spcPts val="0"/>
              </a:spcBef>
              <a:spcAft>
                <a:spcPts val="1200"/>
              </a:spcAft>
              <a:buNone/>
              <a:defRPr sz="1800" b="0">
                <a:solidFill>
                  <a:schemeClr val="bg1"/>
                </a:solidFill>
                <a:latin typeface="+mn-lt"/>
              </a:defRPr>
            </a:lvl5pPr>
            <a:lvl6pPr marL="0" indent="0" algn="ctr">
              <a:spcBef>
                <a:spcPts val="0"/>
              </a:spcBef>
              <a:spcAft>
                <a:spcPts val="1200"/>
              </a:spcAft>
              <a:buNone/>
              <a:defRPr sz="1800" b="0">
                <a:solidFill>
                  <a:schemeClr val="bg1"/>
                </a:solidFill>
                <a:latin typeface="+mn-lt"/>
              </a:defRPr>
            </a:lvl6pPr>
            <a:lvl7pPr marL="0" algn="ctr">
              <a:spcBef>
                <a:spcPts val="0"/>
              </a:spcBef>
              <a:spcAft>
                <a:spcPts val="1200"/>
              </a:spcAft>
              <a:buNone/>
              <a:defRPr sz="1800" b="0">
                <a:solidFill>
                  <a:schemeClr val="bg1"/>
                </a:solidFill>
                <a:latin typeface="+mn-lt"/>
              </a:defRPr>
            </a:lvl7pPr>
            <a:lvl8pPr marL="0" algn="ctr">
              <a:spcBef>
                <a:spcPts val="0"/>
              </a:spcBef>
              <a:spcAft>
                <a:spcPts val="1200"/>
              </a:spcAft>
              <a:buNone/>
              <a:defRPr sz="1800" b="0">
                <a:solidFill>
                  <a:schemeClr val="bg1"/>
                </a:solidFill>
                <a:latin typeface="+mn-lt"/>
              </a:defRPr>
            </a:lvl8pPr>
            <a:lvl9pPr marL="0" algn="ctr">
              <a:spcBef>
                <a:spcPts val="0"/>
              </a:spcBef>
              <a:spcAft>
                <a:spcPts val="1200"/>
              </a:spcAft>
              <a:buNone/>
              <a:defRPr sz="1800" b="0">
                <a:solidFill>
                  <a:schemeClr val="bg1"/>
                </a:solidFill>
                <a:latin typeface="+mn-lt"/>
              </a:defRPr>
            </a:lvl9pPr>
          </a:lstStyle>
          <a:p>
            <a:pPr lvl="0"/>
            <a:r>
              <a:rPr lang="da-DK" noProof="0" dirty="0"/>
              <a:t>Klik for at tilføje tekst</a:t>
            </a:r>
          </a:p>
        </p:txBody>
      </p:sp>
      <p:sp>
        <p:nvSpPr>
          <p:cNvPr id="24" name="Date Placeholder 23">
            <a:extLst>
              <a:ext uri="{FF2B5EF4-FFF2-40B4-BE49-F238E27FC236}">
                <a16:creationId xmlns:a16="http://schemas.microsoft.com/office/drawing/2014/main" id="{8B05CDDA-1FE8-5340-F2A4-F77945409363}"/>
              </a:ext>
            </a:extLst>
          </p:cNvPr>
          <p:cNvSpPr>
            <a:spLocks noGrp="1"/>
          </p:cNvSpPr>
          <p:nvPr>
            <p:ph type="dt" sz="half" idx="31"/>
          </p:nvPr>
        </p:nvSpPr>
        <p:spPr>
          <a:xfrm>
            <a:off x="9650706" y="6303600"/>
            <a:ext cx="1120696" cy="252000"/>
          </a:xfrm>
          <a:prstGeom prst="rect">
            <a:avLst/>
          </a:prstGeom>
        </p:spPr>
        <p:txBody>
          <a:bodyPr/>
          <a:lstStyle/>
          <a:p>
            <a:pPr marL="171450" indent="-171450" algn="l">
              <a:buFont typeface="Arial" panose="020B0604020202020204" pitchFamily="34" charset="0"/>
              <a:buChar char="|"/>
            </a:pPr>
            <a:fld id="{F08ED464-3920-49F6-A8A0-98B4C4D78090}" type="datetime1">
              <a:rPr lang="da-DK" smtClean="0"/>
              <a:t>02-10-2025</a:t>
            </a:fld>
            <a:endParaRPr lang="da-DK" dirty="0"/>
          </a:p>
        </p:txBody>
      </p:sp>
      <p:sp>
        <p:nvSpPr>
          <p:cNvPr id="25" name="Footer Placeholder 24">
            <a:extLst>
              <a:ext uri="{FF2B5EF4-FFF2-40B4-BE49-F238E27FC236}">
                <a16:creationId xmlns:a16="http://schemas.microsoft.com/office/drawing/2014/main" id="{CB3E0F45-D40E-3307-3854-A4A85B9B8EE5}"/>
              </a:ext>
            </a:extLst>
          </p:cNvPr>
          <p:cNvSpPr>
            <a:spLocks noGrp="1"/>
          </p:cNvSpPr>
          <p:nvPr>
            <p:ph type="ftr" sz="quarter" idx="32"/>
          </p:nvPr>
        </p:nvSpPr>
        <p:spPr/>
        <p:txBody>
          <a:bodyPr/>
          <a:lstStyle/>
          <a:p>
            <a:r>
              <a:rPr lang="da-DK" dirty="0"/>
              <a:t>Energistyrelsen</a:t>
            </a:r>
          </a:p>
        </p:txBody>
      </p:sp>
      <p:sp>
        <p:nvSpPr>
          <p:cNvPr id="26" name="Slide Number Placeholder 25">
            <a:extLst>
              <a:ext uri="{FF2B5EF4-FFF2-40B4-BE49-F238E27FC236}">
                <a16:creationId xmlns:a16="http://schemas.microsoft.com/office/drawing/2014/main" id="{8374C1CA-9279-266A-E5AD-2DFAD1037493}"/>
              </a:ext>
            </a:extLst>
          </p:cNvPr>
          <p:cNvSpPr>
            <a:spLocks noGrp="1"/>
          </p:cNvSpPr>
          <p:nvPr>
            <p:ph type="sldNum" sz="quarter" idx="33"/>
          </p:nvPr>
        </p:nvSpPr>
        <p:spPr/>
        <p:txBody>
          <a:bodyPr/>
          <a:lstStyle/>
          <a:p>
            <a:r>
              <a:rPr lang="da-DK" dirty="0"/>
              <a:t>Side </a:t>
            </a:r>
            <a:fld id="{5B242B46-DB65-4FA4-8993-88C850261373}" type="slidenum">
              <a:rPr lang="da-DK" smtClean="0"/>
              <a:pPr/>
              <a:t>‹nr.›</a:t>
            </a:fld>
            <a:endParaRPr lang="da-DK" dirty="0"/>
          </a:p>
        </p:txBody>
      </p:sp>
    </p:spTree>
    <p:extLst>
      <p:ext uri="{BB962C8B-B14F-4D97-AF65-F5344CB8AC3E}">
        <p14:creationId xmlns:p14="http://schemas.microsoft.com/office/powerpoint/2010/main" val="234780068"/>
      </p:ext>
    </p:extLst>
  </p:cSld>
  <p:clrMapOvr>
    <a:masterClrMapping/>
  </p:clrMapOvr>
  <p:extLst>
    <p:ext uri="{DCECCB84-F9BA-43D5-87BE-67443E8EF086}">
      <p15:sldGuideLst xmlns:p15="http://schemas.microsoft.com/office/powerpoint/2012/main">
        <p15:guide id="1" pos="1925" userDrawn="1">
          <p15:clr>
            <a:srgbClr val="A4A3A4"/>
          </p15:clr>
        </p15:guide>
        <p15:guide id="2" pos="3729" userDrawn="1">
          <p15:clr>
            <a:srgbClr val="A4A3A4"/>
          </p15:clr>
        </p15:guide>
        <p15:guide id="3" pos="5533" userDrawn="1">
          <p15:clr>
            <a:srgbClr val="A4A3A4"/>
          </p15:clr>
        </p15:guide>
        <p15:guide id="7" pos="2154" userDrawn="1">
          <p15:clr>
            <a:srgbClr val="A4A3A4"/>
          </p15:clr>
        </p15:guide>
        <p15:guide id="8" pos="3957" userDrawn="1">
          <p15:clr>
            <a:srgbClr val="A4A3A4"/>
          </p15:clr>
        </p15:guide>
        <p15:guide id="9" pos="5760" userDrawn="1">
          <p15:clr>
            <a:srgbClr val="A4A3A4"/>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Fire tekstbokse B">
    <p:spTree>
      <p:nvGrpSpPr>
        <p:cNvPr id="1" name=""/>
        <p:cNvGrpSpPr/>
        <p:nvPr/>
      </p:nvGrpSpPr>
      <p:grpSpPr>
        <a:xfrm>
          <a:off x="0" y="0"/>
          <a:ext cx="0" cy="0"/>
          <a:chOff x="0" y="0"/>
          <a:chExt cx="0" cy="0"/>
        </a:xfrm>
      </p:grpSpPr>
      <p:sp>
        <p:nvSpPr>
          <p:cNvPr id="10" name="Rektangel 17">
            <a:extLst>
              <a:ext uri="{FF2B5EF4-FFF2-40B4-BE49-F238E27FC236}">
                <a16:creationId xmlns:a16="http://schemas.microsoft.com/office/drawing/2014/main" id="{436718A8-EFC6-6932-21F0-11652FA56020}"/>
              </a:ext>
            </a:extLst>
          </p:cNvPr>
          <p:cNvSpPr/>
          <p:nvPr userDrawn="1"/>
        </p:nvSpPr>
        <p:spPr>
          <a:xfrm>
            <a:off x="557212" y="1831930"/>
            <a:ext cx="2498400" cy="42948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spcAft>
                <a:spcPts val="1200"/>
              </a:spcAft>
            </a:pPr>
            <a:endParaRPr lang="da-DK" sz="2000" noProof="0" dirty="0" err="1">
              <a:solidFill>
                <a:schemeClr val="bg2"/>
              </a:solidFill>
              <a:latin typeface="+mj-lt"/>
            </a:endParaRPr>
          </a:p>
        </p:txBody>
      </p:sp>
      <p:sp>
        <p:nvSpPr>
          <p:cNvPr id="11" name="Rektangel 15">
            <a:extLst>
              <a:ext uri="{FF2B5EF4-FFF2-40B4-BE49-F238E27FC236}">
                <a16:creationId xmlns:a16="http://schemas.microsoft.com/office/drawing/2014/main" id="{CB58E357-EFC7-79F2-A533-D4F064406EAC}"/>
              </a:ext>
            </a:extLst>
          </p:cNvPr>
          <p:cNvSpPr/>
          <p:nvPr userDrawn="1"/>
        </p:nvSpPr>
        <p:spPr>
          <a:xfrm>
            <a:off x="9144325" y="1831930"/>
            <a:ext cx="2498400" cy="4294800"/>
          </a:xfrm>
          <a:prstGeom prst="rect">
            <a:avLst/>
          </a:prstGeom>
          <a:solidFill>
            <a:srgbClr val="DDEDDC"/>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spcAft>
                <a:spcPts val="1200"/>
              </a:spcAft>
            </a:pPr>
            <a:endParaRPr lang="da-DK" sz="2000" noProof="0" dirty="0" err="1">
              <a:solidFill>
                <a:schemeClr val="bg2"/>
              </a:solidFill>
              <a:latin typeface="+mj-lt"/>
            </a:endParaRPr>
          </a:p>
        </p:txBody>
      </p:sp>
      <p:sp>
        <p:nvSpPr>
          <p:cNvPr id="12" name="Rektangel 18">
            <a:extLst>
              <a:ext uri="{FF2B5EF4-FFF2-40B4-BE49-F238E27FC236}">
                <a16:creationId xmlns:a16="http://schemas.microsoft.com/office/drawing/2014/main" id="{253A54E7-7A0A-E682-8CCE-04C951818A4F}"/>
              </a:ext>
            </a:extLst>
          </p:cNvPr>
          <p:cNvSpPr/>
          <p:nvPr userDrawn="1"/>
        </p:nvSpPr>
        <p:spPr>
          <a:xfrm>
            <a:off x="3419583" y="1831930"/>
            <a:ext cx="2498400" cy="4294800"/>
          </a:xfrm>
          <a:prstGeom prst="rect">
            <a:avLst/>
          </a:prstGeom>
          <a:solidFill>
            <a:srgbClr val="CAE7EC"/>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spcAft>
                <a:spcPts val="1200"/>
              </a:spcAft>
            </a:pPr>
            <a:endParaRPr lang="da-DK" sz="2000" noProof="0" dirty="0" err="1">
              <a:solidFill>
                <a:schemeClr val="bg2"/>
              </a:solidFill>
              <a:latin typeface="+mj-lt"/>
            </a:endParaRPr>
          </a:p>
        </p:txBody>
      </p:sp>
      <p:sp>
        <p:nvSpPr>
          <p:cNvPr id="18" name="Rektangel 24">
            <a:extLst>
              <a:ext uri="{FF2B5EF4-FFF2-40B4-BE49-F238E27FC236}">
                <a16:creationId xmlns:a16="http://schemas.microsoft.com/office/drawing/2014/main" id="{7EB6939D-CADC-B466-6112-EB7EB8E8D305}"/>
              </a:ext>
            </a:extLst>
          </p:cNvPr>
          <p:cNvSpPr/>
          <p:nvPr userDrawn="1"/>
        </p:nvSpPr>
        <p:spPr>
          <a:xfrm>
            <a:off x="6281954" y="1831930"/>
            <a:ext cx="2498400" cy="4294800"/>
          </a:xfrm>
          <a:prstGeom prst="rect">
            <a:avLst/>
          </a:prstGeom>
          <a:solidFill>
            <a:srgbClr val="CDE7E4"/>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spcAft>
                <a:spcPts val="1200"/>
              </a:spcAft>
            </a:pPr>
            <a:endParaRPr lang="da-DK" sz="2000" noProof="0" dirty="0" err="1">
              <a:solidFill>
                <a:schemeClr val="bg2"/>
              </a:solidFill>
              <a:latin typeface="+mj-lt"/>
            </a:endParaRPr>
          </a:p>
        </p:txBody>
      </p:sp>
      <p:sp>
        <p:nvSpPr>
          <p:cNvPr id="4" name="Title 3">
            <a:extLst>
              <a:ext uri="{FF2B5EF4-FFF2-40B4-BE49-F238E27FC236}">
                <a16:creationId xmlns:a16="http://schemas.microsoft.com/office/drawing/2014/main" id="{B9E25E7D-F41F-C2B9-E1B3-04ED5EB88B74}"/>
              </a:ext>
            </a:extLst>
          </p:cNvPr>
          <p:cNvSpPr>
            <a:spLocks noGrp="1"/>
          </p:cNvSpPr>
          <p:nvPr>
            <p:ph type="title" hasCustomPrompt="1"/>
          </p:nvPr>
        </p:nvSpPr>
        <p:spPr>
          <a:xfrm>
            <a:off x="557213" y="577971"/>
            <a:ext cx="11085512" cy="1049217"/>
          </a:xfrm>
        </p:spPr>
        <p:txBody>
          <a:bodyPr tIns="144000" anchor="t" anchorCtr="0"/>
          <a:lstStyle>
            <a:lvl1pPr>
              <a:defRPr sz="5000">
                <a:latin typeface="+mj-lt"/>
              </a:defRPr>
            </a:lvl1pPr>
          </a:lstStyle>
          <a:p>
            <a:r>
              <a:rPr lang="da-DK" dirty="0"/>
              <a:t>Klik for at tilføje titel max. 1 linje</a:t>
            </a:r>
          </a:p>
        </p:txBody>
      </p:sp>
      <p:sp>
        <p:nvSpPr>
          <p:cNvPr id="9" name="Text Placeholder 8">
            <a:extLst>
              <a:ext uri="{FF2B5EF4-FFF2-40B4-BE49-F238E27FC236}">
                <a16:creationId xmlns:a16="http://schemas.microsoft.com/office/drawing/2014/main" id="{FD2E2476-B89D-4539-DB96-8B316D594C2C}"/>
              </a:ext>
            </a:extLst>
          </p:cNvPr>
          <p:cNvSpPr>
            <a:spLocks noGrp="1"/>
          </p:cNvSpPr>
          <p:nvPr>
            <p:ph type="body" sz="quarter" idx="13" hasCustomPrompt="1"/>
          </p:nvPr>
        </p:nvSpPr>
        <p:spPr bwMode="white">
          <a:xfrm>
            <a:off x="737212" y="2011931"/>
            <a:ext cx="2138400" cy="3934800"/>
          </a:xfrm>
        </p:spPr>
        <p:txBody>
          <a:bodyPr lIns="0" rIns="0"/>
          <a:lstStyle>
            <a:lvl1pPr marL="0" indent="0" algn="ctr">
              <a:spcBef>
                <a:spcPts val="0"/>
              </a:spcBef>
              <a:spcAft>
                <a:spcPts val="1200"/>
              </a:spcAft>
              <a:buNone/>
              <a:defRPr sz="1800" b="0">
                <a:solidFill>
                  <a:schemeClr val="tx1"/>
                </a:solidFill>
                <a:latin typeface="+mn-lt"/>
              </a:defRPr>
            </a:lvl1pPr>
            <a:lvl2pPr marL="0" indent="0" algn="ctr">
              <a:spcBef>
                <a:spcPts val="0"/>
              </a:spcBef>
              <a:spcAft>
                <a:spcPts val="1200"/>
              </a:spcAft>
              <a:buNone/>
              <a:defRPr sz="1800" b="0">
                <a:solidFill>
                  <a:schemeClr val="tx1"/>
                </a:solidFill>
                <a:latin typeface="+mn-lt"/>
              </a:defRPr>
            </a:lvl2pPr>
            <a:lvl3pPr marL="0" indent="0" algn="ctr">
              <a:spcBef>
                <a:spcPts val="0"/>
              </a:spcBef>
              <a:spcAft>
                <a:spcPts val="1200"/>
              </a:spcAft>
              <a:buNone/>
              <a:defRPr sz="1800" b="0">
                <a:solidFill>
                  <a:schemeClr val="tx1"/>
                </a:solidFill>
                <a:latin typeface="+mn-lt"/>
              </a:defRPr>
            </a:lvl3pPr>
            <a:lvl4pPr marL="0" algn="ctr">
              <a:spcBef>
                <a:spcPts val="0"/>
              </a:spcBef>
              <a:spcAft>
                <a:spcPts val="1200"/>
              </a:spcAft>
              <a:buNone/>
              <a:defRPr sz="1800" b="0">
                <a:solidFill>
                  <a:schemeClr val="tx1"/>
                </a:solidFill>
                <a:latin typeface="+mn-lt"/>
              </a:defRPr>
            </a:lvl4pPr>
            <a:lvl5pPr marL="0" algn="ctr">
              <a:spcBef>
                <a:spcPts val="0"/>
              </a:spcBef>
              <a:spcAft>
                <a:spcPts val="1200"/>
              </a:spcAft>
              <a:buNone/>
              <a:defRPr sz="1800" b="0">
                <a:solidFill>
                  <a:schemeClr val="tx1"/>
                </a:solidFill>
                <a:latin typeface="+mn-lt"/>
              </a:defRPr>
            </a:lvl5pPr>
            <a:lvl6pPr marL="0" indent="0" algn="ctr">
              <a:spcBef>
                <a:spcPts val="0"/>
              </a:spcBef>
              <a:spcAft>
                <a:spcPts val="1200"/>
              </a:spcAft>
              <a:buNone/>
              <a:defRPr sz="1800" b="0">
                <a:solidFill>
                  <a:schemeClr val="tx1"/>
                </a:solidFill>
                <a:latin typeface="+mn-lt"/>
              </a:defRPr>
            </a:lvl6pPr>
            <a:lvl7pPr marL="0" algn="ctr">
              <a:spcBef>
                <a:spcPts val="0"/>
              </a:spcBef>
              <a:spcAft>
                <a:spcPts val="1200"/>
              </a:spcAft>
              <a:buNone/>
              <a:defRPr sz="1800" b="0">
                <a:solidFill>
                  <a:schemeClr val="tx1"/>
                </a:solidFill>
                <a:latin typeface="+mn-lt"/>
              </a:defRPr>
            </a:lvl7pPr>
            <a:lvl8pPr marL="0" algn="ctr">
              <a:spcBef>
                <a:spcPts val="0"/>
              </a:spcBef>
              <a:spcAft>
                <a:spcPts val="1200"/>
              </a:spcAft>
              <a:buNone/>
              <a:defRPr sz="1800" b="0">
                <a:solidFill>
                  <a:schemeClr val="tx1"/>
                </a:solidFill>
                <a:latin typeface="+mn-lt"/>
              </a:defRPr>
            </a:lvl8pPr>
            <a:lvl9pPr marL="0" algn="ctr">
              <a:spcBef>
                <a:spcPts val="0"/>
              </a:spcBef>
              <a:spcAft>
                <a:spcPts val="1200"/>
              </a:spcAft>
              <a:buNone/>
              <a:defRPr sz="1800" b="0">
                <a:solidFill>
                  <a:schemeClr val="tx1"/>
                </a:solidFill>
                <a:latin typeface="+mn-lt"/>
              </a:defRPr>
            </a:lvl9pPr>
          </a:lstStyle>
          <a:p>
            <a:pPr lvl="0"/>
            <a:r>
              <a:rPr lang="da-DK" noProof="0" dirty="0"/>
              <a:t>Klik for at tilføje tekst</a:t>
            </a:r>
          </a:p>
        </p:txBody>
      </p:sp>
      <p:sp>
        <p:nvSpPr>
          <p:cNvPr id="13" name="Text Placeholder 8">
            <a:extLst>
              <a:ext uri="{FF2B5EF4-FFF2-40B4-BE49-F238E27FC236}">
                <a16:creationId xmlns:a16="http://schemas.microsoft.com/office/drawing/2014/main" id="{1E89BCAA-F29B-8728-7A5B-BE5E6FF63622}"/>
              </a:ext>
            </a:extLst>
          </p:cNvPr>
          <p:cNvSpPr>
            <a:spLocks noGrp="1"/>
          </p:cNvSpPr>
          <p:nvPr>
            <p:ph type="body" sz="quarter" idx="14" hasCustomPrompt="1"/>
          </p:nvPr>
        </p:nvSpPr>
        <p:spPr>
          <a:xfrm>
            <a:off x="3599583" y="2011931"/>
            <a:ext cx="2138400" cy="3934800"/>
          </a:xfrm>
        </p:spPr>
        <p:txBody>
          <a:bodyPr lIns="0" rIns="0"/>
          <a:lstStyle>
            <a:lvl1pPr marL="0" indent="0" algn="ctr">
              <a:spcBef>
                <a:spcPts val="0"/>
              </a:spcBef>
              <a:spcAft>
                <a:spcPts val="1200"/>
              </a:spcAft>
              <a:buNone/>
              <a:defRPr sz="1800" b="0">
                <a:latin typeface="+mn-lt"/>
              </a:defRPr>
            </a:lvl1pPr>
            <a:lvl2pPr marL="0" indent="0" algn="ctr">
              <a:spcBef>
                <a:spcPts val="0"/>
              </a:spcBef>
              <a:spcAft>
                <a:spcPts val="1200"/>
              </a:spcAft>
              <a:buNone/>
              <a:defRPr sz="1800" b="0">
                <a:latin typeface="+mn-lt"/>
              </a:defRPr>
            </a:lvl2pPr>
            <a:lvl3pPr marL="0" indent="0" algn="ctr">
              <a:spcBef>
                <a:spcPts val="0"/>
              </a:spcBef>
              <a:spcAft>
                <a:spcPts val="1200"/>
              </a:spcAft>
              <a:buNone/>
              <a:defRPr sz="1800" b="0">
                <a:latin typeface="+mn-lt"/>
              </a:defRPr>
            </a:lvl3pPr>
            <a:lvl4pPr marL="0" algn="ctr">
              <a:spcBef>
                <a:spcPts val="0"/>
              </a:spcBef>
              <a:spcAft>
                <a:spcPts val="1200"/>
              </a:spcAft>
              <a:buNone/>
              <a:defRPr sz="1800" b="0">
                <a:latin typeface="+mn-lt"/>
              </a:defRPr>
            </a:lvl4pPr>
            <a:lvl5pPr marL="0" algn="ctr">
              <a:spcBef>
                <a:spcPts val="0"/>
              </a:spcBef>
              <a:spcAft>
                <a:spcPts val="1200"/>
              </a:spcAft>
              <a:buNone/>
              <a:defRPr sz="1800" b="0">
                <a:latin typeface="+mn-lt"/>
              </a:defRPr>
            </a:lvl5pPr>
            <a:lvl6pPr marL="0" indent="0" algn="ctr">
              <a:spcBef>
                <a:spcPts val="0"/>
              </a:spcBef>
              <a:spcAft>
                <a:spcPts val="1200"/>
              </a:spcAft>
              <a:buNone/>
              <a:defRPr sz="1800" b="0">
                <a:latin typeface="+mn-lt"/>
              </a:defRPr>
            </a:lvl6pPr>
            <a:lvl7pPr marL="0" algn="ctr">
              <a:spcBef>
                <a:spcPts val="0"/>
              </a:spcBef>
              <a:spcAft>
                <a:spcPts val="1200"/>
              </a:spcAft>
              <a:buNone/>
              <a:defRPr sz="1800" b="0">
                <a:latin typeface="+mn-lt"/>
              </a:defRPr>
            </a:lvl7pPr>
            <a:lvl8pPr marL="0" algn="ctr">
              <a:spcBef>
                <a:spcPts val="0"/>
              </a:spcBef>
              <a:spcAft>
                <a:spcPts val="1200"/>
              </a:spcAft>
              <a:buNone/>
              <a:defRPr sz="1800" b="0">
                <a:latin typeface="+mn-lt"/>
              </a:defRPr>
            </a:lvl8pPr>
            <a:lvl9pPr marL="0" algn="ctr">
              <a:spcBef>
                <a:spcPts val="0"/>
              </a:spcBef>
              <a:spcAft>
                <a:spcPts val="1200"/>
              </a:spcAft>
              <a:buNone/>
              <a:defRPr sz="1800" b="0">
                <a:latin typeface="+mn-lt"/>
              </a:defRPr>
            </a:lvl9pPr>
          </a:lstStyle>
          <a:p>
            <a:pPr lvl="0"/>
            <a:r>
              <a:rPr lang="da-DK" noProof="0" dirty="0"/>
              <a:t>Klik for at tilføje tekst</a:t>
            </a:r>
          </a:p>
        </p:txBody>
      </p:sp>
      <p:sp>
        <p:nvSpPr>
          <p:cNvPr id="14" name="Text Placeholder 8">
            <a:extLst>
              <a:ext uri="{FF2B5EF4-FFF2-40B4-BE49-F238E27FC236}">
                <a16:creationId xmlns:a16="http://schemas.microsoft.com/office/drawing/2014/main" id="{96C8480F-4BCC-E811-23CF-C461C89A96E1}"/>
              </a:ext>
            </a:extLst>
          </p:cNvPr>
          <p:cNvSpPr>
            <a:spLocks noGrp="1"/>
          </p:cNvSpPr>
          <p:nvPr>
            <p:ph type="body" sz="quarter" idx="15" hasCustomPrompt="1"/>
          </p:nvPr>
        </p:nvSpPr>
        <p:spPr>
          <a:xfrm>
            <a:off x="6461954" y="2011931"/>
            <a:ext cx="2138400" cy="3934800"/>
          </a:xfrm>
        </p:spPr>
        <p:txBody>
          <a:bodyPr lIns="0" rIns="0"/>
          <a:lstStyle>
            <a:lvl1pPr marL="0" indent="0" algn="ctr">
              <a:spcBef>
                <a:spcPts val="0"/>
              </a:spcBef>
              <a:spcAft>
                <a:spcPts val="1200"/>
              </a:spcAft>
              <a:buNone/>
              <a:defRPr sz="1800" b="0">
                <a:latin typeface="+mn-lt"/>
              </a:defRPr>
            </a:lvl1pPr>
            <a:lvl2pPr marL="0" indent="0" algn="ctr">
              <a:spcBef>
                <a:spcPts val="0"/>
              </a:spcBef>
              <a:spcAft>
                <a:spcPts val="1200"/>
              </a:spcAft>
              <a:buNone/>
              <a:defRPr sz="1800" b="0">
                <a:latin typeface="+mn-lt"/>
              </a:defRPr>
            </a:lvl2pPr>
            <a:lvl3pPr marL="0" indent="0" algn="ctr">
              <a:spcBef>
                <a:spcPts val="0"/>
              </a:spcBef>
              <a:spcAft>
                <a:spcPts val="1200"/>
              </a:spcAft>
              <a:buNone/>
              <a:defRPr sz="1800" b="0">
                <a:latin typeface="+mn-lt"/>
              </a:defRPr>
            </a:lvl3pPr>
            <a:lvl4pPr marL="0" algn="ctr">
              <a:spcBef>
                <a:spcPts val="0"/>
              </a:spcBef>
              <a:spcAft>
                <a:spcPts val="1200"/>
              </a:spcAft>
              <a:buNone/>
              <a:defRPr sz="1800" b="0">
                <a:latin typeface="+mn-lt"/>
              </a:defRPr>
            </a:lvl4pPr>
            <a:lvl5pPr marL="0" algn="ctr">
              <a:spcBef>
                <a:spcPts val="0"/>
              </a:spcBef>
              <a:spcAft>
                <a:spcPts val="1200"/>
              </a:spcAft>
              <a:buNone/>
              <a:defRPr sz="1800" b="0">
                <a:latin typeface="+mn-lt"/>
              </a:defRPr>
            </a:lvl5pPr>
            <a:lvl6pPr marL="0" indent="0" algn="ctr">
              <a:spcBef>
                <a:spcPts val="0"/>
              </a:spcBef>
              <a:spcAft>
                <a:spcPts val="1200"/>
              </a:spcAft>
              <a:buNone/>
              <a:defRPr sz="1800" b="0">
                <a:latin typeface="+mn-lt"/>
              </a:defRPr>
            </a:lvl6pPr>
            <a:lvl7pPr marL="0" algn="ctr">
              <a:spcBef>
                <a:spcPts val="0"/>
              </a:spcBef>
              <a:spcAft>
                <a:spcPts val="1200"/>
              </a:spcAft>
              <a:buNone/>
              <a:defRPr sz="1800" b="0">
                <a:latin typeface="+mn-lt"/>
              </a:defRPr>
            </a:lvl7pPr>
            <a:lvl8pPr marL="0" algn="ctr">
              <a:spcBef>
                <a:spcPts val="0"/>
              </a:spcBef>
              <a:spcAft>
                <a:spcPts val="1200"/>
              </a:spcAft>
              <a:buNone/>
              <a:defRPr sz="1800" b="0">
                <a:latin typeface="+mn-lt"/>
              </a:defRPr>
            </a:lvl8pPr>
            <a:lvl9pPr marL="0" algn="ctr">
              <a:spcBef>
                <a:spcPts val="0"/>
              </a:spcBef>
              <a:spcAft>
                <a:spcPts val="1200"/>
              </a:spcAft>
              <a:buNone/>
              <a:defRPr sz="1800" b="0">
                <a:latin typeface="+mn-lt"/>
              </a:defRPr>
            </a:lvl9pPr>
          </a:lstStyle>
          <a:p>
            <a:pPr lvl="0"/>
            <a:r>
              <a:rPr lang="da-DK" noProof="0" dirty="0"/>
              <a:t>Klik for at tilføje tekst</a:t>
            </a:r>
          </a:p>
        </p:txBody>
      </p:sp>
      <p:sp>
        <p:nvSpPr>
          <p:cNvPr id="8" name="Text Placeholder 8">
            <a:extLst>
              <a:ext uri="{FF2B5EF4-FFF2-40B4-BE49-F238E27FC236}">
                <a16:creationId xmlns:a16="http://schemas.microsoft.com/office/drawing/2014/main" id="{2C272ADE-04E2-52D1-082E-1C78C8438234}"/>
              </a:ext>
            </a:extLst>
          </p:cNvPr>
          <p:cNvSpPr>
            <a:spLocks noGrp="1"/>
          </p:cNvSpPr>
          <p:nvPr>
            <p:ph type="body" sz="quarter" idx="23" hasCustomPrompt="1"/>
          </p:nvPr>
        </p:nvSpPr>
        <p:spPr>
          <a:xfrm>
            <a:off x="9324325" y="2011931"/>
            <a:ext cx="2138400" cy="3934800"/>
          </a:xfrm>
        </p:spPr>
        <p:txBody>
          <a:bodyPr lIns="0" rIns="0"/>
          <a:lstStyle>
            <a:lvl1pPr marL="0" indent="0" algn="ctr">
              <a:spcBef>
                <a:spcPts val="0"/>
              </a:spcBef>
              <a:spcAft>
                <a:spcPts val="1200"/>
              </a:spcAft>
              <a:buNone/>
              <a:defRPr sz="1800" b="0">
                <a:latin typeface="+mn-lt"/>
              </a:defRPr>
            </a:lvl1pPr>
            <a:lvl2pPr marL="0" indent="0" algn="ctr">
              <a:spcBef>
                <a:spcPts val="0"/>
              </a:spcBef>
              <a:spcAft>
                <a:spcPts val="1200"/>
              </a:spcAft>
              <a:buNone/>
              <a:defRPr sz="1800" b="0">
                <a:latin typeface="+mn-lt"/>
              </a:defRPr>
            </a:lvl2pPr>
            <a:lvl3pPr marL="0" indent="0" algn="ctr">
              <a:spcBef>
                <a:spcPts val="0"/>
              </a:spcBef>
              <a:spcAft>
                <a:spcPts val="1200"/>
              </a:spcAft>
              <a:buNone/>
              <a:defRPr sz="1800" b="0">
                <a:latin typeface="+mn-lt"/>
              </a:defRPr>
            </a:lvl3pPr>
            <a:lvl4pPr marL="0" algn="ctr">
              <a:spcBef>
                <a:spcPts val="0"/>
              </a:spcBef>
              <a:spcAft>
                <a:spcPts val="1200"/>
              </a:spcAft>
              <a:buNone/>
              <a:defRPr sz="1800" b="0">
                <a:latin typeface="+mn-lt"/>
              </a:defRPr>
            </a:lvl4pPr>
            <a:lvl5pPr marL="0" algn="ctr">
              <a:spcBef>
                <a:spcPts val="0"/>
              </a:spcBef>
              <a:spcAft>
                <a:spcPts val="1200"/>
              </a:spcAft>
              <a:buNone/>
              <a:defRPr sz="1800" b="0">
                <a:latin typeface="+mn-lt"/>
              </a:defRPr>
            </a:lvl5pPr>
            <a:lvl6pPr marL="0" indent="0" algn="ctr">
              <a:spcBef>
                <a:spcPts val="0"/>
              </a:spcBef>
              <a:spcAft>
                <a:spcPts val="1200"/>
              </a:spcAft>
              <a:buNone/>
              <a:defRPr sz="1800" b="0">
                <a:latin typeface="+mn-lt"/>
              </a:defRPr>
            </a:lvl6pPr>
            <a:lvl7pPr marL="0" algn="ctr">
              <a:spcBef>
                <a:spcPts val="0"/>
              </a:spcBef>
              <a:spcAft>
                <a:spcPts val="1200"/>
              </a:spcAft>
              <a:buNone/>
              <a:defRPr sz="1800" b="0">
                <a:latin typeface="+mn-lt"/>
              </a:defRPr>
            </a:lvl7pPr>
            <a:lvl8pPr marL="0" algn="ctr">
              <a:spcBef>
                <a:spcPts val="0"/>
              </a:spcBef>
              <a:spcAft>
                <a:spcPts val="1200"/>
              </a:spcAft>
              <a:buNone/>
              <a:defRPr sz="1800" b="0">
                <a:latin typeface="+mn-lt"/>
              </a:defRPr>
            </a:lvl8pPr>
            <a:lvl9pPr marL="0" algn="ctr">
              <a:spcBef>
                <a:spcPts val="0"/>
              </a:spcBef>
              <a:spcAft>
                <a:spcPts val="1200"/>
              </a:spcAft>
              <a:buNone/>
              <a:defRPr sz="1800" b="0">
                <a:latin typeface="+mn-lt"/>
              </a:defRPr>
            </a:lvl9pPr>
          </a:lstStyle>
          <a:p>
            <a:pPr lvl="0"/>
            <a:r>
              <a:rPr lang="da-DK" noProof="0" dirty="0"/>
              <a:t>Klik for at tilføje tekst</a:t>
            </a:r>
          </a:p>
        </p:txBody>
      </p:sp>
      <p:sp>
        <p:nvSpPr>
          <p:cNvPr id="24" name="Date Placeholder 23">
            <a:extLst>
              <a:ext uri="{FF2B5EF4-FFF2-40B4-BE49-F238E27FC236}">
                <a16:creationId xmlns:a16="http://schemas.microsoft.com/office/drawing/2014/main" id="{8B05CDDA-1FE8-5340-F2A4-F77945409363}"/>
              </a:ext>
            </a:extLst>
          </p:cNvPr>
          <p:cNvSpPr>
            <a:spLocks noGrp="1"/>
          </p:cNvSpPr>
          <p:nvPr>
            <p:ph type="dt" sz="half" idx="31"/>
          </p:nvPr>
        </p:nvSpPr>
        <p:spPr>
          <a:xfrm>
            <a:off x="9650706" y="6303600"/>
            <a:ext cx="1120696" cy="252000"/>
          </a:xfrm>
          <a:prstGeom prst="rect">
            <a:avLst/>
          </a:prstGeom>
        </p:spPr>
        <p:txBody>
          <a:bodyPr/>
          <a:lstStyle/>
          <a:p>
            <a:pPr marL="171450" indent="-171450" algn="l">
              <a:buFont typeface="Arial" panose="020B0604020202020204" pitchFamily="34" charset="0"/>
              <a:buChar char="|"/>
            </a:pPr>
            <a:fld id="{6F01E8D7-BFB1-4973-9A0B-2723081BE777}" type="datetime1">
              <a:rPr lang="da-DK" smtClean="0"/>
              <a:t>02-10-2025</a:t>
            </a:fld>
            <a:endParaRPr lang="da-DK" dirty="0"/>
          </a:p>
        </p:txBody>
      </p:sp>
      <p:sp>
        <p:nvSpPr>
          <p:cNvPr id="25" name="Footer Placeholder 24">
            <a:extLst>
              <a:ext uri="{FF2B5EF4-FFF2-40B4-BE49-F238E27FC236}">
                <a16:creationId xmlns:a16="http://schemas.microsoft.com/office/drawing/2014/main" id="{CB3E0F45-D40E-3307-3854-A4A85B9B8EE5}"/>
              </a:ext>
            </a:extLst>
          </p:cNvPr>
          <p:cNvSpPr>
            <a:spLocks noGrp="1"/>
          </p:cNvSpPr>
          <p:nvPr>
            <p:ph type="ftr" sz="quarter" idx="32"/>
          </p:nvPr>
        </p:nvSpPr>
        <p:spPr/>
        <p:txBody>
          <a:bodyPr/>
          <a:lstStyle/>
          <a:p>
            <a:r>
              <a:rPr lang="da-DK" dirty="0"/>
              <a:t>Energistyrelsen</a:t>
            </a:r>
          </a:p>
        </p:txBody>
      </p:sp>
      <p:sp>
        <p:nvSpPr>
          <p:cNvPr id="26" name="Slide Number Placeholder 25">
            <a:extLst>
              <a:ext uri="{FF2B5EF4-FFF2-40B4-BE49-F238E27FC236}">
                <a16:creationId xmlns:a16="http://schemas.microsoft.com/office/drawing/2014/main" id="{8374C1CA-9279-266A-E5AD-2DFAD1037493}"/>
              </a:ext>
            </a:extLst>
          </p:cNvPr>
          <p:cNvSpPr>
            <a:spLocks noGrp="1"/>
          </p:cNvSpPr>
          <p:nvPr>
            <p:ph type="sldNum" sz="quarter" idx="33"/>
          </p:nvPr>
        </p:nvSpPr>
        <p:spPr/>
        <p:txBody>
          <a:bodyPr/>
          <a:lstStyle/>
          <a:p>
            <a:r>
              <a:rPr lang="da-DK" dirty="0"/>
              <a:t>Side </a:t>
            </a:r>
            <a:fld id="{5B242B46-DB65-4FA4-8993-88C850261373}" type="slidenum">
              <a:rPr lang="da-DK" smtClean="0"/>
              <a:pPr/>
              <a:t>‹nr.›</a:t>
            </a:fld>
            <a:endParaRPr lang="da-DK" dirty="0"/>
          </a:p>
        </p:txBody>
      </p:sp>
    </p:spTree>
    <p:extLst>
      <p:ext uri="{BB962C8B-B14F-4D97-AF65-F5344CB8AC3E}">
        <p14:creationId xmlns:p14="http://schemas.microsoft.com/office/powerpoint/2010/main" val="1733207166"/>
      </p:ext>
    </p:extLst>
  </p:cSld>
  <p:clrMapOvr>
    <a:masterClrMapping/>
  </p:clrMapOvr>
  <p:extLst>
    <p:ext uri="{DCECCB84-F9BA-43D5-87BE-67443E8EF086}">
      <p15:sldGuideLst xmlns:p15="http://schemas.microsoft.com/office/powerpoint/2012/main">
        <p15:guide id="1" pos="1925" userDrawn="1">
          <p15:clr>
            <a:srgbClr val="A4A3A4"/>
          </p15:clr>
        </p15:guide>
        <p15:guide id="2" pos="3729" userDrawn="1">
          <p15:clr>
            <a:srgbClr val="A4A3A4"/>
          </p15:clr>
        </p15:guide>
        <p15:guide id="3" pos="5533" userDrawn="1">
          <p15:clr>
            <a:srgbClr val="A4A3A4"/>
          </p15:clr>
        </p15:guide>
        <p15:guide id="7" pos="2154" userDrawn="1">
          <p15:clr>
            <a:srgbClr val="A4A3A4"/>
          </p15:clr>
        </p15:guide>
        <p15:guide id="8" pos="3957" userDrawn="1">
          <p15:clr>
            <a:srgbClr val="A4A3A4"/>
          </p15:clr>
        </p15:guide>
        <p15:guide id="9" pos="5760" userDrawn="1">
          <p15:clr>
            <a:srgbClr val="A4A3A4"/>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orside og billede B">
    <p:bg>
      <p:bgPr>
        <a:solidFill>
          <a:schemeClr val="bg2"/>
        </a:solidFill>
        <a:effectLst/>
      </p:bgPr>
    </p:bg>
    <p:spTree>
      <p:nvGrpSpPr>
        <p:cNvPr id="1" name=""/>
        <p:cNvGrpSpPr/>
        <p:nvPr/>
      </p:nvGrpSpPr>
      <p:grpSpPr>
        <a:xfrm>
          <a:off x="0" y="0"/>
          <a:ext cx="0" cy="0"/>
          <a:chOff x="0" y="0"/>
          <a:chExt cx="0" cy="0"/>
        </a:xfrm>
      </p:grpSpPr>
      <p:sp>
        <p:nvSpPr>
          <p:cNvPr id="7" name="Date Placeholder 6" hidden="1">
            <a:extLst>
              <a:ext uri="{FF2B5EF4-FFF2-40B4-BE49-F238E27FC236}">
                <a16:creationId xmlns:a16="http://schemas.microsoft.com/office/drawing/2014/main" id="{FAC78685-2AE8-4790-9E15-2028753F5FF4}"/>
              </a:ext>
            </a:extLst>
          </p:cNvPr>
          <p:cNvSpPr>
            <a:spLocks noGrp="1"/>
          </p:cNvSpPr>
          <p:nvPr>
            <p:ph type="dt" sz="half" idx="15"/>
          </p:nvPr>
        </p:nvSpPr>
        <p:spPr>
          <a:xfrm>
            <a:off x="0" y="6858000"/>
            <a:ext cx="0" cy="0"/>
          </a:xfrm>
          <a:prstGeom prst="rect">
            <a:avLst/>
          </a:prstGeom>
        </p:spPr>
        <p:txBody>
          <a:bodyPr/>
          <a:lstStyle>
            <a:lvl1pPr>
              <a:defRPr sz="100">
                <a:noFill/>
              </a:defRPr>
            </a:lvl1pPr>
          </a:lstStyle>
          <a:p>
            <a:fld id="{92ADAF50-1771-43F8-90C5-B6C6FE2EB688}" type="datetime1">
              <a:rPr lang="da-DK" smtClean="0"/>
              <a:t>02-10-2025</a:t>
            </a:fld>
            <a:endParaRPr lang="da-DK" dirty="0"/>
          </a:p>
        </p:txBody>
      </p:sp>
      <p:sp>
        <p:nvSpPr>
          <p:cNvPr id="8" name="Footer Placeholder 8" hidden="1">
            <a:extLst>
              <a:ext uri="{FF2B5EF4-FFF2-40B4-BE49-F238E27FC236}">
                <a16:creationId xmlns:a16="http://schemas.microsoft.com/office/drawing/2014/main" id="{B6981A3E-B3C5-4F78-81B7-270B06EFC912}"/>
              </a:ext>
            </a:extLst>
          </p:cNvPr>
          <p:cNvSpPr>
            <a:spLocks noGrp="1"/>
          </p:cNvSpPr>
          <p:nvPr>
            <p:ph type="ftr" sz="quarter" idx="16"/>
          </p:nvPr>
        </p:nvSpPr>
        <p:spPr>
          <a:xfrm>
            <a:off x="0" y="6858000"/>
            <a:ext cx="0" cy="0"/>
          </a:xfrm>
        </p:spPr>
        <p:txBody>
          <a:bodyPr/>
          <a:lstStyle>
            <a:lvl1pPr>
              <a:defRPr sz="100">
                <a:noFill/>
              </a:defRPr>
            </a:lvl1pPr>
          </a:lstStyle>
          <a:p>
            <a:r>
              <a:rPr lang="da-DK" dirty="0"/>
              <a:t>Energistyrelsen</a:t>
            </a:r>
          </a:p>
        </p:txBody>
      </p:sp>
      <p:sp>
        <p:nvSpPr>
          <p:cNvPr id="9" name="Slide Number Placeholder 10" hidden="1">
            <a:extLst>
              <a:ext uri="{FF2B5EF4-FFF2-40B4-BE49-F238E27FC236}">
                <a16:creationId xmlns:a16="http://schemas.microsoft.com/office/drawing/2014/main" id="{8735CF21-6327-43B3-A6B4-E856B24D6FD7}"/>
              </a:ext>
            </a:extLst>
          </p:cNvPr>
          <p:cNvSpPr>
            <a:spLocks noGrp="1"/>
          </p:cNvSpPr>
          <p:nvPr>
            <p:ph type="sldNum" sz="quarter" idx="17"/>
          </p:nvPr>
        </p:nvSpPr>
        <p:spPr>
          <a:xfrm>
            <a:off x="0" y="6858000"/>
            <a:ext cx="0" cy="0"/>
          </a:xfrm>
          <a:prstGeom prst="rect">
            <a:avLst/>
          </a:prstGeom>
        </p:spPr>
        <p:txBody>
          <a:bodyPr/>
          <a:lstStyle>
            <a:lvl1pPr>
              <a:defRPr sz="100">
                <a:noFill/>
              </a:defRPr>
            </a:lvl1pPr>
          </a:lstStyle>
          <a:p>
            <a:fld id="{24C8C45C-947F-4981-8B3F-4F32E973C901}" type="slidenum">
              <a:rPr lang="da-DK" smtClean="0"/>
              <a:pPr/>
              <a:t>‹nr.›</a:t>
            </a:fld>
            <a:endParaRPr lang="da-DK" dirty="0"/>
          </a:p>
        </p:txBody>
      </p:sp>
      <p:sp>
        <p:nvSpPr>
          <p:cNvPr id="10" name="Baggrund hvid">
            <a:extLst>
              <a:ext uri="{FF2B5EF4-FFF2-40B4-BE49-F238E27FC236}">
                <a16:creationId xmlns:a16="http://schemas.microsoft.com/office/drawing/2014/main" id="{01177519-4335-9F1C-8C01-9B566B5C1C69}"/>
              </a:ext>
            </a:extLst>
          </p:cNvPr>
          <p:cNvSpPr>
            <a:spLocks noGrp="1" noRot="1" noMove="1" noResize="1" noEditPoints="1" noAdjustHandles="1" noChangeArrowheads="1" noChangeShapeType="1"/>
          </p:cNvSpPr>
          <p:nvPr userDrawn="1"/>
        </p:nvSpPr>
        <p:spPr bwMode="white">
          <a:xfrm>
            <a:off x="0" y="0"/>
            <a:ext cx="121932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a:p>
        </p:txBody>
      </p:sp>
      <p:sp>
        <p:nvSpPr>
          <p:cNvPr id="12" name="Baggrund farvet">
            <a:extLst>
              <a:ext uri="{FF2B5EF4-FFF2-40B4-BE49-F238E27FC236}">
                <a16:creationId xmlns:a16="http://schemas.microsoft.com/office/drawing/2014/main" id="{05C80E56-589C-1146-800E-E38B13D8D99B}"/>
              </a:ext>
            </a:extLst>
          </p:cNvPr>
          <p:cNvSpPr>
            <a:spLocks noGrp="1" noRot="1" noMove="1" noResize="1" noEditPoints="1" noAdjustHandles="1" noChangeArrowheads="1" noChangeShapeType="1"/>
          </p:cNvSpPr>
          <p:nvPr userDrawn="1"/>
        </p:nvSpPr>
        <p:spPr bwMode="white">
          <a:xfrm>
            <a:off x="0" y="0"/>
            <a:ext cx="12193200" cy="3456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a:p>
        </p:txBody>
      </p:sp>
      <p:pic>
        <p:nvPicPr>
          <p:cNvPr id="3" name="Logo navn">
            <a:extLst>
              <a:ext uri="{FF2B5EF4-FFF2-40B4-BE49-F238E27FC236}">
                <a16:creationId xmlns:a16="http://schemas.microsoft.com/office/drawing/2014/main" id="{ED192947-94A9-7BC5-F479-CB1F43055DCA}"/>
              </a:ext>
            </a:extLst>
          </p:cNvPr>
          <p:cNvPicPr>
            <a:picLocks noGrp="1" noRot="1" noChangeAspect="1" noMove="1" noResize="1" noEditPoints="1" noAdjustHandles="1" noChangeArrowheads="1" noChangeShapeType="1" noCrop="1"/>
          </p:cNvPicPr>
          <p:nvPr userDrawn="1"/>
        </p:nvPicPr>
        <p:blipFill>
          <a:blip r:embed="rId2">
            <a:extLst>
              <a:ext uri="{96DAC541-7B7A-43D3-8B79-37D633B846F1}">
                <asvg:svgBlip xmlns="" xmlns:asvg="http://schemas.microsoft.com/office/drawing/2016/SVG/main" r:embed="rId3"/>
              </a:ext>
            </a:extLst>
          </a:blip>
          <a:stretch>
            <a:fillRect/>
          </a:stretch>
        </p:blipFill>
        <p:spPr bwMode="black">
          <a:xfrm>
            <a:off x="770400" y="666000"/>
            <a:ext cx="1728828" cy="615600"/>
          </a:xfrm>
          <a:prstGeom prst="rect">
            <a:avLst/>
          </a:prstGeom>
        </p:spPr>
      </p:pic>
      <p:sp>
        <p:nvSpPr>
          <p:cNvPr id="5" name="Picture Placeholder 3">
            <a:extLst>
              <a:ext uri="{FF2B5EF4-FFF2-40B4-BE49-F238E27FC236}">
                <a16:creationId xmlns:a16="http://schemas.microsoft.com/office/drawing/2014/main" id="{F2FAB7E4-BDA5-69EF-EF49-B3E0EC8F863E}"/>
              </a:ext>
            </a:extLst>
          </p:cNvPr>
          <p:cNvSpPr>
            <a:spLocks noGrp="1"/>
          </p:cNvSpPr>
          <p:nvPr>
            <p:ph type="pic" sz="quarter" idx="14" hasCustomPrompt="1"/>
          </p:nvPr>
        </p:nvSpPr>
        <p:spPr>
          <a:xfrm>
            <a:off x="769938" y="2599200"/>
            <a:ext cx="10661650" cy="3528550"/>
          </a:xfrm>
          <a:solidFill>
            <a:schemeClr val="tx1">
              <a:lumMod val="85000"/>
            </a:schemeClr>
          </a:solidFill>
        </p:spPr>
        <p:txBody>
          <a:bodyPr tIns="648000" anchor="ctr" anchorCtr="0"/>
          <a:lstStyle>
            <a:lvl1pPr marL="0" indent="0" algn="ctr">
              <a:buNone/>
              <a:defRPr sz="1600">
                <a:solidFill>
                  <a:schemeClr val="bg1"/>
                </a:solidFill>
              </a:defRPr>
            </a:lvl1pPr>
          </a:lstStyle>
          <a:p>
            <a:r>
              <a:rPr lang="da-DK" noProof="0" dirty="0"/>
              <a:t>Klik for at indsætte billede</a:t>
            </a:r>
          </a:p>
        </p:txBody>
      </p:sp>
      <p:sp>
        <p:nvSpPr>
          <p:cNvPr id="2" name="Title 1"/>
          <p:cNvSpPr>
            <a:spLocks noGrp="1"/>
          </p:cNvSpPr>
          <p:nvPr>
            <p:ph type="ctrTitle" hasCustomPrompt="1"/>
          </p:nvPr>
        </p:nvSpPr>
        <p:spPr>
          <a:xfrm>
            <a:off x="770400" y="1627188"/>
            <a:ext cx="10661188" cy="896082"/>
          </a:xfrm>
          <a:prstGeom prst="rect">
            <a:avLst/>
          </a:prstGeom>
        </p:spPr>
        <p:txBody>
          <a:bodyPr anchor="t" anchorCtr="0"/>
          <a:lstStyle>
            <a:lvl1pPr marL="0" indent="0" algn="l" defTabSz="914400" rtl="0" eaLnBrk="1" latinLnBrk="0" hangingPunct="1">
              <a:lnSpc>
                <a:spcPct val="100000"/>
              </a:lnSpc>
              <a:spcBef>
                <a:spcPct val="0"/>
              </a:spcBef>
              <a:spcAft>
                <a:spcPts val="600"/>
              </a:spcAft>
              <a:buClrTx/>
              <a:buSzPct val="100000"/>
              <a:buFont typeface="Arial" panose="020B0604020202020204" pitchFamily="34" charset="0"/>
              <a:buNone/>
              <a:defRPr sz="3600" b="0" i="0" u="none" cap="none">
                <a:solidFill>
                  <a:schemeClr val="tx1"/>
                </a:solidFill>
                <a:latin typeface="+mj-lt"/>
              </a:defRPr>
            </a:lvl1pPr>
          </a:lstStyle>
          <a:p>
            <a:pPr marL="914400" lvl="0" indent="-914400" algn="l" defTabSz="914400" rtl="0" eaLnBrk="1" latinLnBrk="0" hangingPunct="1">
              <a:lnSpc>
                <a:spcPct val="100000"/>
              </a:lnSpc>
              <a:spcBef>
                <a:spcPct val="0"/>
              </a:spcBef>
              <a:spcAft>
                <a:spcPts val="0"/>
              </a:spcAft>
              <a:buClr>
                <a:srgbClr val="000000"/>
              </a:buClr>
              <a:buSzPct val="100000"/>
            </a:pPr>
            <a:r>
              <a:rPr lang="da-DK" dirty="0"/>
              <a:t>Klik for at tilføje titel</a:t>
            </a:r>
          </a:p>
        </p:txBody>
      </p:sp>
    </p:spTree>
    <p:extLst>
      <p:ext uri="{BB962C8B-B14F-4D97-AF65-F5344CB8AC3E}">
        <p14:creationId xmlns:p14="http://schemas.microsoft.com/office/powerpoint/2010/main" val="958944110"/>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485" userDrawn="1">
          <p15:clr>
            <a:srgbClr val="A4A3A4"/>
          </p15:clr>
        </p15:guide>
        <p15:guide id="2" pos="7201" userDrawn="1">
          <p15:clr>
            <a:srgbClr val="A4A3A4"/>
          </p15:clr>
        </p15:guide>
        <p15:guide id="3" orient="horz" pos="1637" userDrawn="1">
          <p15:clr>
            <a:srgbClr val="A4A3A4"/>
          </p15:clr>
        </p15:guide>
        <p15:guide id="4" orient="horz" pos="1024" userDrawn="1">
          <p15:clr>
            <a:srgbClr val="A4A3A4"/>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Fire tekstbokse C">
    <p:spTree>
      <p:nvGrpSpPr>
        <p:cNvPr id="1" name=""/>
        <p:cNvGrpSpPr/>
        <p:nvPr/>
      </p:nvGrpSpPr>
      <p:grpSpPr>
        <a:xfrm>
          <a:off x="0" y="0"/>
          <a:ext cx="0" cy="0"/>
          <a:chOff x="0" y="0"/>
          <a:chExt cx="0" cy="0"/>
        </a:xfrm>
      </p:grpSpPr>
      <p:sp>
        <p:nvSpPr>
          <p:cNvPr id="7" name="Text Placeholder 2">
            <a:extLst>
              <a:ext uri="{FF2B5EF4-FFF2-40B4-BE49-F238E27FC236}">
                <a16:creationId xmlns:a16="http://schemas.microsoft.com/office/drawing/2014/main" id="{8F75F736-7963-72CB-BA00-F6471D34DE3E}"/>
              </a:ext>
            </a:extLst>
          </p:cNvPr>
          <p:cNvSpPr>
            <a:spLocks noGrp="1"/>
          </p:cNvSpPr>
          <p:nvPr>
            <p:ph type="body" sz="quarter" idx="37" hasCustomPrompt="1"/>
          </p:nvPr>
        </p:nvSpPr>
        <p:spPr>
          <a:xfrm>
            <a:off x="9144325" y="1831930"/>
            <a:ext cx="2498400" cy="2815200"/>
          </a:xfrm>
          <a:solidFill>
            <a:srgbClr val="95D0C6"/>
          </a:solidFill>
        </p:spPr>
        <p:txBody>
          <a:bodyPr/>
          <a:lstStyle>
            <a:lvl1pPr marL="0" indent="0">
              <a:buFont typeface="Arial" panose="020B0604020202020204" pitchFamily="34" charset="0"/>
              <a:buNone/>
              <a:defRPr sz="100">
                <a:noFill/>
              </a:defRPr>
            </a:lvl1pPr>
            <a:lvl2pPr marL="252000" indent="0">
              <a:buNone/>
              <a:defRPr sz="100"/>
            </a:lvl2pPr>
            <a:lvl3pPr marL="504000" indent="0">
              <a:buNone/>
              <a:defRPr sz="100"/>
            </a:lvl3pPr>
            <a:lvl4pPr>
              <a:buNone/>
              <a:defRPr sz="100"/>
            </a:lvl4pPr>
            <a:lvl5pPr>
              <a:buNone/>
              <a:defRPr sz="100"/>
            </a:lvl5pPr>
            <a:lvl6pPr marL="0" indent="0">
              <a:buNone/>
              <a:defRPr sz="100"/>
            </a:lvl6pPr>
            <a:lvl7pPr>
              <a:buNone/>
              <a:defRPr sz="100"/>
            </a:lvl7pPr>
            <a:lvl8pPr>
              <a:buNone/>
              <a:defRPr sz="100"/>
            </a:lvl8pPr>
            <a:lvl9pPr>
              <a:buNone/>
              <a:defRPr sz="100"/>
            </a:lvl9pPr>
          </a:lstStyle>
          <a:p>
            <a:pPr lvl="0"/>
            <a:r>
              <a:rPr lang="da-DK" dirty="0"/>
              <a:t>.</a:t>
            </a:r>
          </a:p>
        </p:txBody>
      </p:sp>
      <p:sp>
        <p:nvSpPr>
          <p:cNvPr id="6" name="Text Placeholder 2">
            <a:extLst>
              <a:ext uri="{FF2B5EF4-FFF2-40B4-BE49-F238E27FC236}">
                <a16:creationId xmlns:a16="http://schemas.microsoft.com/office/drawing/2014/main" id="{88E92BC4-9389-271D-58F0-C508342DFFC8}"/>
              </a:ext>
            </a:extLst>
          </p:cNvPr>
          <p:cNvSpPr>
            <a:spLocks noGrp="1"/>
          </p:cNvSpPr>
          <p:nvPr>
            <p:ph type="body" sz="quarter" idx="36" hasCustomPrompt="1"/>
          </p:nvPr>
        </p:nvSpPr>
        <p:spPr>
          <a:xfrm>
            <a:off x="6281954" y="1831930"/>
            <a:ext cx="2498400" cy="2815200"/>
          </a:xfrm>
          <a:solidFill>
            <a:srgbClr val="9DCDA0"/>
          </a:solidFill>
        </p:spPr>
        <p:txBody>
          <a:bodyPr/>
          <a:lstStyle>
            <a:lvl1pPr marL="0" indent="0">
              <a:buFont typeface="Arial" panose="020B0604020202020204" pitchFamily="34" charset="0"/>
              <a:buNone/>
              <a:defRPr sz="100">
                <a:noFill/>
              </a:defRPr>
            </a:lvl1pPr>
            <a:lvl2pPr marL="252000" indent="0">
              <a:buNone/>
              <a:defRPr sz="100"/>
            </a:lvl2pPr>
            <a:lvl3pPr marL="504000" indent="0">
              <a:buNone/>
              <a:defRPr sz="100"/>
            </a:lvl3pPr>
            <a:lvl4pPr>
              <a:buNone/>
              <a:defRPr sz="100"/>
            </a:lvl4pPr>
            <a:lvl5pPr>
              <a:buNone/>
              <a:defRPr sz="100"/>
            </a:lvl5pPr>
            <a:lvl6pPr marL="0" indent="0">
              <a:buNone/>
              <a:defRPr sz="100"/>
            </a:lvl6pPr>
            <a:lvl7pPr>
              <a:buNone/>
              <a:defRPr sz="100"/>
            </a:lvl7pPr>
            <a:lvl8pPr>
              <a:buNone/>
              <a:defRPr sz="100"/>
            </a:lvl8pPr>
            <a:lvl9pPr>
              <a:buNone/>
              <a:defRPr sz="100"/>
            </a:lvl9pPr>
          </a:lstStyle>
          <a:p>
            <a:pPr lvl="0"/>
            <a:r>
              <a:rPr lang="da-DK" dirty="0"/>
              <a:t>.</a:t>
            </a:r>
          </a:p>
        </p:txBody>
      </p:sp>
      <p:sp>
        <p:nvSpPr>
          <p:cNvPr id="5" name="Text Placeholder 2">
            <a:extLst>
              <a:ext uri="{FF2B5EF4-FFF2-40B4-BE49-F238E27FC236}">
                <a16:creationId xmlns:a16="http://schemas.microsoft.com/office/drawing/2014/main" id="{7FDD4234-551F-6BC2-399F-722AD18213D5}"/>
              </a:ext>
            </a:extLst>
          </p:cNvPr>
          <p:cNvSpPr>
            <a:spLocks noGrp="1"/>
          </p:cNvSpPr>
          <p:nvPr>
            <p:ph type="body" sz="quarter" idx="35" hasCustomPrompt="1"/>
          </p:nvPr>
        </p:nvSpPr>
        <p:spPr>
          <a:xfrm>
            <a:off x="3419583" y="1831930"/>
            <a:ext cx="2498400" cy="2815200"/>
          </a:xfrm>
          <a:solidFill>
            <a:srgbClr val="F8F2E0"/>
          </a:solidFill>
        </p:spPr>
        <p:txBody>
          <a:bodyPr/>
          <a:lstStyle>
            <a:lvl1pPr marL="0" indent="0">
              <a:buFont typeface="Arial" panose="020B0604020202020204" pitchFamily="34" charset="0"/>
              <a:buNone/>
              <a:defRPr sz="100">
                <a:noFill/>
              </a:defRPr>
            </a:lvl1pPr>
            <a:lvl2pPr marL="252000" indent="0">
              <a:buNone/>
              <a:defRPr sz="100"/>
            </a:lvl2pPr>
            <a:lvl3pPr marL="504000" indent="0">
              <a:buNone/>
              <a:defRPr sz="100"/>
            </a:lvl3pPr>
            <a:lvl4pPr>
              <a:buNone/>
              <a:defRPr sz="100"/>
            </a:lvl4pPr>
            <a:lvl5pPr>
              <a:buNone/>
              <a:defRPr sz="100"/>
            </a:lvl5pPr>
            <a:lvl6pPr marL="0" indent="0">
              <a:buNone/>
              <a:defRPr sz="100"/>
            </a:lvl6pPr>
            <a:lvl7pPr>
              <a:buNone/>
              <a:defRPr sz="100"/>
            </a:lvl7pPr>
            <a:lvl8pPr>
              <a:buNone/>
              <a:defRPr sz="100"/>
            </a:lvl8pPr>
            <a:lvl9pPr>
              <a:buNone/>
              <a:defRPr sz="100"/>
            </a:lvl9pPr>
          </a:lstStyle>
          <a:p>
            <a:pPr lvl="0"/>
            <a:r>
              <a:rPr lang="da-DK" dirty="0"/>
              <a:t>.</a:t>
            </a:r>
          </a:p>
        </p:txBody>
      </p:sp>
      <p:sp>
        <p:nvSpPr>
          <p:cNvPr id="3" name="Text Placeholder 2">
            <a:extLst>
              <a:ext uri="{FF2B5EF4-FFF2-40B4-BE49-F238E27FC236}">
                <a16:creationId xmlns:a16="http://schemas.microsoft.com/office/drawing/2014/main" id="{289C1869-2C40-9A69-FD7D-1914189EDAD8}"/>
              </a:ext>
            </a:extLst>
          </p:cNvPr>
          <p:cNvSpPr>
            <a:spLocks noGrp="1"/>
          </p:cNvSpPr>
          <p:nvPr>
            <p:ph type="body" sz="quarter" idx="34" hasCustomPrompt="1"/>
          </p:nvPr>
        </p:nvSpPr>
        <p:spPr>
          <a:xfrm>
            <a:off x="557212" y="1831930"/>
            <a:ext cx="2498400" cy="2815200"/>
          </a:xfrm>
          <a:solidFill>
            <a:schemeClr val="accent1"/>
          </a:solidFill>
        </p:spPr>
        <p:txBody>
          <a:bodyPr/>
          <a:lstStyle>
            <a:lvl1pPr marL="0" indent="0">
              <a:buFont typeface="Arial" panose="020B0604020202020204" pitchFamily="34" charset="0"/>
              <a:buNone/>
              <a:defRPr sz="100">
                <a:noFill/>
              </a:defRPr>
            </a:lvl1pPr>
            <a:lvl2pPr marL="252000" indent="0">
              <a:buNone/>
              <a:defRPr sz="100"/>
            </a:lvl2pPr>
            <a:lvl3pPr marL="504000" indent="0">
              <a:buNone/>
              <a:defRPr sz="100"/>
            </a:lvl3pPr>
            <a:lvl4pPr>
              <a:buNone/>
              <a:defRPr sz="100"/>
            </a:lvl4pPr>
            <a:lvl5pPr>
              <a:buNone/>
              <a:defRPr sz="100"/>
            </a:lvl5pPr>
            <a:lvl6pPr marL="0" indent="0">
              <a:buNone/>
              <a:defRPr sz="100"/>
            </a:lvl6pPr>
            <a:lvl7pPr>
              <a:buNone/>
              <a:defRPr sz="100"/>
            </a:lvl7pPr>
            <a:lvl8pPr>
              <a:buNone/>
              <a:defRPr sz="100"/>
            </a:lvl8pPr>
            <a:lvl9pPr>
              <a:buNone/>
              <a:defRPr sz="100"/>
            </a:lvl9pPr>
          </a:lstStyle>
          <a:p>
            <a:pPr lvl="0"/>
            <a:r>
              <a:rPr lang="da-DK" dirty="0"/>
              <a:t>.</a:t>
            </a:r>
          </a:p>
        </p:txBody>
      </p:sp>
      <p:sp>
        <p:nvSpPr>
          <p:cNvPr id="4" name="Title 3">
            <a:extLst>
              <a:ext uri="{FF2B5EF4-FFF2-40B4-BE49-F238E27FC236}">
                <a16:creationId xmlns:a16="http://schemas.microsoft.com/office/drawing/2014/main" id="{B9E25E7D-F41F-C2B9-E1B3-04ED5EB88B74}"/>
              </a:ext>
            </a:extLst>
          </p:cNvPr>
          <p:cNvSpPr>
            <a:spLocks noGrp="1"/>
          </p:cNvSpPr>
          <p:nvPr>
            <p:ph type="title" hasCustomPrompt="1"/>
          </p:nvPr>
        </p:nvSpPr>
        <p:spPr>
          <a:xfrm>
            <a:off x="557213" y="577971"/>
            <a:ext cx="11085512" cy="1049217"/>
          </a:xfrm>
        </p:spPr>
        <p:txBody>
          <a:bodyPr tIns="144000" anchor="t" anchorCtr="0"/>
          <a:lstStyle>
            <a:lvl1pPr>
              <a:defRPr sz="5000">
                <a:latin typeface="+mj-lt"/>
              </a:defRPr>
            </a:lvl1pPr>
          </a:lstStyle>
          <a:p>
            <a:r>
              <a:rPr lang="da-DK" dirty="0"/>
              <a:t>Klik for at tilføje titel max. 1 linje</a:t>
            </a:r>
          </a:p>
        </p:txBody>
      </p:sp>
      <p:sp>
        <p:nvSpPr>
          <p:cNvPr id="9" name="Text Placeholder 8">
            <a:extLst>
              <a:ext uri="{FF2B5EF4-FFF2-40B4-BE49-F238E27FC236}">
                <a16:creationId xmlns:a16="http://schemas.microsoft.com/office/drawing/2014/main" id="{FD2E2476-B89D-4539-DB96-8B316D594C2C}"/>
              </a:ext>
            </a:extLst>
          </p:cNvPr>
          <p:cNvSpPr>
            <a:spLocks noGrp="1"/>
          </p:cNvSpPr>
          <p:nvPr>
            <p:ph type="body" sz="quarter" idx="13" hasCustomPrompt="1"/>
          </p:nvPr>
        </p:nvSpPr>
        <p:spPr bwMode="white">
          <a:xfrm>
            <a:off x="737212" y="2011931"/>
            <a:ext cx="2138400" cy="2455200"/>
          </a:xfrm>
        </p:spPr>
        <p:txBody>
          <a:bodyPr lIns="0" rIns="0"/>
          <a:lstStyle>
            <a:lvl1pPr marL="0" indent="0" algn="ctr">
              <a:spcBef>
                <a:spcPts val="0"/>
              </a:spcBef>
              <a:spcAft>
                <a:spcPts val="1200"/>
              </a:spcAft>
              <a:buNone/>
              <a:defRPr sz="1800" b="0">
                <a:solidFill>
                  <a:schemeClr val="bg1"/>
                </a:solidFill>
                <a:latin typeface="+mn-lt"/>
              </a:defRPr>
            </a:lvl1pPr>
            <a:lvl2pPr marL="0" indent="0" algn="ctr">
              <a:spcBef>
                <a:spcPts val="0"/>
              </a:spcBef>
              <a:spcAft>
                <a:spcPts val="1200"/>
              </a:spcAft>
              <a:buNone/>
              <a:defRPr sz="1800" b="0">
                <a:solidFill>
                  <a:schemeClr val="bg1"/>
                </a:solidFill>
                <a:latin typeface="+mn-lt"/>
              </a:defRPr>
            </a:lvl2pPr>
            <a:lvl3pPr marL="0" indent="0" algn="ctr">
              <a:spcBef>
                <a:spcPts val="0"/>
              </a:spcBef>
              <a:spcAft>
                <a:spcPts val="1200"/>
              </a:spcAft>
              <a:buNone/>
              <a:defRPr sz="1800" b="0">
                <a:solidFill>
                  <a:schemeClr val="bg1"/>
                </a:solidFill>
                <a:latin typeface="+mn-lt"/>
              </a:defRPr>
            </a:lvl3pPr>
            <a:lvl4pPr marL="0" algn="ctr">
              <a:spcBef>
                <a:spcPts val="0"/>
              </a:spcBef>
              <a:spcAft>
                <a:spcPts val="1200"/>
              </a:spcAft>
              <a:buNone/>
              <a:defRPr sz="1800" b="0">
                <a:solidFill>
                  <a:schemeClr val="bg1"/>
                </a:solidFill>
                <a:latin typeface="+mn-lt"/>
              </a:defRPr>
            </a:lvl4pPr>
            <a:lvl5pPr marL="0" algn="ctr">
              <a:spcBef>
                <a:spcPts val="0"/>
              </a:spcBef>
              <a:spcAft>
                <a:spcPts val="1200"/>
              </a:spcAft>
              <a:buNone/>
              <a:defRPr sz="1800" b="0">
                <a:solidFill>
                  <a:schemeClr val="bg1"/>
                </a:solidFill>
                <a:latin typeface="+mn-lt"/>
              </a:defRPr>
            </a:lvl5pPr>
            <a:lvl6pPr marL="0" indent="0" algn="ctr">
              <a:spcBef>
                <a:spcPts val="0"/>
              </a:spcBef>
              <a:spcAft>
                <a:spcPts val="1200"/>
              </a:spcAft>
              <a:buNone/>
              <a:defRPr sz="1800" b="0">
                <a:solidFill>
                  <a:schemeClr val="bg1"/>
                </a:solidFill>
                <a:latin typeface="+mn-lt"/>
              </a:defRPr>
            </a:lvl6pPr>
            <a:lvl7pPr marL="0" algn="ctr">
              <a:spcBef>
                <a:spcPts val="0"/>
              </a:spcBef>
              <a:spcAft>
                <a:spcPts val="1200"/>
              </a:spcAft>
              <a:buNone/>
              <a:defRPr sz="1800" b="0">
                <a:solidFill>
                  <a:schemeClr val="bg1"/>
                </a:solidFill>
                <a:latin typeface="+mn-lt"/>
              </a:defRPr>
            </a:lvl7pPr>
            <a:lvl8pPr marL="0" algn="ctr">
              <a:spcBef>
                <a:spcPts val="0"/>
              </a:spcBef>
              <a:spcAft>
                <a:spcPts val="1200"/>
              </a:spcAft>
              <a:buNone/>
              <a:defRPr sz="1800" b="0">
                <a:solidFill>
                  <a:schemeClr val="bg1"/>
                </a:solidFill>
                <a:latin typeface="+mn-lt"/>
              </a:defRPr>
            </a:lvl8pPr>
            <a:lvl9pPr marL="0" algn="ctr">
              <a:spcBef>
                <a:spcPts val="0"/>
              </a:spcBef>
              <a:spcAft>
                <a:spcPts val="1200"/>
              </a:spcAft>
              <a:buNone/>
              <a:defRPr sz="1800" b="0">
                <a:solidFill>
                  <a:schemeClr val="bg1"/>
                </a:solidFill>
                <a:latin typeface="+mn-lt"/>
              </a:defRPr>
            </a:lvl9pPr>
          </a:lstStyle>
          <a:p>
            <a:pPr lvl="0"/>
            <a:r>
              <a:rPr lang="da-DK" noProof="0" dirty="0"/>
              <a:t>Klik for at tilføje tekst</a:t>
            </a:r>
          </a:p>
        </p:txBody>
      </p:sp>
      <p:sp>
        <p:nvSpPr>
          <p:cNvPr id="13" name="Text Placeholder 8">
            <a:extLst>
              <a:ext uri="{FF2B5EF4-FFF2-40B4-BE49-F238E27FC236}">
                <a16:creationId xmlns:a16="http://schemas.microsoft.com/office/drawing/2014/main" id="{1E89BCAA-F29B-8728-7A5B-BE5E6FF63622}"/>
              </a:ext>
            </a:extLst>
          </p:cNvPr>
          <p:cNvSpPr>
            <a:spLocks noGrp="1"/>
          </p:cNvSpPr>
          <p:nvPr>
            <p:ph type="body" sz="quarter" idx="14" hasCustomPrompt="1"/>
          </p:nvPr>
        </p:nvSpPr>
        <p:spPr>
          <a:xfrm>
            <a:off x="3599583" y="2011931"/>
            <a:ext cx="2138400" cy="2455200"/>
          </a:xfrm>
        </p:spPr>
        <p:txBody>
          <a:bodyPr lIns="0" rIns="0"/>
          <a:lstStyle>
            <a:lvl1pPr marL="0" indent="0" algn="ctr">
              <a:spcBef>
                <a:spcPts val="0"/>
              </a:spcBef>
              <a:spcAft>
                <a:spcPts val="1200"/>
              </a:spcAft>
              <a:buNone/>
              <a:defRPr sz="1800" b="0">
                <a:latin typeface="+mn-lt"/>
              </a:defRPr>
            </a:lvl1pPr>
            <a:lvl2pPr marL="0" indent="0" algn="ctr">
              <a:spcBef>
                <a:spcPts val="0"/>
              </a:spcBef>
              <a:spcAft>
                <a:spcPts val="1200"/>
              </a:spcAft>
              <a:buNone/>
              <a:defRPr sz="1800" b="0">
                <a:latin typeface="+mn-lt"/>
              </a:defRPr>
            </a:lvl2pPr>
            <a:lvl3pPr marL="0" indent="0" algn="ctr">
              <a:spcBef>
                <a:spcPts val="0"/>
              </a:spcBef>
              <a:spcAft>
                <a:spcPts val="1200"/>
              </a:spcAft>
              <a:buNone/>
              <a:defRPr sz="1800" b="0">
                <a:latin typeface="+mn-lt"/>
              </a:defRPr>
            </a:lvl3pPr>
            <a:lvl4pPr marL="0" algn="ctr">
              <a:spcBef>
                <a:spcPts val="0"/>
              </a:spcBef>
              <a:spcAft>
                <a:spcPts val="1200"/>
              </a:spcAft>
              <a:buNone/>
              <a:defRPr sz="1800" b="0">
                <a:latin typeface="+mn-lt"/>
              </a:defRPr>
            </a:lvl4pPr>
            <a:lvl5pPr marL="0" algn="ctr">
              <a:spcBef>
                <a:spcPts val="0"/>
              </a:spcBef>
              <a:spcAft>
                <a:spcPts val="1200"/>
              </a:spcAft>
              <a:buNone/>
              <a:defRPr sz="1800" b="0">
                <a:latin typeface="+mn-lt"/>
              </a:defRPr>
            </a:lvl5pPr>
            <a:lvl6pPr marL="0" indent="0" algn="ctr">
              <a:spcBef>
                <a:spcPts val="0"/>
              </a:spcBef>
              <a:spcAft>
                <a:spcPts val="1200"/>
              </a:spcAft>
              <a:buNone/>
              <a:defRPr sz="1800" b="0">
                <a:latin typeface="+mn-lt"/>
              </a:defRPr>
            </a:lvl6pPr>
            <a:lvl7pPr marL="0" algn="ctr">
              <a:spcBef>
                <a:spcPts val="0"/>
              </a:spcBef>
              <a:spcAft>
                <a:spcPts val="1200"/>
              </a:spcAft>
              <a:buNone/>
              <a:defRPr sz="1800" b="0">
                <a:latin typeface="+mn-lt"/>
              </a:defRPr>
            </a:lvl7pPr>
            <a:lvl8pPr marL="0" algn="ctr">
              <a:spcBef>
                <a:spcPts val="0"/>
              </a:spcBef>
              <a:spcAft>
                <a:spcPts val="1200"/>
              </a:spcAft>
              <a:buNone/>
              <a:defRPr sz="1800" b="0">
                <a:latin typeface="+mn-lt"/>
              </a:defRPr>
            </a:lvl8pPr>
            <a:lvl9pPr marL="0" algn="ctr">
              <a:spcBef>
                <a:spcPts val="0"/>
              </a:spcBef>
              <a:spcAft>
                <a:spcPts val="1200"/>
              </a:spcAft>
              <a:buNone/>
              <a:defRPr sz="1800" b="0">
                <a:latin typeface="+mn-lt"/>
              </a:defRPr>
            </a:lvl9pPr>
          </a:lstStyle>
          <a:p>
            <a:pPr lvl="0"/>
            <a:r>
              <a:rPr lang="da-DK" noProof="0" dirty="0"/>
              <a:t>Klik for at tilføje tekst</a:t>
            </a:r>
          </a:p>
        </p:txBody>
      </p:sp>
      <p:sp>
        <p:nvSpPr>
          <p:cNvPr id="14" name="Text Placeholder 8">
            <a:extLst>
              <a:ext uri="{FF2B5EF4-FFF2-40B4-BE49-F238E27FC236}">
                <a16:creationId xmlns:a16="http://schemas.microsoft.com/office/drawing/2014/main" id="{96C8480F-4BCC-E811-23CF-C461C89A96E1}"/>
              </a:ext>
            </a:extLst>
          </p:cNvPr>
          <p:cNvSpPr>
            <a:spLocks noGrp="1"/>
          </p:cNvSpPr>
          <p:nvPr>
            <p:ph type="body" sz="quarter" idx="15" hasCustomPrompt="1"/>
          </p:nvPr>
        </p:nvSpPr>
        <p:spPr>
          <a:xfrm>
            <a:off x="6461954" y="2011931"/>
            <a:ext cx="2138400" cy="2455200"/>
          </a:xfrm>
        </p:spPr>
        <p:txBody>
          <a:bodyPr lIns="0" rIns="0"/>
          <a:lstStyle>
            <a:lvl1pPr marL="0" indent="0" algn="ctr">
              <a:spcBef>
                <a:spcPts val="0"/>
              </a:spcBef>
              <a:spcAft>
                <a:spcPts val="1200"/>
              </a:spcAft>
              <a:buNone/>
              <a:defRPr sz="1800" b="0">
                <a:latin typeface="+mn-lt"/>
              </a:defRPr>
            </a:lvl1pPr>
            <a:lvl2pPr marL="0" indent="0" algn="ctr">
              <a:spcBef>
                <a:spcPts val="0"/>
              </a:spcBef>
              <a:spcAft>
                <a:spcPts val="1200"/>
              </a:spcAft>
              <a:buNone/>
              <a:defRPr sz="1800" b="0">
                <a:latin typeface="+mn-lt"/>
              </a:defRPr>
            </a:lvl2pPr>
            <a:lvl3pPr marL="0" indent="0" algn="ctr">
              <a:spcBef>
                <a:spcPts val="0"/>
              </a:spcBef>
              <a:spcAft>
                <a:spcPts val="1200"/>
              </a:spcAft>
              <a:buNone/>
              <a:defRPr sz="1800" b="0">
                <a:latin typeface="+mn-lt"/>
              </a:defRPr>
            </a:lvl3pPr>
            <a:lvl4pPr marL="0" algn="ctr">
              <a:spcBef>
                <a:spcPts val="0"/>
              </a:spcBef>
              <a:spcAft>
                <a:spcPts val="1200"/>
              </a:spcAft>
              <a:buNone/>
              <a:defRPr sz="1800" b="0">
                <a:latin typeface="+mn-lt"/>
              </a:defRPr>
            </a:lvl4pPr>
            <a:lvl5pPr marL="0" algn="ctr">
              <a:spcBef>
                <a:spcPts val="0"/>
              </a:spcBef>
              <a:spcAft>
                <a:spcPts val="1200"/>
              </a:spcAft>
              <a:buNone/>
              <a:defRPr sz="1800" b="0">
                <a:latin typeface="+mn-lt"/>
              </a:defRPr>
            </a:lvl5pPr>
            <a:lvl6pPr marL="0" indent="0" algn="ctr">
              <a:spcBef>
                <a:spcPts val="0"/>
              </a:spcBef>
              <a:spcAft>
                <a:spcPts val="1200"/>
              </a:spcAft>
              <a:buNone/>
              <a:defRPr sz="1800" b="0">
                <a:latin typeface="+mn-lt"/>
              </a:defRPr>
            </a:lvl6pPr>
            <a:lvl7pPr marL="0" algn="ctr">
              <a:spcBef>
                <a:spcPts val="0"/>
              </a:spcBef>
              <a:spcAft>
                <a:spcPts val="1200"/>
              </a:spcAft>
              <a:buNone/>
              <a:defRPr sz="1800" b="0">
                <a:latin typeface="+mn-lt"/>
              </a:defRPr>
            </a:lvl7pPr>
            <a:lvl8pPr marL="0" algn="ctr">
              <a:spcBef>
                <a:spcPts val="0"/>
              </a:spcBef>
              <a:spcAft>
                <a:spcPts val="1200"/>
              </a:spcAft>
              <a:buNone/>
              <a:defRPr sz="1800" b="0">
                <a:latin typeface="+mn-lt"/>
              </a:defRPr>
            </a:lvl8pPr>
            <a:lvl9pPr marL="0" algn="ctr">
              <a:spcBef>
                <a:spcPts val="0"/>
              </a:spcBef>
              <a:spcAft>
                <a:spcPts val="1200"/>
              </a:spcAft>
              <a:buNone/>
              <a:defRPr sz="1800" b="0">
                <a:latin typeface="+mn-lt"/>
              </a:defRPr>
            </a:lvl9pPr>
          </a:lstStyle>
          <a:p>
            <a:pPr lvl="0"/>
            <a:r>
              <a:rPr lang="da-DK" noProof="0" dirty="0"/>
              <a:t>Klik for at tilføje tekst</a:t>
            </a:r>
          </a:p>
        </p:txBody>
      </p:sp>
      <p:sp>
        <p:nvSpPr>
          <p:cNvPr id="8" name="Text Placeholder 8">
            <a:extLst>
              <a:ext uri="{FF2B5EF4-FFF2-40B4-BE49-F238E27FC236}">
                <a16:creationId xmlns:a16="http://schemas.microsoft.com/office/drawing/2014/main" id="{2C272ADE-04E2-52D1-082E-1C78C8438234}"/>
              </a:ext>
            </a:extLst>
          </p:cNvPr>
          <p:cNvSpPr>
            <a:spLocks noGrp="1"/>
          </p:cNvSpPr>
          <p:nvPr>
            <p:ph type="body" sz="quarter" idx="23" hasCustomPrompt="1"/>
          </p:nvPr>
        </p:nvSpPr>
        <p:spPr>
          <a:xfrm>
            <a:off x="9324325" y="2011931"/>
            <a:ext cx="2138400" cy="2455200"/>
          </a:xfrm>
        </p:spPr>
        <p:txBody>
          <a:bodyPr lIns="0" rIns="0"/>
          <a:lstStyle>
            <a:lvl1pPr marL="0" indent="0" algn="ctr">
              <a:spcBef>
                <a:spcPts val="0"/>
              </a:spcBef>
              <a:spcAft>
                <a:spcPts val="1200"/>
              </a:spcAft>
              <a:buNone/>
              <a:defRPr sz="1800" b="0">
                <a:latin typeface="+mn-lt"/>
              </a:defRPr>
            </a:lvl1pPr>
            <a:lvl2pPr marL="0" indent="0" algn="ctr">
              <a:spcBef>
                <a:spcPts val="0"/>
              </a:spcBef>
              <a:spcAft>
                <a:spcPts val="1200"/>
              </a:spcAft>
              <a:buNone/>
              <a:defRPr sz="1800" b="0">
                <a:latin typeface="+mn-lt"/>
              </a:defRPr>
            </a:lvl2pPr>
            <a:lvl3pPr marL="0" indent="0" algn="ctr">
              <a:spcBef>
                <a:spcPts val="0"/>
              </a:spcBef>
              <a:spcAft>
                <a:spcPts val="1200"/>
              </a:spcAft>
              <a:buNone/>
              <a:defRPr sz="1800" b="0">
                <a:latin typeface="+mn-lt"/>
              </a:defRPr>
            </a:lvl3pPr>
            <a:lvl4pPr marL="0" algn="ctr">
              <a:spcBef>
                <a:spcPts val="0"/>
              </a:spcBef>
              <a:spcAft>
                <a:spcPts val="1200"/>
              </a:spcAft>
              <a:buNone/>
              <a:defRPr sz="1800" b="0">
                <a:latin typeface="+mn-lt"/>
              </a:defRPr>
            </a:lvl4pPr>
            <a:lvl5pPr marL="0" algn="ctr">
              <a:spcBef>
                <a:spcPts val="0"/>
              </a:spcBef>
              <a:spcAft>
                <a:spcPts val="1200"/>
              </a:spcAft>
              <a:buNone/>
              <a:defRPr sz="1800" b="0">
                <a:latin typeface="+mn-lt"/>
              </a:defRPr>
            </a:lvl5pPr>
            <a:lvl6pPr marL="0" indent="0" algn="ctr">
              <a:spcBef>
                <a:spcPts val="0"/>
              </a:spcBef>
              <a:spcAft>
                <a:spcPts val="1200"/>
              </a:spcAft>
              <a:buNone/>
              <a:defRPr sz="1800" b="0">
                <a:latin typeface="+mn-lt"/>
              </a:defRPr>
            </a:lvl6pPr>
            <a:lvl7pPr marL="0" algn="ctr">
              <a:spcBef>
                <a:spcPts val="0"/>
              </a:spcBef>
              <a:spcAft>
                <a:spcPts val="1200"/>
              </a:spcAft>
              <a:buNone/>
              <a:defRPr sz="1800" b="0">
                <a:latin typeface="+mn-lt"/>
              </a:defRPr>
            </a:lvl7pPr>
            <a:lvl8pPr marL="0" algn="ctr">
              <a:spcBef>
                <a:spcPts val="0"/>
              </a:spcBef>
              <a:spcAft>
                <a:spcPts val="1200"/>
              </a:spcAft>
              <a:buNone/>
              <a:defRPr sz="1800" b="0">
                <a:latin typeface="+mn-lt"/>
              </a:defRPr>
            </a:lvl8pPr>
            <a:lvl9pPr marL="0" algn="ctr">
              <a:spcBef>
                <a:spcPts val="0"/>
              </a:spcBef>
              <a:spcAft>
                <a:spcPts val="1200"/>
              </a:spcAft>
              <a:buNone/>
              <a:defRPr sz="1800" b="0">
                <a:latin typeface="+mn-lt"/>
              </a:defRPr>
            </a:lvl9pPr>
          </a:lstStyle>
          <a:p>
            <a:pPr lvl="0"/>
            <a:r>
              <a:rPr lang="da-DK" noProof="0" dirty="0"/>
              <a:t>Klik for at tilføje tekst</a:t>
            </a:r>
          </a:p>
        </p:txBody>
      </p:sp>
      <p:sp>
        <p:nvSpPr>
          <p:cNvPr id="2" name="Date Placeholder 1">
            <a:extLst>
              <a:ext uri="{FF2B5EF4-FFF2-40B4-BE49-F238E27FC236}">
                <a16:creationId xmlns:a16="http://schemas.microsoft.com/office/drawing/2014/main" id="{24038A27-12A5-7C97-6ECF-64EFC01E14D7}"/>
              </a:ext>
            </a:extLst>
          </p:cNvPr>
          <p:cNvSpPr>
            <a:spLocks noGrp="1"/>
          </p:cNvSpPr>
          <p:nvPr>
            <p:ph type="dt" sz="half" idx="38"/>
          </p:nvPr>
        </p:nvSpPr>
        <p:spPr/>
        <p:txBody>
          <a:bodyPr/>
          <a:lstStyle/>
          <a:p>
            <a:fld id="{F21CCDA1-4C28-4BAD-9C79-686DAA986D3F}" type="datetime1">
              <a:rPr lang="da-DK" smtClean="0"/>
              <a:t>02-10-2025</a:t>
            </a:fld>
            <a:endParaRPr lang="da-DK" dirty="0"/>
          </a:p>
        </p:txBody>
      </p:sp>
      <p:sp>
        <p:nvSpPr>
          <p:cNvPr id="10" name="Footer Placeholder 9">
            <a:extLst>
              <a:ext uri="{FF2B5EF4-FFF2-40B4-BE49-F238E27FC236}">
                <a16:creationId xmlns:a16="http://schemas.microsoft.com/office/drawing/2014/main" id="{DA317B32-3E42-7E8E-0557-D53A553F53AF}"/>
              </a:ext>
            </a:extLst>
          </p:cNvPr>
          <p:cNvSpPr>
            <a:spLocks noGrp="1"/>
          </p:cNvSpPr>
          <p:nvPr>
            <p:ph type="ftr" sz="quarter" idx="39"/>
          </p:nvPr>
        </p:nvSpPr>
        <p:spPr/>
        <p:txBody>
          <a:bodyPr/>
          <a:lstStyle/>
          <a:p>
            <a:r>
              <a:rPr lang="da-DK" dirty="0"/>
              <a:t>Energistyrelsen</a:t>
            </a:r>
          </a:p>
        </p:txBody>
      </p:sp>
      <p:sp>
        <p:nvSpPr>
          <p:cNvPr id="11" name="Slide Number Placeholder 10">
            <a:extLst>
              <a:ext uri="{FF2B5EF4-FFF2-40B4-BE49-F238E27FC236}">
                <a16:creationId xmlns:a16="http://schemas.microsoft.com/office/drawing/2014/main" id="{48BDE227-1FD1-4908-BCFB-48E5D6D5E573}"/>
              </a:ext>
            </a:extLst>
          </p:cNvPr>
          <p:cNvSpPr>
            <a:spLocks noGrp="1"/>
          </p:cNvSpPr>
          <p:nvPr>
            <p:ph type="sldNum" sz="quarter" idx="40"/>
          </p:nvPr>
        </p:nvSpPr>
        <p:spPr/>
        <p:txBody>
          <a:bodyPr/>
          <a:lstStyle/>
          <a:p>
            <a:r>
              <a:rPr lang="da-DK" dirty="0"/>
              <a:t>Side </a:t>
            </a:r>
            <a:fld id="{5B242B46-DB65-4FA4-8993-88C850261373}" type="slidenum">
              <a:rPr lang="da-DK" smtClean="0"/>
              <a:pPr/>
              <a:t>‹nr.›</a:t>
            </a:fld>
            <a:endParaRPr lang="da-DK" dirty="0"/>
          </a:p>
        </p:txBody>
      </p:sp>
    </p:spTree>
    <p:extLst>
      <p:ext uri="{BB962C8B-B14F-4D97-AF65-F5344CB8AC3E}">
        <p14:creationId xmlns:p14="http://schemas.microsoft.com/office/powerpoint/2010/main" val="2200826648"/>
      </p:ext>
    </p:extLst>
  </p:cSld>
  <p:clrMapOvr>
    <a:masterClrMapping/>
  </p:clrMapOvr>
  <p:extLst>
    <p:ext uri="{DCECCB84-F9BA-43D5-87BE-67443E8EF086}">
      <p15:sldGuideLst xmlns:p15="http://schemas.microsoft.com/office/powerpoint/2012/main">
        <p15:guide id="1" pos="1925" userDrawn="1">
          <p15:clr>
            <a:srgbClr val="A4A3A4"/>
          </p15:clr>
        </p15:guide>
        <p15:guide id="2" pos="3729" userDrawn="1">
          <p15:clr>
            <a:srgbClr val="A4A3A4"/>
          </p15:clr>
        </p15:guide>
        <p15:guide id="3" pos="5533" userDrawn="1">
          <p15:clr>
            <a:srgbClr val="A4A3A4"/>
          </p15:clr>
        </p15:guide>
        <p15:guide id="7" pos="2154" userDrawn="1">
          <p15:clr>
            <a:srgbClr val="A4A3A4"/>
          </p15:clr>
        </p15:guide>
        <p15:guide id="8" pos="3957" userDrawn="1">
          <p15:clr>
            <a:srgbClr val="A4A3A4"/>
          </p15:clr>
        </p15:guide>
        <p15:guide id="9" pos="5760" userDrawn="1">
          <p15:clr>
            <a:srgbClr val="A4A3A4"/>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itat A">
    <p:spTree>
      <p:nvGrpSpPr>
        <p:cNvPr id="1" name=""/>
        <p:cNvGrpSpPr/>
        <p:nvPr/>
      </p:nvGrpSpPr>
      <p:grpSpPr>
        <a:xfrm>
          <a:off x="0" y="0"/>
          <a:ext cx="0" cy="0"/>
          <a:chOff x="0" y="0"/>
          <a:chExt cx="0" cy="0"/>
        </a:xfrm>
      </p:grpSpPr>
      <p:pic>
        <p:nvPicPr>
          <p:cNvPr id="7" name="Citat tegn">
            <a:extLst>
              <a:ext uri="{FF2B5EF4-FFF2-40B4-BE49-F238E27FC236}">
                <a16:creationId xmlns:a16="http://schemas.microsoft.com/office/drawing/2014/main" id="{F70507AF-1166-E435-DA59-3AC25E6035AE}"/>
              </a:ext>
            </a:extLst>
          </p:cNvPr>
          <p:cNvPicPr>
            <a:picLocks noGrp="1" noRot="1" noChangeAspect="1" noMove="1" noResize="1" noEditPoints="1" noAdjustHandles="1" noChangeArrowheads="1" noChangeShapeType="1" noCrop="1"/>
          </p:cNvPicPr>
          <p:nvPr userDrawn="1"/>
        </p:nvPicPr>
        <p:blipFill>
          <a:blip r:embed="rId2">
            <a:extLst>
              <a:ext uri="{96DAC541-7B7A-43D3-8B79-37D633B846F1}">
                <asvg:svgBlip xmlns="" xmlns:asvg="http://schemas.microsoft.com/office/drawing/2016/SVG/main" r:embed="rId3"/>
              </a:ext>
            </a:extLst>
          </a:blip>
          <a:stretch>
            <a:fillRect/>
          </a:stretch>
        </p:blipFill>
        <p:spPr>
          <a:xfrm>
            <a:off x="2057399" y="1910686"/>
            <a:ext cx="476255" cy="374991"/>
          </a:xfrm>
          <a:prstGeom prst="rect">
            <a:avLst/>
          </a:prstGeom>
        </p:spPr>
      </p:pic>
      <p:sp>
        <p:nvSpPr>
          <p:cNvPr id="9" name="Text Placeholder 8">
            <a:extLst>
              <a:ext uri="{FF2B5EF4-FFF2-40B4-BE49-F238E27FC236}">
                <a16:creationId xmlns:a16="http://schemas.microsoft.com/office/drawing/2014/main" id="{766167BD-2E1B-4064-9794-6E8308216508}"/>
              </a:ext>
            </a:extLst>
          </p:cNvPr>
          <p:cNvSpPr>
            <a:spLocks noGrp="1"/>
          </p:cNvSpPr>
          <p:nvPr>
            <p:ph type="body" sz="quarter" idx="13" hasCustomPrompt="1"/>
          </p:nvPr>
        </p:nvSpPr>
        <p:spPr>
          <a:xfrm>
            <a:off x="2615381" y="2285241"/>
            <a:ext cx="6895332" cy="3842509"/>
          </a:xfrm>
        </p:spPr>
        <p:txBody>
          <a:bodyPr/>
          <a:lstStyle>
            <a:lvl1pPr marL="0" indent="0">
              <a:lnSpc>
                <a:spcPct val="110000"/>
              </a:lnSpc>
              <a:spcAft>
                <a:spcPts val="0"/>
              </a:spcAft>
              <a:buFont typeface="Arial" panose="020B0604020202020204" pitchFamily="34" charset="0"/>
              <a:buChar char="​"/>
              <a:defRPr sz="2800">
                <a:latin typeface="+mj-lt"/>
              </a:defRPr>
            </a:lvl1pPr>
            <a:lvl2pPr marL="0" indent="0" algn="r">
              <a:lnSpc>
                <a:spcPct val="100000"/>
              </a:lnSpc>
              <a:spcBef>
                <a:spcPts val="1200"/>
              </a:spcBef>
              <a:spcAft>
                <a:spcPts val="0"/>
              </a:spcAft>
              <a:buFont typeface="Arial" panose="020B0604020202020204" pitchFamily="34" charset="0"/>
              <a:buChar char="​"/>
              <a:defRPr sz="1800" b="0">
                <a:latin typeface="+mn-lt"/>
              </a:defRPr>
            </a:lvl2pPr>
            <a:lvl3pPr marL="0" indent="0" algn="r">
              <a:lnSpc>
                <a:spcPct val="100000"/>
              </a:lnSpc>
              <a:spcBef>
                <a:spcPts val="1200"/>
              </a:spcBef>
              <a:spcAft>
                <a:spcPts val="0"/>
              </a:spcAft>
              <a:buFont typeface="Arial" panose="020B0604020202020204" pitchFamily="34" charset="0"/>
              <a:buChar char="​"/>
              <a:defRPr sz="1800" b="0">
                <a:latin typeface="+mn-lt"/>
              </a:defRPr>
            </a:lvl3pPr>
            <a:lvl4pPr algn="r">
              <a:lnSpc>
                <a:spcPct val="100000"/>
              </a:lnSpc>
              <a:spcBef>
                <a:spcPts val="1200"/>
              </a:spcBef>
              <a:spcAft>
                <a:spcPts val="0"/>
              </a:spcAft>
              <a:defRPr sz="1800" b="0">
                <a:latin typeface="+mn-lt"/>
              </a:defRPr>
            </a:lvl4pPr>
            <a:lvl5pPr algn="r">
              <a:lnSpc>
                <a:spcPct val="100000"/>
              </a:lnSpc>
              <a:spcBef>
                <a:spcPts val="1200"/>
              </a:spcBef>
              <a:spcAft>
                <a:spcPts val="0"/>
              </a:spcAft>
              <a:defRPr sz="1800" b="0">
                <a:latin typeface="+mn-lt"/>
              </a:defRPr>
            </a:lvl5pPr>
            <a:lvl6pPr marL="0" indent="0" algn="r">
              <a:lnSpc>
                <a:spcPct val="100000"/>
              </a:lnSpc>
              <a:spcBef>
                <a:spcPts val="1200"/>
              </a:spcBef>
              <a:spcAft>
                <a:spcPts val="0"/>
              </a:spcAft>
              <a:buFont typeface="Arial" panose="020B0604020202020204" pitchFamily="34" charset="0"/>
              <a:buChar char="​"/>
              <a:defRPr sz="1800" b="0">
                <a:latin typeface="+mn-lt"/>
              </a:defRPr>
            </a:lvl6pPr>
            <a:lvl7pPr algn="r">
              <a:lnSpc>
                <a:spcPct val="100000"/>
              </a:lnSpc>
              <a:spcBef>
                <a:spcPts val="1200"/>
              </a:spcBef>
              <a:spcAft>
                <a:spcPts val="0"/>
              </a:spcAft>
              <a:defRPr sz="1800" b="0">
                <a:latin typeface="+mn-lt"/>
              </a:defRPr>
            </a:lvl7pPr>
            <a:lvl8pPr algn="r">
              <a:lnSpc>
                <a:spcPct val="100000"/>
              </a:lnSpc>
              <a:spcBef>
                <a:spcPts val="1200"/>
              </a:spcBef>
              <a:spcAft>
                <a:spcPts val="0"/>
              </a:spcAft>
              <a:defRPr sz="1800" b="0">
                <a:latin typeface="+mn-lt"/>
              </a:defRPr>
            </a:lvl8pPr>
            <a:lvl9pPr algn="r">
              <a:lnSpc>
                <a:spcPct val="100000"/>
              </a:lnSpc>
              <a:spcBef>
                <a:spcPts val="1200"/>
              </a:spcBef>
              <a:spcAft>
                <a:spcPts val="0"/>
              </a:spcAft>
              <a:defRPr sz="1800" b="0">
                <a:latin typeface="+mn-lt"/>
              </a:defRPr>
            </a:lvl9pPr>
          </a:lstStyle>
          <a:p>
            <a:pPr lvl="0"/>
            <a:r>
              <a:rPr lang="da-DK" dirty="0"/>
              <a:t>Klik for at tilføje citat                                               Klik ENTER derefter TAB for at få navne tekstformat</a:t>
            </a:r>
          </a:p>
        </p:txBody>
      </p:sp>
      <p:sp>
        <p:nvSpPr>
          <p:cNvPr id="2" name="Date Placeholder 1">
            <a:extLst>
              <a:ext uri="{FF2B5EF4-FFF2-40B4-BE49-F238E27FC236}">
                <a16:creationId xmlns:a16="http://schemas.microsoft.com/office/drawing/2014/main" id="{F2C3F0A5-1C41-E433-A4B8-68DE9E807572}"/>
              </a:ext>
            </a:extLst>
          </p:cNvPr>
          <p:cNvSpPr>
            <a:spLocks noGrp="1"/>
          </p:cNvSpPr>
          <p:nvPr>
            <p:ph type="dt" sz="half" idx="14"/>
          </p:nvPr>
        </p:nvSpPr>
        <p:spPr/>
        <p:txBody>
          <a:bodyPr/>
          <a:lstStyle/>
          <a:p>
            <a:fld id="{0BA3C436-1AD8-48D0-8C19-D9AF603BBCF6}" type="datetime1">
              <a:rPr lang="da-DK" smtClean="0"/>
              <a:t>02-10-2025</a:t>
            </a:fld>
            <a:endParaRPr lang="da-DK" dirty="0"/>
          </a:p>
        </p:txBody>
      </p:sp>
      <p:sp>
        <p:nvSpPr>
          <p:cNvPr id="6" name="Footer Placeholder 5">
            <a:extLst>
              <a:ext uri="{FF2B5EF4-FFF2-40B4-BE49-F238E27FC236}">
                <a16:creationId xmlns:a16="http://schemas.microsoft.com/office/drawing/2014/main" id="{F10F8F3C-8446-1B5B-7633-A220483C519D}"/>
              </a:ext>
            </a:extLst>
          </p:cNvPr>
          <p:cNvSpPr>
            <a:spLocks noGrp="1"/>
          </p:cNvSpPr>
          <p:nvPr>
            <p:ph type="ftr" sz="quarter" idx="15"/>
          </p:nvPr>
        </p:nvSpPr>
        <p:spPr/>
        <p:txBody>
          <a:bodyPr/>
          <a:lstStyle/>
          <a:p>
            <a:r>
              <a:rPr lang="da-DK" dirty="0"/>
              <a:t>Energistyrelsen</a:t>
            </a:r>
          </a:p>
        </p:txBody>
      </p:sp>
      <p:sp>
        <p:nvSpPr>
          <p:cNvPr id="8" name="Slide Number Placeholder 7">
            <a:extLst>
              <a:ext uri="{FF2B5EF4-FFF2-40B4-BE49-F238E27FC236}">
                <a16:creationId xmlns:a16="http://schemas.microsoft.com/office/drawing/2014/main" id="{109AE67D-6EDA-61ED-4483-8600CC1201B9}"/>
              </a:ext>
            </a:extLst>
          </p:cNvPr>
          <p:cNvSpPr>
            <a:spLocks noGrp="1"/>
          </p:cNvSpPr>
          <p:nvPr>
            <p:ph type="sldNum" sz="quarter" idx="16"/>
          </p:nvPr>
        </p:nvSpPr>
        <p:spPr/>
        <p:txBody>
          <a:bodyPr/>
          <a:lstStyle/>
          <a:p>
            <a:r>
              <a:rPr lang="da-DK" dirty="0"/>
              <a:t>Side </a:t>
            </a:r>
            <a:fld id="{5B242B46-DB65-4FA4-8993-88C850261373}" type="slidenum">
              <a:rPr lang="da-DK" smtClean="0"/>
              <a:pPr/>
              <a:t>‹nr.›</a:t>
            </a:fld>
            <a:endParaRPr lang="da-DK" dirty="0"/>
          </a:p>
        </p:txBody>
      </p:sp>
    </p:spTree>
    <p:extLst>
      <p:ext uri="{BB962C8B-B14F-4D97-AF65-F5344CB8AC3E}">
        <p14:creationId xmlns:p14="http://schemas.microsoft.com/office/powerpoint/2010/main" val="3950261366"/>
      </p:ext>
    </p:extLst>
  </p:cSld>
  <p:clrMapOvr>
    <a:masterClrMapping/>
  </p:clrMapOvr>
  <p:extLst>
    <p:ext uri="{DCECCB84-F9BA-43D5-87BE-67443E8EF086}">
      <p15:sldGuideLst xmlns:p15="http://schemas.microsoft.com/office/powerpoint/2012/main">
        <p15:guide id="1" pos="1648" userDrawn="1">
          <p15:clr>
            <a:srgbClr val="A4A3A4"/>
          </p15:clr>
        </p15:guide>
        <p15:guide id="2" orient="horz" pos="1440" userDrawn="1">
          <p15:clr>
            <a:srgbClr val="A4A3A4"/>
          </p15:clr>
        </p15:guide>
        <p15:guide id="3" pos="5991" userDrawn="1">
          <p15:clr>
            <a:srgbClr val="A4A3A4"/>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itat B">
    <p:bg>
      <p:bgRef idx="1001">
        <a:schemeClr val="bg1"/>
      </p:bgRef>
    </p:bg>
    <p:spTree>
      <p:nvGrpSpPr>
        <p:cNvPr id="1" name=""/>
        <p:cNvGrpSpPr/>
        <p:nvPr/>
      </p:nvGrpSpPr>
      <p:grpSpPr>
        <a:xfrm>
          <a:off x="0" y="0"/>
          <a:ext cx="0" cy="0"/>
          <a:chOff x="0" y="0"/>
          <a:chExt cx="0" cy="0"/>
        </a:xfrm>
      </p:grpSpPr>
      <p:sp>
        <p:nvSpPr>
          <p:cNvPr id="3" name="Background">
            <a:extLst>
              <a:ext uri="{FF2B5EF4-FFF2-40B4-BE49-F238E27FC236}">
                <a16:creationId xmlns:a16="http://schemas.microsoft.com/office/drawing/2014/main" id="{0B18A2D1-F908-843F-D13D-AA4DE2A492C4}"/>
              </a:ext>
            </a:extLst>
          </p:cNvPr>
          <p:cNvSpPr>
            <a:spLocks noGrp="1" noRot="1" noMove="1" noResize="1" noEditPoints="1" noAdjustHandles="1" noChangeArrowheads="1" noChangeShapeType="1"/>
          </p:cNvSpPr>
          <p:nvPr userDrawn="1"/>
        </p:nvSpPr>
        <p:spPr bwMode="white">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a:p>
        </p:txBody>
      </p:sp>
      <p:pic>
        <p:nvPicPr>
          <p:cNvPr id="7" name="Citat tegn">
            <a:extLst>
              <a:ext uri="{FF2B5EF4-FFF2-40B4-BE49-F238E27FC236}">
                <a16:creationId xmlns:a16="http://schemas.microsoft.com/office/drawing/2014/main" id="{F70507AF-1166-E435-DA59-3AC25E6035AE}"/>
              </a:ext>
            </a:extLst>
          </p:cNvPr>
          <p:cNvPicPr>
            <a:picLocks noGrp="1" noRot="1" noChangeAspect="1" noMove="1" noResize="1" noEditPoints="1" noAdjustHandles="1" noChangeArrowheads="1" noChangeShapeType="1" noCrop="1"/>
          </p:cNvPicPr>
          <p:nvPr userDrawn="1"/>
        </p:nvPicPr>
        <p:blipFill>
          <a:blip r:embed="rId2">
            <a:extLst>
              <a:ext uri="{96DAC541-7B7A-43D3-8B79-37D633B846F1}">
                <asvg:svgBlip xmlns="" xmlns:asvg="http://schemas.microsoft.com/office/drawing/2016/SVG/main" r:embed="rId3"/>
              </a:ext>
            </a:extLst>
          </a:blip>
          <a:stretch>
            <a:fillRect/>
          </a:stretch>
        </p:blipFill>
        <p:spPr bwMode="black">
          <a:xfrm>
            <a:off x="2057399" y="1910686"/>
            <a:ext cx="476255" cy="374991"/>
          </a:xfrm>
          <a:prstGeom prst="rect">
            <a:avLst/>
          </a:prstGeom>
        </p:spPr>
      </p:pic>
      <p:sp>
        <p:nvSpPr>
          <p:cNvPr id="9" name="Text Placeholder 8">
            <a:extLst>
              <a:ext uri="{FF2B5EF4-FFF2-40B4-BE49-F238E27FC236}">
                <a16:creationId xmlns:a16="http://schemas.microsoft.com/office/drawing/2014/main" id="{766167BD-2E1B-4064-9794-6E8308216508}"/>
              </a:ext>
            </a:extLst>
          </p:cNvPr>
          <p:cNvSpPr>
            <a:spLocks noGrp="1"/>
          </p:cNvSpPr>
          <p:nvPr>
            <p:ph type="body" sz="quarter" idx="13" hasCustomPrompt="1"/>
          </p:nvPr>
        </p:nvSpPr>
        <p:spPr>
          <a:xfrm>
            <a:off x="2615381" y="2285241"/>
            <a:ext cx="6895332" cy="3842509"/>
          </a:xfrm>
        </p:spPr>
        <p:txBody>
          <a:bodyPr/>
          <a:lstStyle>
            <a:lvl1pPr marL="0" indent="0">
              <a:lnSpc>
                <a:spcPct val="110000"/>
              </a:lnSpc>
              <a:spcAft>
                <a:spcPts val="0"/>
              </a:spcAft>
              <a:buFont typeface="Arial" panose="020B0604020202020204" pitchFamily="34" charset="0"/>
              <a:buChar char="​"/>
              <a:defRPr sz="2800">
                <a:latin typeface="+mj-lt"/>
              </a:defRPr>
            </a:lvl1pPr>
            <a:lvl2pPr marL="0" indent="0" algn="r">
              <a:lnSpc>
                <a:spcPct val="100000"/>
              </a:lnSpc>
              <a:spcBef>
                <a:spcPts val="1200"/>
              </a:spcBef>
              <a:spcAft>
                <a:spcPts val="0"/>
              </a:spcAft>
              <a:buFont typeface="Arial" panose="020B0604020202020204" pitchFamily="34" charset="0"/>
              <a:buChar char="​"/>
              <a:defRPr sz="1800" b="0">
                <a:latin typeface="+mn-lt"/>
              </a:defRPr>
            </a:lvl2pPr>
            <a:lvl3pPr marL="0" indent="0" algn="r">
              <a:lnSpc>
                <a:spcPct val="100000"/>
              </a:lnSpc>
              <a:spcBef>
                <a:spcPts val="1200"/>
              </a:spcBef>
              <a:spcAft>
                <a:spcPts val="0"/>
              </a:spcAft>
              <a:buFont typeface="Arial" panose="020B0604020202020204" pitchFamily="34" charset="0"/>
              <a:buChar char="​"/>
              <a:defRPr sz="1800" b="0">
                <a:latin typeface="+mn-lt"/>
              </a:defRPr>
            </a:lvl3pPr>
            <a:lvl4pPr algn="r">
              <a:lnSpc>
                <a:spcPct val="100000"/>
              </a:lnSpc>
              <a:spcBef>
                <a:spcPts val="1200"/>
              </a:spcBef>
              <a:spcAft>
                <a:spcPts val="0"/>
              </a:spcAft>
              <a:defRPr sz="1800" b="0">
                <a:latin typeface="+mn-lt"/>
              </a:defRPr>
            </a:lvl4pPr>
            <a:lvl5pPr algn="r">
              <a:lnSpc>
                <a:spcPct val="100000"/>
              </a:lnSpc>
              <a:spcBef>
                <a:spcPts val="1200"/>
              </a:spcBef>
              <a:spcAft>
                <a:spcPts val="0"/>
              </a:spcAft>
              <a:defRPr sz="1800" b="0">
                <a:latin typeface="+mn-lt"/>
              </a:defRPr>
            </a:lvl5pPr>
            <a:lvl6pPr marL="0" indent="0" algn="r">
              <a:lnSpc>
                <a:spcPct val="100000"/>
              </a:lnSpc>
              <a:spcBef>
                <a:spcPts val="1200"/>
              </a:spcBef>
              <a:spcAft>
                <a:spcPts val="0"/>
              </a:spcAft>
              <a:buFont typeface="Arial" panose="020B0604020202020204" pitchFamily="34" charset="0"/>
              <a:buChar char="​"/>
              <a:defRPr sz="1800" b="0">
                <a:latin typeface="+mn-lt"/>
              </a:defRPr>
            </a:lvl6pPr>
            <a:lvl7pPr algn="r">
              <a:lnSpc>
                <a:spcPct val="100000"/>
              </a:lnSpc>
              <a:spcBef>
                <a:spcPts val="1200"/>
              </a:spcBef>
              <a:spcAft>
                <a:spcPts val="0"/>
              </a:spcAft>
              <a:defRPr sz="1800" b="0">
                <a:latin typeface="+mn-lt"/>
              </a:defRPr>
            </a:lvl7pPr>
            <a:lvl8pPr algn="r">
              <a:lnSpc>
                <a:spcPct val="100000"/>
              </a:lnSpc>
              <a:spcBef>
                <a:spcPts val="1200"/>
              </a:spcBef>
              <a:spcAft>
                <a:spcPts val="0"/>
              </a:spcAft>
              <a:defRPr sz="1800" b="0">
                <a:latin typeface="+mn-lt"/>
              </a:defRPr>
            </a:lvl8pPr>
            <a:lvl9pPr algn="r">
              <a:lnSpc>
                <a:spcPct val="100000"/>
              </a:lnSpc>
              <a:spcBef>
                <a:spcPts val="1200"/>
              </a:spcBef>
              <a:spcAft>
                <a:spcPts val="0"/>
              </a:spcAft>
              <a:defRPr sz="1800" b="0">
                <a:latin typeface="+mn-lt"/>
              </a:defRPr>
            </a:lvl9pPr>
          </a:lstStyle>
          <a:p>
            <a:pPr lvl="0"/>
            <a:r>
              <a:rPr lang="da-DK" dirty="0"/>
              <a:t>Klik for at tilføje citat                                               Klik ENTER derefter TAB for at få navne tekstformat</a:t>
            </a:r>
          </a:p>
        </p:txBody>
      </p:sp>
      <p:sp>
        <p:nvSpPr>
          <p:cNvPr id="4" name="Date Placeholder 3">
            <a:extLst>
              <a:ext uri="{FF2B5EF4-FFF2-40B4-BE49-F238E27FC236}">
                <a16:creationId xmlns:a16="http://schemas.microsoft.com/office/drawing/2014/main" id="{5591C962-1C80-7080-877F-317BDF8F438A}"/>
              </a:ext>
            </a:extLst>
          </p:cNvPr>
          <p:cNvSpPr>
            <a:spLocks noGrp="1"/>
          </p:cNvSpPr>
          <p:nvPr>
            <p:ph type="dt" sz="half" idx="14"/>
          </p:nvPr>
        </p:nvSpPr>
        <p:spPr>
          <a:xfrm>
            <a:off x="9650706" y="6303600"/>
            <a:ext cx="1120696" cy="252000"/>
          </a:xfrm>
          <a:prstGeom prst="rect">
            <a:avLst/>
          </a:prstGeom>
        </p:spPr>
        <p:txBody>
          <a:bodyPr/>
          <a:lstStyle/>
          <a:p>
            <a:pPr marL="171450" indent="-171450" algn="l">
              <a:buFont typeface="Arial" panose="020B0604020202020204" pitchFamily="34" charset="0"/>
              <a:buChar char="|"/>
            </a:pPr>
            <a:fld id="{96071FFB-9190-43B8-9151-C19787F63525}" type="datetime1">
              <a:rPr lang="da-DK" smtClean="0"/>
              <a:t>02-10-2025</a:t>
            </a:fld>
            <a:endParaRPr lang="da-DK" dirty="0"/>
          </a:p>
        </p:txBody>
      </p:sp>
      <p:sp>
        <p:nvSpPr>
          <p:cNvPr id="5" name="Footer Placeholder 4">
            <a:extLst>
              <a:ext uri="{FF2B5EF4-FFF2-40B4-BE49-F238E27FC236}">
                <a16:creationId xmlns:a16="http://schemas.microsoft.com/office/drawing/2014/main" id="{69946E7A-CA91-4A5D-7012-AAF1EF20A657}"/>
              </a:ext>
            </a:extLst>
          </p:cNvPr>
          <p:cNvSpPr>
            <a:spLocks noGrp="1"/>
          </p:cNvSpPr>
          <p:nvPr>
            <p:ph type="ftr" sz="quarter" idx="15"/>
          </p:nvPr>
        </p:nvSpPr>
        <p:spPr/>
        <p:txBody>
          <a:bodyPr/>
          <a:lstStyle/>
          <a:p>
            <a:r>
              <a:rPr lang="da-DK" dirty="0"/>
              <a:t>Energistyrelsen</a:t>
            </a:r>
          </a:p>
        </p:txBody>
      </p:sp>
      <p:sp>
        <p:nvSpPr>
          <p:cNvPr id="6" name="Slide Number Placeholder 5">
            <a:extLst>
              <a:ext uri="{FF2B5EF4-FFF2-40B4-BE49-F238E27FC236}">
                <a16:creationId xmlns:a16="http://schemas.microsoft.com/office/drawing/2014/main" id="{B03C3B1C-7810-CDCB-D895-3BD98A779CE9}"/>
              </a:ext>
            </a:extLst>
          </p:cNvPr>
          <p:cNvSpPr>
            <a:spLocks noGrp="1"/>
          </p:cNvSpPr>
          <p:nvPr>
            <p:ph type="sldNum" sz="quarter" idx="16"/>
          </p:nvPr>
        </p:nvSpPr>
        <p:spPr/>
        <p:txBody>
          <a:bodyPr/>
          <a:lstStyle/>
          <a:p>
            <a:r>
              <a:rPr lang="da-DK" dirty="0"/>
              <a:t>Side </a:t>
            </a:r>
            <a:fld id="{5B242B46-DB65-4FA4-8993-88C850261373}" type="slidenum">
              <a:rPr lang="da-DK" smtClean="0"/>
              <a:pPr/>
              <a:t>‹nr.›</a:t>
            </a:fld>
            <a:endParaRPr lang="da-DK" dirty="0"/>
          </a:p>
        </p:txBody>
      </p:sp>
    </p:spTree>
    <p:extLst>
      <p:ext uri="{BB962C8B-B14F-4D97-AF65-F5344CB8AC3E}">
        <p14:creationId xmlns:p14="http://schemas.microsoft.com/office/powerpoint/2010/main" val="248246848"/>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1648" userDrawn="1">
          <p15:clr>
            <a:srgbClr val="A4A3A4"/>
          </p15:clr>
        </p15:guide>
        <p15:guide id="2" orient="horz" pos="1440" userDrawn="1">
          <p15:clr>
            <a:srgbClr val="A4A3A4"/>
          </p15:clr>
        </p15:guide>
        <p15:guide id="3" pos="5991" userDrawn="1">
          <p15:clr>
            <a:srgbClr val="A4A3A4"/>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Breaker A">
    <p:bg>
      <p:bgPr>
        <a:solidFill>
          <a:schemeClr val="accent1"/>
        </a:solidFill>
        <a:effectLst/>
      </p:bgPr>
    </p:bg>
    <p:spTree>
      <p:nvGrpSpPr>
        <p:cNvPr id="1" name=""/>
        <p:cNvGrpSpPr/>
        <p:nvPr/>
      </p:nvGrpSpPr>
      <p:grpSpPr>
        <a:xfrm>
          <a:off x="0" y="0"/>
          <a:ext cx="0" cy="0"/>
          <a:chOff x="0" y="0"/>
          <a:chExt cx="0" cy="0"/>
        </a:xfrm>
      </p:grpSpPr>
      <p:sp>
        <p:nvSpPr>
          <p:cNvPr id="8" name="Date Placeholder 6" hidden="1">
            <a:extLst>
              <a:ext uri="{FF2B5EF4-FFF2-40B4-BE49-F238E27FC236}">
                <a16:creationId xmlns:a16="http://schemas.microsoft.com/office/drawing/2014/main" id="{EC4984FD-C954-4704-8EAD-D63D90C9952D}"/>
              </a:ext>
            </a:extLst>
          </p:cNvPr>
          <p:cNvSpPr>
            <a:spLocks noGrp="1"/>
          </p:cNvSpPr>
          <p:nvPr>
            <p:ph type="dt" sz="half" idx="15"/>
          </p:nvPr>
        </p:nvSpPr>
        <p:spPr>
          <a:xfrm>
            <a:off x="0" y="6858000"/>
            <a:ext cx="0" cy="0"/>
          </a:xfrm>
          <a:prstGeom prst="rect">
            <a:avLst/>
          </a:prstGeom>
        </p:spPr>
        <p:txBody>
          <a:bodyPr/>
          <a:lstStyle>
            <a:lvl1pPr>
              <a:defRPr sz="100">
                <a:noFill/>
              </a:defRPr>
            </a:lvl1pPr>
          </a:lstStyle>
          <a:p>
            <a:fld id="{9D5D752B-D7E3-4DDC-B67B-46990C49F813}" type="datetime1">
              <a:rPr lang="da-DK" smtClean="0"/>
              <a:t>02-10-2025</a:t>
            </a:fld>
            <a:endParaRPr lang="da-DK" dirty="0"/>
          </a:p>
        </p:txBody>
      </p:sp>
      <p:sp>
        <p:nvSpPr>
          <p:cNvPr id="9" name="Footer Placeholder 8" hidden="1">
            <a:extLst>
              <a:ext uri="{FF2B5EF4-FFF2-40B4-BE49-F238E27FC236}">
                <a16:creationId xmlns:a16="http://schemas.microsoft.com/office/drawing/2014/main" id="{E9C8E5B9-7CE0-43DA-AD39-74ECF3AC709B}"/>
              </a:ext>
            </a:extLst>
          </p:cNvPr>
          <p:cNvSpPr>
            <a:spLocks noGrp="1"/>
          </p:cNvSpPr>
          <p:nvPr>
            <p:ph type="ftr" sz="quarter" idx="16"/>
          </p:nvPr>
        </p:nvSpPr>
        <p:spPr>
          <a:xfrm>
            <a:off x="0" y="6858000"/>
            <a:ext cx="0" cy="0"/>
          </a:xfrm>
        </p:spPr>
        <p:txBody>
          <a:bodyPr/>
          <a:lstStyle>
            <a:lvl1pPr>
              <a:defRPr sz="100">
                <a:noFill/>
              </a:defRPr>
            </a:lvl1pPr>
          </a:lstStyle>
          <a:p>
            <a:r>
              <a:rPr lang="da-DK" dirty="0"/>
              <a:t>Energistyrelsen</a:t>
            </a:r>
          </a:p>
        </p:txBody>
      </p:sp>
      <p:sp>
        <p:nvSpPr>
          <p:cNvPr id="10" name="Slide Number Placeholder 10" hidden="1">
            <a:extLst>
              <a:ext uri="{FF2B5EF4-FFF2-40B4-BE49-F238E27FC236}">
                <a16:creationId xmlns:a16="http://schemas.microsoft.com/office/drawing/2014/main" id="{DA38F4F7-EE53-4B48-8A78-570C0E71009D}"/>
              </a:ext>
            </a:extLst>
          </p:cNvPr>
          <p:cNvSpPr>
            <a:spLocks noGrp="1"/>
          </p:cNvSpPr>
          <p:nvPr>
            <p:ph type="sldNum" sz="quarter" idx="17"/>
          </p:nvPr>
        </p:nvSpPr>
        <p:spPr>
          <a:xfrm>
            <a:off x="0" y="6858000"/>
            <a:ext cx="0" cy="0"/>
          </a:xfrm>
          <a:prstGeom prst="rect">
            <a:avLst/>
          </a:prstGeom>
        </p:spPr>
        <p:txBody>
          <a:bodyPr/>
          <a:lstStyle>
            <a:lvl1pPr>
              <a:defRPr sz="100">
                <a:noFill/>
              </a:defRPr>
            </a:lvl1pPr>
          </a:lstStyle>
          <a:p>
            <a:fld id="{24C8C45C-947F-4981-8B3F-4F32E973C901}" type="slidenum">
              <a:rPr lang="da-DK" smtClean="0"/>
              <a:pPr/>
              <a:t>‹nr.›</a:t>
            </a:fld>
            <a:endParaRPr lang="da-DK" dirty="0"/>
          </a:p>
        </p:txBody>
      </p:sp>
      <p:sp>
        <p:nvSpPr>
          <p:cNvPr id="4" name="Baggrund">
            <a:extLst>
              <a:ext uri="{FF2B5EF4-FFF2-40B4-BE49-F238E27FC236}">
                <a16:creationId xmlns:a16="http://schemas.microsoft.com/office/drawing/2014/main" id="{4C8FC8DA-B2E3-EEA2-E0D4-BE655984C887}"/>
              </a:ext>
            </a:extLst>
          </p:cNvPr>
          <p:cNvSpPr>
            <a:spLocks noGrp="1" noRot="1" noMove="1" noResize="1" noEditPoints="1" noAdjustHandles="1" noChangeArrowheads="1" noChangeShapeType="1"/>
          </p:cNvSpPr>
          <p:nvPr userDrawn="1"/>
        </p:nvSpPr>
        <p:spPr bwMode="white">
          <a:xfrm>
            <a:off x="0" y="0"/>
            <a:ext cx="121932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a:p>
        </p:txBody>
      </p:sp>
      <p:pic>
        <p:nvPicPr>
          <p:cNvPr id="2" name="Logo hvid">
            <a:extLst>
              <a:ext uri="{FF2B5EF4-FFF2-40B4-BE49-F238E27FC236}">
                <a16:creationId xmlns:a16="http://schemas.microsoft.com/office/drawing/2014/main" id="{B726FA7F-B4DA-BFFF-BCAF-B60B0E5DB5DF}"/>
              </a:ext>
            </a:extLst>
          </p:cNvPr>
          <p:cNvPicPr>
            <a:picLocks noGrp="1" noRot="1" noMove="1" noResize="1" noEditPoints="1" noAdjustHandles="1" noChangeArrowheads="1" noChangeShapeType="1" noCrop="1"/>
          </p:cNvPicPr>
          <p:nvPr userDrawn="1"/>
        </p:nvPicPr>
        <p:blipFill>
          <a:blip r:embed="rId2">
            <a:extLst>
              <a:ext uri="{96DAC541-7B7A-43D3-8B79-37D633B846F1}">
                <asvg:svgBlip xmlns="" xmlns:asvg="http://schemas.microsoft.com/office/drawing/2016/SVG/main" r:embed="rId3"/>
              </a:ext>
            </a:extLst>
          </a:blip>
          <a:srcRect l="18" r="18"/>
          <a:stretch/>
        </p:blipFill>
        <p:spPr>
          <a:xfrm>
            <a:off x="6922800" y="1148400"/>
            <a:ext cx="5269200" cy="5709600"/>
          </a:xfrm>
          <a:custGeom>
            <a:avLst/>
            <a:gdLst>
              <a:gd name="connsiteX0" fmla="*/ 0 w 5269200"/>
              <a:gd name="connsiteY0" fmla="*/ 0 h 5709600"/>
              <a:gd name="connsiteX1" fmla="*/ 5269200 w 5269200"/>
              <a:gd name="connsiteY1" fmla="*/ 0 h 5709600"/>
              <a:gd name="connsiteX2" fmla="*/ 5269200 w 5269200"/>
              <a:gd name="connsiteY2" fmla="*/ 5709600 h 5709600"/>
              <a:gd name="connsiteX3" fmla="*/ 0 w 5269200"/>
              <a:gd name="connsiteY3" fmla="*/ 5709600 h 5709600"/>
            </a:gdLst>
            <a:ahLst/>
            <a:cxnLst>
              <a:cxn ang="0">
                <a:pos x="connsiteX0" y="connsiteY0"/>
              </a:cxn>
              <a:cxn ang="0">
                <a:pos x="connsiteX1" y="connsiteY1"/>
              </a:cxn>
              <a:cxn ang="0">
                <a:pos x="connsiteX2" y="connsiteY2"/>
              </a:cxn>
              <a:cxn ang="0">
                <a:pos x="connsiteX3" y="connsiteY3"/>
              </a:cxn>
            </a:cxnLst>
            <a:rect l="l" t="t" r="r" b="b"/>
            <a:pathLst>
              <a:path w="5269200" h="5709600">
                <a:moveTo>
                  <a:pt x="0" y="0"/>
                </a:moveTo>
                <a:lnTo>
                  <a:pt x="5269200" y="0"/>
                </a:lnTo>
                <a:lnTo>
                  <a:pt x="5269200" y="5709600"/>
                </a:lnTo>
                <a:lnTo>
                  <a:pt x="0" y="5709600"/>
                </a:lnTo>
                <a:close/>
              </a:path>
            </a:pathLst>
          </a:custGeom>
        </p:spPr>
      </p:pic>
      <p:sp>
        <p:nvSpPr>
          <p:cNvPr id="11" name="Title 2">
            <a:extLst>
              <a:ext uri="{FF2B5EF4-FFF2-40B4-BE49-F238E27FC236}">
                <a16:creationId xmlns:a16="http://schemas.microsoft.com/office/drawing/2014/main" id="{4A1BFE22-3673-F2C3-0998-A19C814788FA}"/>
              </a:ext>
            </a:extLst>
          </p:cNvPr>
          <p:cNvSpPr>
            <a:spLocks noGrp="1"/>
          </p:cNvSpPr>
          <p:nvPr>
            <p:ph type="title" hasCustomPrompt="1"/>
          </p:nvPr>
        </p:nvSpPr>
        <p:spPr>
          <a:xfrm>
            <a:off x="1202400" y="1828800"/>
            <a:ext cx="5539713" cy="3398388"/>
          </a:xfrm>
          <a:prstGeom prst="rect">
            <a:avLst/>
          </a:prstGeom>
        </p:spPr>
        <p:txBody>
          <a:bodyPr tIns="0" anchor="t" anchorCtr="0">
            <a:normAutofit/>
          </a:bodyPr>
          <a:lstStyle>
            <a:lvl1pPr>
              <a:defRPr sz="5000">
                <a:solidFill>
                  <a:schemeClr val="tx1"/>
                </a:solidFill>
              </a:defRPr>
            </a:lvl1pPr>
          </a:lstStyle>
          <a:p>
            <a:r>
              <a:rPr lang="da-DK" dirty="0"/>
              <a:t>Klik for at tilføje titel</a:t>
            </a:r>
          </a:p>
        </p:txBody>
      </p:sp>
    </p:spTree>
    <p:extLst>
      <p:ext uri="{BB962C8B-B14F-4D97-AF65-F5344CB8AC3E}">
        <p14:creationId xmlns:p14="http://schemas.microsoft.com/office/powerpoint/2010/main" val="1971382265"/>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757" userDrawn="1">
          <p15:clr>
            <a:srgbClr val="A4A3A4"/>
          </p15:clr>
        </p15:guide>
        <p15:guide id="2" pos="4247" userDrawn="1">
          <p15:clr>
            <a:srgbClr val="A4A3A4"/>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Breaker B">
    <p:bg>
      <p:bgRef idx="1001">
        <a:schemeClr val="bg1"/>
      </p:bgRef>
    </p:bg>
    <p:spTree>
      <p:nvGrpSpPr>
        <p:cNvPr id="1" name=""/>
        <p:cNvGrpSpPr/>
        <p:nvPr/>
      </p:nvGrpSpPr>
      <p:grpSpPr>
        <a:xfrm>
          <a:off x="0" y="0"/>
          <a:ext cx="0" cy="0"/>
          <a:chOff x="0" y="0"/>
          <a:chExt cx="0" cy="0"/>
        </a:xfrm>
      </p:grpSpPr>
      <p:sp>
        <p:nvSpPr>
          <p:cNvPr id="8" name="Date Placeholder 6" hidden="1">
            <a:extLst>
              <a:ext uri="{FF2B5EF4-FFF2-40B4-BE49-F238E27FC236}">
                <a16:creationId xmlns:a16="http://schemas.microsoft.com/office/drawing/2014/main" id="{EC4984FD-C954-4704-8EAD-D63D90C9952D}"/>
              </a:ext>
            </a:extLst>
          </p:cNvPr>
          <p:cNvSpPr>
            <a:spLocks noGrp="1"/>
          </p:cNvSpPr>
          <p:nvPr>
            <p:ph type="dt" sz="half" idx="15"/>
          </p:nvPr>
        </p:nvSpPr>
        <p:spPr>
          <a:xfrm>
            <a:off x="0" y="6858000"/>
            <a:ext cx="0" cy="0"/>
          </a:xfrm>
          <a:prstGeom prst="rect">
            <a:avLst/>
          </a:prstGeom>
        </p:spPr>
        <p:txBody>
          <a:bodyPr/>
          <a:lstStyle>
            <a:lvl1pPr>
              <a:defRPr sz="100">
                <a:noFill/>
              </a:defRPr>
            </a:lvl1pPr>
          </a:lstStyle>
          <a:p>
            <a:fld id="{2EAB5592-5A7A-4202-8148-04B007F2C6C6}" type="datetime1">
              <a:rPr lang="da-DK" smtClean="0"/>
              <a:t>02-10-2025</a:t>
            </a:fld>
            <a:endParaRPr lang="da-DK" dirty="0"/>
          </a:p>
        </p:txBody>
      </p:sp>
      <p:sp>
        <p:nvSpPr>
          <p:cNvPr id="9" name="Footer Placeholder 8" hidden="1">
            <a:extLst>
              <a:ext uri="{FF2B5EF4-FFF2-40B4-BE49-F238E27FC236}">
                <a16:creationId xmlns:a16="http://schemas.microsoft.com/office/drawing/2014/main" id="{E9C8E5B9-7CE0-43DA-AD39-74ECF3AC709B}"/>
              </a:ext>
            </a:extLst>
          </p:cNvPr>
          <p:cNvSpPr>
            <a:spLocks noGrp="1"/>
          </p:cNvSpPr>
          <p:nvPr>
            <p:ph type="ftr" sz="quarter" idx="16"/>
          </p:nvPr>
        </p:nvSpPr>
        <p:spPr>
          <a:xfrm>
            <a:off x="0" y="6858000"/>
            <a:ext cx="0" cy="0"/>
          </a:xfrm>
        </p:spPr>
        <p:txBody>
          <a:bodyPr/>
          <a:lstStyle>
            <a:lvl1pPr>
              <a:defRPr sz="100">
                <a:noFill/>
              </a:defRPr>
            </a:lvl1pPr>
          </a:lstStyle>
          <a:p>
            <a:r>
              <a:rPr lang="da-DK" dirty="0"/>
              <a:t>Energistyrelsen</a:t>
            </a:r>
          </a:p>
        </p:txBody>
      </p:sp>
      <p:sp>
        <p:nvSpPr>
          <p:cNvPr id="10" name="Slide Number Placeholder 10" hidden="1">
            <a:extLst>
              <a:ext uri="{FF2B5EF4-FFF2-40B4-BE49-F238E27FC236}">
                <a16:creationId xmlns:a16="http://schemas.microsoft.com/office/drawing/2014/main" id="{DA38F4F7-EE53-4B48-8A78-570C0E71009D}"/>
              </a:ext>
            </a:extLst>
          </p:cNvPr>
          <p:cNvSpPr>
            <a:spLocks noGrp="1"/>
          </p:cNvSpPr>
          <p:nvPr>
            <p:ph type="sldNum" sz="quarter" idx="17"/>
          </p:nvPr>
        </p:nvSpPr>
        <p:spPr>
          <a:xfrm>
            <a:off x="0" y="6858000"/>
            <a:ext cx="0" cy="0"/>
          </a:xfrm>
          <a:prstGeom prst="rect">
            <a:avLst/>
          </a:prstGeom>
        </p:spPr>
        <p:txBody>
          <a:bodyPr/>
          <a:lstStyle>
            <a:lvl1pPr>
              <a:defRPr sz="100">
                <a:noFill/>
              </a:defRPr>
            </a:lvl1pPr>
          </a:lstStyle>
          <a:p>
            <a:fld id="{24C8C45C-947F-4981-8B3F-4F32E973C901}" type="slidenum">
              <a:rPr lang="da-DK" smtClean="0"/>
              <a:pPr/>
              <a:t>‹nr.›</a:t>
            </a:fld>
            <a:endParaRPr lang="da-DK" dirty="0"/>
          </a:p>
        </p:txBody>
      </p:sp>
      <p:sp>
        <p:nvSpPr>
          <p:cNvPr id="12" name="Baggrund">
            <a:extLst>
              <a:ext uri="{FF2B5EF4-FFF2-40B4-BE49-F238E27FC236}">
                <a16:creationId xmlns:a16="http://schemas.microsoft.com/office/drawing/2014/main" id="{993CBF7C-BD06-B454-5F0C-6A576495A736}"/>
              </a:ext>
            </a:extLst>
          </p:cNvPr>
          <p:cNvSpPr>
            <a:spLocks noGrp="1" noRot="1" noMove="1" noResize="1" noEditPoints="1" noAdjustHandles="1" noChangeArrowheads="1" noChangeShapeType="1"/>
          </p:cNvSpPr>
          <p:nvPr userDrawn="1"/>
        </p:nvSpPr>
        <p:spPr bwMode="white">
          <a:xfrm>
            <a:off x="0" y="0"/>
            <a:ext cx="121932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a:solidFill>
                <a:schemeClr val="accent1"/>
              </a:solidFill>
            </a:endParaRPr>
          </a:p>
        </p:txBody>
      </p:sp>
      <p:grpSp>
        <p:nvGrpSpPr>
          <p:cNvPr id="3" name="Group Krone">
            <a:extLst>
              <a:ext uri="{FF2B5EF4-FFF2-40B4-BE49-F238E27FC236}">
                <a16:creationId xmlns:a16="http://schemas.microsoft.com/office/drawing/2014/main" id="{E08A980E-1B1D-D70E-020A-2BB7316B6006}"/>
              </a:ext>
            </a:extLst>
          </p:cNvPr>
          <p:cNvGrpSpPr>
            <a:grpSpLocks noGrp="1" noUngrp="1" noRot="1" noMove="1" noResize="1"/>
          </p:cNvGrpSpPr>
          <p:nvPr userDrawn="1"/>
        </p:nvGrpSpPr>
        <p:grpSpPr>
          <a:xfrm>
            <a:off x="6922800" y="1148400"/>
            <a:ext cx="5271129" cy="5709600"/>
            <a:chOff x="6922800" y="1148400"/>
            <a:chExt cx="5271129" cy="5709600"/>
          </a:xfrm>
        </p:grpSpPr>
        <p:sp>
          <p:nvSpPr>
            <p:cNvPr id="4" name="Freeform: Shape 3">
              <a:extLst>
                <a:ext uri="{FF2B5EF4-FFF2-40B4-BE49-F238E27FC236}">
                  <a16:creationId xmlns:a16="http://schemas.microsoft.com/office/drawing/2014/main" id="{9505F304-AF0F-F9B0-1EC8-42A1B47571FE}"/>
                </a:ext>
              </a:extLst>
            </p:cNvPr>
            <p:cNvSpPr>
              <a:spLocks noGrp="1" noRot="1" noMove="1" noResize="1" noEditPoints="1" noAdjustHandles="1" noChangeArrowheads="1" noChangeShapeType="1"/>
            </p:cNvSpPr>
            <p:nvPr/>
          </p:nvSpPr>
          <p:spPr>
            <a:xfrm>
              <a:off x="6922800" y="1148400"/>
              <a:ext cx="5271097" cy="5709600"/>
            </a:xfrm>
            <a:custGeom>
              <a:avLst/>
              <a:gdLst>
                <a:gd name="connsiteX0" fmla="*/ 0 w 5271097"/>
                <a:gd name="connsiteY0" fmla="*/ 0 h 5709600"/>
                <a:gd name="connsiteX1" fmla="*/ 5271098 w 5271097"/>
                <a:gd name="connsiteY1" fmla="*/ 0 h 5709600"/>
                <a:gd name="connsiteX2" fmla="*/ 5271098 w 5271097"/>
                <a:gd name="connsiteY2" fmla="*/ 5709600 h 5709600"/>
                <a:gd name="connsiteX3" fmla="*/ 0 w 5271097"/>
                <a:gd name="connsiteY3" fmla="*/ 5709600 h 5709600"/>
              </a:gdLst>
              <a:ahLst/>
              <a:cxnLst>
                <a:cxn ang="0">
                  <a:pos x="connsiteX0" y="connsiteY0"/>
                </a:cxn>
                <a:cxn ang="0">
                  <a:pos x="connsiteX1" y="connsiteY1"/>
                </a:cxn>
                <a:cxn ang="0">
                  <a:pos x="connsiteX2" y="connsiteY2"/>
                </a:cxn>
                <a:cxn ang="0">
                  <a:pos x="connsiteX3" y="connsiteY3"/>
                </a:cxn>
              </a:cxnLst>
              <a:rect l="l" t="t" r="r" b="b"/>
              <a:pathLst>
                <a:path w="5271097" h="5709600">
                  <a:moveTo>
                    <a:pt x="0" y="0"/>
                  </a:moveTo>
                  <a:lnTo>
                    <a:pt x="5271098" y="0"/>
                  </a:lnTo>
                  <a:lnTo>
                    <a:pt x="5271098" y="5709600"/>
                  </a:lnTo>
                  <a:lnTo>
                    <a:pt x="0" y="5709600"/>
                  </a:lnTo>
                  <a:close/>
                </a:path>
              </a:pathLst>
            </a:custGeom>
            <a:noFill/>
            <a:ln w="3175" cap="flat">
              <a:noFill/>
              <a:prstDash val="solid"/>
              <a:miter/>
            </a:ln>
          </p:spPr>
          <p:txBody>
            <a:bodyPr rtlCol="0" anchor="ctr"/>
            <a:lstStyle/>
            <a:p>
              <a:endParaRPr lang="da-DK" dirty="0"/>
            </a:p>
          </p:txBody>
        </p:sp>
        <p:sp>
          <p:nvSpPr>
            <p:cNvPr id="5" name="Freeform: Shape 4">
              <a:extLst>
                <a:ext uri="{FF2B5EF4-FFF2-40B4-BE49-F238E27FC236}">
                  <a16:creationId xmlns:a16="http://schemas.microsoft.com/office/drawing/2014/main" id="{A7C2A4D7-3506-4F98-99CD-04A13659A487}"/>
                </a:ext>
              </a:extLst>
            </p:cNvPr>
            <p:cNvSpPr>
              <a:spLocks noGrp="1" noRot="1" noMove="1" noResize="1" noEditPoints="1" noAdjustHandles="1" noChangeArrowheads="1" noChangeShapeType="1"/>
            </p:cNvSpPr>
            <p:nvPr/>
          </p:nvSpPr>
          <p:spPr>
            <a:xfrm>
              <a:off x="11710062" y="4925854"/>
              <a:ext cx="483835" cy="646007"/>
            </a:xfrm>
            <a:custGeom>
              <a:avLst/>
              <a:gdLst>
                <a:gd name="connsiteX0" fmla="*/ 483835 w 483835"/>
                <a:gd name="connsiteY0" fmla="*/ 0 h 646007"/>
                <a:gd name="connsiteX1" fmla="*/ 387532 w 483835"/>
                <a:gd name="connsiteY1" fmla="*/ 155910 h 646007"/>
                <a:gd name="connsiteX2" fmla="*/ 16395 w 483835"/>
                <a:gd name="connsiteY2" fmla="*/ 627706 h 646007"/>
                <a:gd name="connsiteX3" fmla="*/ 0 w 483835"/>
                <a:gd name="connsiteY3" fmla="*/ 646008 h 646007"/>
                <a:gd name="connsiteX4" fmla="*/ 184250 w 483835"/>
                <a:gd name="connsiteY4" fmla="*/ 646008 h 646007"/>
                <a:gd name="connsiteX5" fmla="*/ 187523 w 483835"/>
                <a:gd name="connsiteY5" fmla="*/ 642195 h 646007"/>
                <a:gd name="connsiteX6" fmla="*/ 483835 w 483835"/>
                <a:gd name="connsiteY6" fmla="*/ 261428 h 646007"/>
                <a:gd name="connsiteX7" fmla="*/ 483835 w 483835"/>
                <a:gd name="connsiteY7" fmla="*/ 0 h 646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3835" h="646007">
                  <a:moveTo>
                    <a:pt x="483835" y="0"/>
                  </a:moveTo>
                  <a:cubicBezTo>
                    <a:pt x="456924" y="48263"/>
                    <a:pt x="424834" y="100307"/>
                    <a:pt x="387532" y="155910"/>
                  </a:cubicBezTo>
                  <a:cubicBezTo>
                    <a:pt x="289450" y="302129"/>
                    <a:pt x="154161" y="474084"/>
                    <a:pt x="16395" y="627706"/>
                  </a:cubicBezTo>
                  <a:lnTo>
                    <a:pt x="0" y="646008"/>
                  </a:lnTo>
                  <a:lnTo>
                    <a:pt x="184250" y="646008"/>
                  </a:lnTo>
                  <a:lnTo>
                    <a:pt x="187523" y="642195"/>
                  </a:lnTo>
                  <a:cubicBezTo>
                    <a:pt x="273150" y="542587"/>
                    <a:pt x="384736" y="405614"/>
                    <a:pt x="483835" y="261428"/>
                  </a:cubicBezTo>
                  <a:lnTo>
                    <a:pt x="483835" y="0"/>
                  </a:lnTo>
                  <a:close/>
                </a:path>
              </a:pathLst>
            </a:custGeom>
            <a:solidFill>
              <a:schemeClr val="tx2"/>
            </a:solidFill>
            <a:ln w="3175" cap="flat">
              <a:noFill/>
              <a:prstDash val="solid"/>
              <a:miter/>
            </a:ln>
          </p:spPr>
          <p:txBody>
            <a:bodyPr rtlCol="0" anchor="ctr"/>
            <a:lstStyle/>
            <a:p>
              <a:endParaRPr lang="da-DK" dirty="0"/>
            </a:p>
          </p:txBody>
        </p:sp>
        <p:sp>
          <p:nvSpPr>
            <p:cNvPr id="6" name="Freeform: Shape 5">
              <a:extLst>
                <a:ext uri="{FF2B5EF4-FFF2-40B4-BE49-F238E27FC236}">
                  <a16:creationId xmlns:a16="http://schemas.microsoft.com/office/drawing/2014/main" id="{B25F1E79-7065-5446-E54A-E98DD14DA45E}"/>
                </a:ext>
              </a:extLst>
            </p:cNvPr>
            <p:cNvSpPr>
              <a:spLocks noGrp="1" noRot="1" noMove="1" noResize="1" noEditPoints="1" noAdjustHandles="1" noChangeArrowheads="1" noChangeShapeType="1"/>
            </p:cNvSpPr>
            <p:nvPr/>
          </p:nvSpPr>
          <p:spPr>
            <a:xfrm>
              <a:off x="8666626" y="3151907"/>
              <a:ext cx="3527303" cy="2419923"/>
            </a:xfrm>
            <a:custGeom>
              <a:avLst/>
              <a:gdLst>
                <a:gd name="connsiteX0" fmla="*/ 3527272 w 3527303"/>
                <a:gd name="connsiteY0" fmla="*/ 1012000 h 2419923"/>
                <a:gd name="connsiteX1" fmla="*/ 3281859 w 3527303"/>
                <a:gd name="connsiteY1" fmla="*/ 942005 h 2419923"/>
                <a:gd name="connsiteX2" fmla="*/ 2616252 w 3527303"/>
                <a:gd name="connsiteY2" fmla="*/ 466745 h 2419923"/>
                <a:gd name="connsiteX3" fmla="*/ 2184714 w 3527303"/>
                <a:gd name="connsiteY3" fmla="*/ 566957 h 2419923"/>
                <a:gd name="connsiteX4" fmla="*/ 1952551 w 3527303"/>
                <a:gd name="connsiteY4" fmla="*/ 251737 h 2419923"/>
                <a:gd name="connsiteX5" fmla="*/ 1952551 w 3527303"/>
                <a:gd name="connsiteY5" fmla="*/ 69456 h 2419923"/>
                <a:gd name="connsiteX6" fmla="*/ 1883159 w 3527303"/>
                <a:gd name="connsiteY6" fmla="*/ 0 h 2419923"/>
                <a:gd name="connsiteX7" fmla="*/ 1813768 w 3527303"/>
                <a:gd name="connsiteY7" fmla="*/ 69456 h 2419923"/>
                <a:gd name="connsiteX8" fmla="*/ 1813768 w 3527303"/>
                <a:gd name="connsiteY8" fmla="*/ 251737 h 2419923"/>
                <a:gd name="connsiteX9" fmla="*/ 1581604 w 3527303"/>
                <a:gd name="connsiteY9" fmla="*/ 566957 h 2419923"/>
                <a:gd name="connsiteX10" fmla="*/ 1150035 w 3527303"/>
                <a:gd name="connsiteY10" fmla="*/ 466745 h 2419923"/>
                <a:gd name="connsiteX11" fmla="*/ 484428 w 3527303"/>
                <a:gd name="connsiteY11" fmla="*/ 942005 h 2419923"/>
                <a:gd name="connsiteX12" fmla="*/ 1196 w 3527303"/>
                <a:gd name="connsiteY12" fmla="*/ 1514617 h 2419923"/>
                <a:gd name="connsiteX13" fmla="*/ 535328 w 3527303"/>
                <a:gd name="connsiteY13" fmla="*/ 2416111 h 2419923"/>
                <a:gd name="connsiteX14" fmla="*/ 538600 w 3527303"/>
                <a:gd name="connsiteY14" fmla="*/ 2419924 h 2419923"/>
                <a:gd name="connsiteX15" fmla="*/ 722851 w 3527303"/>
                <a:gd name="connsiteY15" fmla="*/ 2419924 h 2419923"/>
                <a:gd name="connsiteX16" fmla="*/ 706456 w 3527303"/>
                <a:gd name="connsiteY16" fmla="*/ 2401622 h 2419923"/>
                <a:gd name="connsiteX17" fmla="*/ 335350 w 3527303"/>
                <a:gd name="connsiteY17" fmla="*/ 1929826 h 2419923"/>
                <a:gd name="connsiteX18" fmla="*/ 139821 w 3527303"/>
                <a:gd name="connsiteY18" fmla="*/ 1507627 h 2419923"/>
                <a:gd name="connsiteX19" fmla="*/ 228848 w 3527303"/>
                <a:gd name="connsiteY19" fmla="*/ 1189579 h 2419923"/>
                <a:gd name="connsiteX20" fmla="*/ 472259 w 3527303"/>
                <a:gd name="connsiteY20" fmla="*/ 1082981 h 2419923"/>
                <a:gd name="connsiteX21" fmla="*/ 472164 w 3527303"/>
                <a:gd name="connsiteY21" fmla="*/ 1088160 h 2419923"/>
                <a:gd name="connsiteX22" fmla="*/ 473689 w 3527303"/>
                <a:gd name="connsiteY22" fmla="*/ 1170262 h 2419923"/>
                <a:gd name="connsiteX23" fmla="*/ 661021 w 3527303"/>
                <a:gd name="connsiteY23" fmla="*/ 1677866 h 2419923"/>
                <a:gd name="connsiteX24" fmla="*/ 1155150 w 3527303"/>
                <a:gd name="connsiteY24" fmla="*/ 2415666 h 2419923"/>
                <a:gd name="connsiteX25" fmla="*/ 1158455 w 3527303"/>
                <a:gd name="connsiteY25" fmla="*/ 2419924 h 2419923"/>
                <a:gd name="connsiteX26" fmla="*/ 1334095 w 3527303"/>
                <a:gd name="connsiteY26" fmla="*/ 2419924 h 2419923"/>
                <a:gd name="connsiteX27" fmla="*/ 1319543 w 3527303"/>
                <a:gd name="connsiteY27" fmla="*/ 2402035 h 2419923"/>
                <a:gd name="connsiteX28" fmla="*/ 612250 w 3527303"/>
                <a:gd name="connsiteY28" fmla="*/ 1159713 h 2419923"/>
                <a:gd name="connsiteX29" fmla="*/ 709188 w 3527303"/>
                <a:gd name="connsiteY29" fmla="*/ 768429 h 2419923"/>
                <a:gd name="connsiteX30" fmla="*/ 1150035 w 3527303"/>
                <a:gd name="connsiteY30" fmla="*/ 605656 h 2419923"/>
                <a:gd name="connsiteX31" fmla="*/ 1813768 w 3527303"/>
                <a:gd name="connsiteY31" fmla="*/ 901431 h 2419923"/>
                <a:gd name="connsiteX32" fmla="*/ 1813768 w 3527303"/>
                <a:gd name="connsiteY32" fmla="*/ 2419924 h 2419923"/>
                <a:gd name="connsiteX33" fmla="*/ 1952551 w 3527303"/>
                <a:gd name="connsiteY33" fmla="*/ 2419924 h 2419923"/>
                <a:gd name="connsiteX34" fmla="*/ 1952551 w 3527303"/>
                <a:gd name="connsiteY34" fmla="*/ 901399 h 2419923"/>
                <a:gd name="connsiteX35" fmla="*/ 2616284 w 3527303"/>
                <a:gd name="connsiteY35" fmla="*/ 605624 h 2419923"/>
                <a:gd name="connsiteX36" fmla="*/ 3057035 w 3527303"/>
                <a:gd name="connsiteY36" fmla="*/ 768270 h 2419923"/>
                <a:gd name="connsiteX37" fmla="*/ 3153974 w 3527303"/>
                <a:gd name="connsiteY37" fmla="*/ 1160571 h 2419923"/>
                <a:gd name="connsiteX38" fmla="*/ 2446808 w 3527303"/>
                <a:gd name="connsiteY38" fmla="*/ 2402004 h 2419923"/>
                <a:gd name="connsiteX39" fmla="*/ 2432256 w 3527303"/>
                <a:gd name="connsiteY39" fmla="*/ 2419892 h 2419923"/>
                <a:gd name="connsiteX40" fmla="*/ 2607896 w 3527303"/>
                <a:gd name="connsiteY40" fmla="*/ 2419892 h 2419923"/>
                <a:gd name="connsiteX41" fmla="*/ 2611200 w 3527303"/>
                <a:gd name="connsiteY41" fmla="*/ 2415634 h 2419923"/>
                <a:gd name="connsiteX42" fmla="*/ 3105298 w 3527303"/>
                <a:gd name="connsiteY42" fmla="*/ 1677835 h 2419923"/>
                <a:gd name="connsiteX43" fmla="*/ 3292630 w 3527303"/>
                <a:gd name="connsiteY43" fmla="*/ 1170230 h 2419923"/>
                <a:gd name="connsiteX44" fmla="*/ 3294155 w 3527303"/>
                <a:gd name="connsiteY44" fmla="*/ 1088033 h 2419923"/>
                <a:gd name="connsiteX45" fmla="*/ 3294060 w 3527303"/>
                <a:gd name="connsiteY45" fmla="*/ 1082918 h 2419923"/>
                <a:gd name="connsiteX46" fmla="*/ 3527303 w 3527303"/>
                <a:gd name="connsiteY46" fmla="*/ 1179380 h 2419923"/>
                <a:gd name="connsiteX47" fmla="*/ 3527303 w 3527303"/>
                <a:gd name="connsiteY47" fmla="*/ 1011905 h 2419923"/>
                <a:gd name="connsiteX48" fmla="*/ 1883477 w 3527303"/>
                <a:gd name="connsiteY48" fmla="*/ 721564 h 2419923"/>
                <a:gd name="connsiteX49" fmla="*/ 1709553 w 3527303"/>
                <a:gd name="connsiteY49" fmla="*/ 547321 h 2419923"/>
                <a:gd name="connsiteX50" fmla="*/ 1883477 w 3527303"/>
                <a:gd name="connsiteY50" fmla="*/ 373078 h 2419923"/>
                <a:gd name="connsiteX51" fmla="*/ 2057401 w 3527303"/>
                <a:gd name="connsiteY51" fmla="*/ 547321 h 2419923"/>
                <a:gd name="connsiteX52" fmla="*/ 1883477 w 3527303"/>
                <a:gd name="connsiteY52" fmla="*/ 721564 h 2419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3527303" h="2419923">
                  <a:moveTo>
                    <a:pt x="3527272" y="1012000"/>
                  </a:moveTo>
                  <a:cubicBezTo>
                    <a:pt x="3459405" y="975620"/>
                    <a:pt x="3377527" y="952077"/>
                    <a:pt x="3281859" y="942005"/>
                  </a:cubicBezTo>
                  <a:cubicBezTo>
                    <a:pt x="3234295" y="639844"/>
                    <a:pt x="2992219" y="466745"/>
                    <a:pt x="2616252" y="466745"/>
                  </a:cubicBezTo>
                  <a:cubicBezTo>
                    <a:pt x="2470256" y="466745"/>
                    <a:pt x="2325182" y="500456"/>
                    <a:pt x="2184714" y="566957"/>
                  </a:cubicBezTo>
                  <a:cubicBezTo>
                    <a:pt x="2199076" y="405264"/>
                    <a:pt x="2082184" y="282366"/>
                    <a:pt x="1952551" y="251737"/>
                  </a:cubicBezTo>
                  <a:lnTo>
                    <a:pt x="1952551" y="69456"/>
                  </a:lnTo>
                  <a:cubicBezTo>
                    <a:pt x="1952551" y="31137"/>
                    <a:pt x="1921414" y="0"/>
                    <a:pt x="1883159" y="0"/>
                  </a:cubicBezTo>
                  <a:cubicBezTo>
                    <a:pt x="1844905" y="0"/>
                    <a:pt x="1813768" y="31169"/>
                    <a:pt x="1813768" y="69456"/>
                  </a:cubicBezTo>
                  <a:lnTo>
                    <a:pt x="1813768" y="251737"/>
                  </a:lnTo>
                  <a:cubicBezTo>
                    <a:pt x="1684103" y="282398"/>
                    <a:pt x="1567211" y="405264"/>
                    <a:pt x="1581604" y="566957"/>
                  </a:cubicBezTo>
                  <a:cubicBezTo>
                    <a:pt x="1441137" y="500456"/>
                    <a:pt x="1296031" y="466745"/>
                    <a:pt x="1150035" y="466745"/>
                  </a:cubicBezTo>
                  <a:cubicBezTo>
                    <a:pt x="774037" y="466745"/>
                    <a:pt x="531992" y="639844"/>
                    <a:pt x="484428" y="942005"/>
                  </a:cubicBezTo>
                  <a:cubicBezTo>
                    <a:pt x="151100" y="977050"/>
                    <a:pt x="-15929" y="1174900"/>
                    <a:pt x="1196" y="1514617"/>
                  </a:cubicBezTo>
                  <a:cubicBezTo>
                    <a:pt x="14160" y="1773471"/>
                    <a:pt x="341419" y="2190555"/>
                    <a:pt x="535328" y="2416111"/>
                  </a:cubicBezTo>
                  <a:lnTo>
                    <a:pt x="538600" y="2419924"/>
                  </a:lnTo>
                  <a:lnTo>
                    <a:pt x="722851" y="2419924"/>
                  </a:lnTo>
                  <a:lnTo>
                    <a:pt x="706456" y="2401622"/>
                  </a:lnTo>
                  <a:cubicBezTo>
                    <a:pt x="568689" y="2247968"/>
                    <a:pt x="433433" y="2076013"/>
                    <a:pt x="335350" y="1929826"/>
                  </a:cubicBezTo>
                  <a:cubicBezTo>
                    <a:pt x="212072" y="1746083"/>
                    <a:pt x="144460" y="1600086"/>
                    <a:pt x="139821" y="1507627"/>
                  </a:cubicBezTo>
                  <a:cubicBezTo>
                    <a:pt x="132735" y="1366237"/>
                    <a:pt x="162665" y="1259226"/>
                    <a:pt x="228848" y="1189579"/>
                  </a:cubicBezTo>
                  <a:cubicBezTo>
                    <a:pt x="281591" y="1134040"/>
                    <a:pt x="363437" y="1098201"/>
                    <a:pt x="472259" y="1082981"/>
                  </a:cubicBezTo>
                  <a:lnTo>
                    <a:pt x="472164" y="1088160"/>
                  </a:lnTo>
                  <a:cubicBezTo>
                    <a:pt x="471624" y="1114214"/>
                    <a:pt x="471083" y="1141157"/>
                    <a:pt x="473689" y="1170262"/>
                  </a:cubicBezTo>
                  <a:cubicBezTo>
                    <a:pt x="485159" y="1299196"/>
                    <a:pt x="548196" y="1469976"/>
                    <a:pt x="661021" y="1677866"/>
                  </a:cubicBezTo>
                  <a:cubicBezTo>
                    <a:pt x="715988" y="1779095"/>
                    <a:pt x="874121" y="2053613"/>
                    <a:pt x="1155150" y="2415666"/>
                  </a:cubicBezTo>
                  <a:lnTo>
                    <a:pt x="1158455" y="2419924"/>
                  </a:lnTo>
                  <a:lnTo>
                    <a:pt x="1334095" y="2419924"/>
                  </a:lnTo>
                  <a:lnTo>
                    <a:pt x="1319543" y="2402035"/>
                  </a:lnTo>
                  <a:cubicBezTo>
                    <a:pt x="1312902" y="2393870"/>
                    <a:pt x="654063" y="1578639"/>
                    <a:pt x="612250" y="1159713"/>
                  </a:cubicBezTo>
                  <a:cubicBezTo>
                    <a:pt x="610661" y="1150308"/>
                    <a:pt x="574790" y="927516"/>
                    <a:pt x="709188" y="768429"/>
                  </a:cubicBezTo>
                  <a:cubicBezTo>
                    <a:pt x="800440" y="660433"/>
                    <a:pt x="948787" y="605656"/>
                    <a:pt x="1150035" y="605656"/>
                  </a:cubicBezTo>
                  <a:cubicBezTo>
                    <a:pt x="1528226" y="605656"/>
                    <a:pt x="1784791" y="870166"/>
                    <a:pt x="1813768" y="901431"/>
                  </a:cubicBezTo>
                  <a:lnTo>
                    <a:pt x="1813768" y="2419924"/>
                  </a:lnTo>
                  <a:lnTo>
                    <a:pt x="1952551" y="2419924"/>
                  </a:lnTo>
                  <a:lnTo>
                    <a:pt x="1952551" y="901399"/>
                  </a:lnTo>
                  <a:cubicBezTo>
                    <a:pt x="1981528" y="870134"/>
                    <a:pt x="2238061" y="605624"/>
                    <a:pt x="2616284" y="605624"/>
                  </a:cubicBezTo>
                  <a:cubicBezTo>
                    <a:pt x="2817469" y="605624"/>
                    <a:pt x="2965784" y="660337"/>
                    <a:pt x="3057035" y="768270"/>
                  </a:cubicBezTo>
                  <a:cubicBezTo>
                    <a:pt x="3191402" y="927198"/>
                    <a:pt x="3155690" y="1150245"/>
                    <a:pt x="3153974" y="1160571"/>
                  </a:cubicBezTo>
                  <a:cubicBezTo>
                    <a:pt x="3112320" y="1578608"/>
                    <a:pt x="2453448" y="2393806"/>
                    <a:pt x="2446808" y="2402004"/>
                  </a:cubicBezTo>
                  <a:lnTo>
                    <a:pt x="2432256" y="2419892"/>
                  </a:lnTo>
                  <a:lnTo>
                    <a:pt x="2607896" y="2419892"/>
                  </a:lnTo>
                  <a:lnTo>
                    <a:pt x="2611200" y="2415634"/>
                  </a:lnTo>
                  <a:cubicBezTo>
                    <a:pt x="2892166" y="2053645"/>
                    <a:pt x="3050363" y="1779095"/>
                    <a:pt x="3105298" y="1677835"/>
                  </a:cubicBezTo>
                  <a:cubicBezTo>
                    <a:pt x="3218123" y="1469976"/>
                    <a:pt x="3281128" y="1299196"/>
                    <a:pt x="3292630" y="1170230"/>
                  </a:cubicBezTo>
                  <a:cubicBezTo>
                    <a:pt x="3295235" y="1141094"/>
                    <a:pt x="3294695" y="1114119"/>
                    <a:pt x="3294155" y="1088033"/>
                  </a:cubicBezTo>
                  <a:lnTo>
                    <a:pt x="3294060" y="1082918"/>
                  </a:lnTo>
                  <a:cubicBezTo>
                    <a:pt x="3396114" y="1097216"/>
                    <a:pt x="3474434" y="1129592"/>
                    <a:pt x="3527303" y="1179380"/>
                  </a:cubicBezTo>
                  <a:lnTo>
                    <a:pt x="3527303" y="1011905"/>
                  </a:lnTo>
                  <a:close/>
                  <a:moveTo>
                    <a:pt x="1883477" y="721564"/>
                  </a:moveTo>
                  <a:cubicBezTo>
                    <a:pt x="1787555" y="721564"/>
                    <a:pt x="1709553" y="643402"/>
                    <a:pt x="1709553" y="547321"/>
                  </a:cubicBezTo>
                  <a:cubicBezTo>
                    <a:pt x="1709553" y="451240"/>
                    <a:pt x="1787587" y="373078"/>
                    <a:pt x="1883477" y="373078"/>
                  </a:cubicBezTo>
                  <a:cubicBezTo>
                    <a:pt x="1979367" y="373078"/>
                    <a:pt x="2057401" y="451240"/>
                    <a:pt x="2057401" y="547321"/>
                  </a:cubicBezTo>
                  <a:cubicBezTo>
                    <a:pt x="2057401" y="643402"/>
                    <a:pt x="1979367" y="721564"/>
                    <a:pt x="1883477" y="721564"/>
                  </a:cubicBezTo>
                  <a:close/>
                </a:path>
              </a:pathLst>
            </a:custGeom>
            <a:solidFill>
              <a:schemeClr val="tx2"/>
            </a:solidFill>
            <a:ln w="3175" cap="flat">
              <a:noFill/>
              <a:prstDash val="solid"/>
              <a:miter/>
            </a:ln>
          </p:spPr>
          <p:txBody>
            <a:bodyPr rtlCol="0" anchor="ctr"/>
            <a:lstStyle/>
            <a:p>
              <a:endParaRPr lang="da-DK" dirty="0"/>
            </a:p>
          </p:txBody>
        </p:sp>
        <p:sp>
          <p:nvSpPr>
            <p:cNvPr id="7" name="Freeform: Shape 6">
              <a:extLst>
                <a:ext uri="{FF2B5EF4-FFF2-40B4-BE49-F238E27FC236}">
                  <a16:creationId xmlns:a16="http://schemas.microsoft.com/office/drawing/2014/main" id="{F5FDF403-DB6E-3C2F-1A42-08A239FA2C71}"/>
                </a:ext>
              </a:extLst>
            </p:cNvPr>
            <p:cNvSpPr>
              <a:spLocks noGrp="1" noRot="1" noMove="1" noResize="1" noEditPoints="1" noAdjustHandles="1" noChangeArrowheads="1" noChangeShapeType="1"/>
            </p:cNvSpPr>
            <p:nvPr/>
          </p:nvSpPr>
          <p:spPr>
            <a:xfrm>
              <a:off x="10480234" y="2565886"/>
              <a:ext cx="139037" cy="372855"/>
            </a:xfrm>
            <a:custGeom>
              <a:avLst/>
              <a:gdLst>
                <a:gd name="connsiteX0" fmla="*/ 69519 w 139037"/>
                <a:gd name="connsiteY0" fmla="*/ 372856 h 372855"/>
                <a:gd name="connsiteX1" fmla="*/ 139038 w 139037"/>
                <a:gd name="connsiteY1" fmla="*/ 303400 h 372855"/>
                <a:gd name="connsiteX2" fmla="*/ 139038 w 139037"/>
                <a:gd name="connsiteY2" fmla="*/ 69456 h 372855"/>
                <a:gd name="connsiteX3" fmla="*/ 69519 w 139037"/>
                <a:gd name="connsiteY3" fmla="*/ 0 h 372855"/>
                <a:gd name="connsiteX4" fmla="*/ 0 w 139037"/>
                <a:gd name="connsiteY4" fmla="*/ 69456 h 372855"/>
                <a:gd name="connsiteX5" fmla="*/ 0 w 139037"/>
                <a:gd name="connsiteY5" fmla="*/ 303400 h 372855"/>
                <a:gd name="connsiteX6" fmla="*/ 69519 w 139037"/>
                <a:gd name="connsiteY6" fmla="*/ 372856 h 37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9037" h="372855">
                  <a:moveTo>
                    <a:pt x="69519" y="372856"/>
                  </a:moveTo>
                  <a:cubicBezTo>
                    <a:pt x="107836" y="372856"/>
                    <a:pt x="139038" y="341718"/>
                    <a:pt x="139038" y="303400"/>
                  </a:cubicBezTo>
                  <a:lnTo>
                    <a:pt x="139038" y="69456"/>
                  </a:lnTo>
                  <a:cubicBezTo>
                    <a:pt x="139038" y="31137"/>
                    <a:pt x="107836" y="0"/>
                    <a:pt x="69519" y="0"/>
                  </a:cubicBezTo>
                  <a:cubicBezTo>
                    <a:pt x="31201" y="0"/>
                    <a:pt x="0" y="31169"/>
                    <a:pt x="0" y="69456"/>
                  </a:cubicBezTo>
                  <a:lnTo>
                    <a:pt x="0" y="303400"/>
                  </a:lnTo>
                  <a:cubicBezTo>
                    <a:pt x="0" y="341686"/>
                    <a:pt x="31169" y="372856"/>
                    <a:pt x="69519" y="372856"/>
                  </a:cubicBezTo>
                  <a:close/>
                </a:path>
              </a:pathLst>
            </a:custGeom>
            <a:solidFill>
              <a:schemeClr val="tx2"/>
            </a:solidFill>
            <a:ln w="3175" cap="flat">
              <a:noFill/>
              <a:prstDash val="solid"/>
              <a:miter/>
            </a:ln>
          </p:spPr>
          <p:txBody>
            <a:bodyPr rtlCol="0" anchor="ctr"/>
            <a:lstStyle/>
            <a:p>
              <a:endParaRPr lang="da-DK" dirty="0"/>
            </a:p>
          </p:txBody>
        </p:sp>
        <p:sp>
          <p:nvSpPr>
            <p:cNvPr id="13" name="Freeform: Shape 12">
              <a:extLst>
                <a:ext uri="{FF2B5EF4-FFF2-40B4-BE49-F238E27FC236}">
                  <a16:creationId xmlns:a16="http://schemas.microsoft.com/office/drawing/2014/main" id="{8627391F-4E3A-EF78-1043-3883B7A5853C}"/>
                </a:ext>
              </a:extLst>
            </p:cNvPr>
            <p:cNvSpPr>
              <a:spLocks noGrp="1" noRot="1" noMove="1" noResize="1" noEditPoints="1" noAdjustHandles="1" noChangeArrowheads="1" noChangeShapeType="1"/>
            </p:cNvSpPr>
            <p:nvPr/>
          </p:nvSpPr>
          <p:spPr>
            <a:xfrm>
              <a:off x="10070652" y="2975980"/>
              <a:ext cx="373202" cy="138911"/>
            </a:xfrm>
            <a:custGeom>
              <a:avLst/>
              <a:gdLst>
                <a:gd name="connsiteX0" fmla="*/ 303684 w 373202"/>
                <a:gd name="connsiteY0" fmla="*/ 138911 h 138911"/>
                <a:gd name="connsiteX1" fmla="*/ 373202 w 373202"/>
                <a:gd name="connsiteY1" fmla="*/ 69456 h 138911"/>
                <a:gd name="connsiteX2" fmla="*/ 303684 w 373202"/>
                <a:gd name="connsiteY2" fmla="*/ 0 h 138911"/>
                <a:gd name="connsiteX3" fmla="*/ 69519 w 373202"/>
                <a:gd name="connsiteY3" fmla="*/ 0 h 138911"/>
                <a:gd name="connsiteX4" fmla="*/ 0 w 373202"/>
                <a:gd name="connsiteY4" fmla="*/ 69456 h 138911"/>
                <a:gd name="connsiteX5" fmla="*/ 69519 w 373202"/>
                <a:gd name="connsiteY5" fmla="*/ 138911 h 138911"/>
                <a:gd name="connsiteX6" fmla="*/ 303684 w 373202"/>
                <a:gd name="connsiteY6" fmla="*/ 138911 h 138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3202" h="138911">
                  <a:moveTo>
                    <a:pt x="303684" y="138911"/>
                  </a:moveTo>
                  <a:cubicBezTo>
                    <a:pt x="342002" y="138911"/>
                    <a:pt x="373202" y="107774"/>
                    <a:pt x="373202" y="69456"/>
                  </a:cubicBezTo>
                  <a:cubicBezTo>
                    <a:pt x="373202" y="31137"/>
                    <a:pt x="342034" y="0"/>
                    <a:pt x="303684" y="0"/>
                  </a:cubicBezTo>
                  <a:lnTo>
                    <a:pt x="69519" y="0"/>
                  </a:lnTo>
                  <a:cubicBezTo>
                    <a:pt x="31201" y="0"/>
                    <a:pt x="0" y="31169"/>
                    <a:pt x="0" y="69456"/>
                  </a:cubicBezTo>
                  <a:cubicBezTo>
                    <a:pt x="0" y="107742"/>
                    <a:pt x="31201" y="138911"/>
                    <a:pt x="69519" y="138911"/>
                  </a:cubicBezTo>
                  <a:lnTo>
                    <a:pt x="303684" y="138911"/>
                  </a:lnTo>
                  <a:close/>
                </a:path>
              </a:pathLst>
            </a:custGeom>
            <a:solidFill>
              <a:schemeClr val="tx2"/>
            </a:solidFill>
            <a:ln w="3175" cap="flat">
              <a:noFill/>
              <a:prstDash val="solid"/>
              <a:miter/>
            </a:ln>
          </p:spPr>
          <p:txBody>
            <a:bodyPr rtlCol="0" anchor="ctr"/>
            <a:lstStyle/>
            <a:p>
              <a:endParaRPr lang="da-DK" dirty="0"/>
            </a:p>
          </p:txBody>
        </p:sp>
        <p:sp>
          <p:nvSpPr>
            <p:cNvPr id="14" name="Freeform: Shape 13">
              <a:extLst>
                <a:ext uri="{FF2B5EF4-FFF2-40B4-BE49-F238E27FC236}">
                  <a16:creationId xmlns:a16="http://schemas.microsoft.com/office/drawing/2014/main" id="{82E51896-8F72-8D77-F60F-E7784AD29089}"/>
                </a:ext>
              </a:extLst>
            </p:cNvPr>
            <p:cNvSpPr>
              <a:spLocks noGrp="1" noRot="1" noMove="1" noResize="1" noEditPoints="1" noAdjustHandles="1" noChangeArrowheads="1" noChangeShapeType="1"/>
            </p:cNvSpPr>
            <p:nvPr/>
          </p:nvSpPr>
          <p:spPr>
            <a:xfrm>
              <a:off x="10655620" y="2975980"/>
              <a:ext cx="373202" cy="138911"/>
            </a:xfrm>
            <a:custGeom>
              <a:avLst/>
              <a:gdLst>
                <a:gd name="connsiteX0" fmla="*/ 303684 w 373202"/>
                <a:gd name="connsiteY0" fmla="*/ 138911 h 138911"/>
                <a:gd name="connsiteX1" fmla="*/ 373203 w 373202"/>
                <a:gd name="connsiteY1" fmla="*/ 69456 h 138911"/>
                <a:gd name="connsiteX2" fmla="*/ 303684 w 373202"/>
                <a:gd name="connsiteY2" fmla="*/ 0 h 138911"/>
                <a:gd name="connsiteX3" fmla="*/ 69519 w 373202"/>
                <a:gd name="connsiteY3" fmla="*/ 0 h 138911"/>
                <a:gd name="connsiteX4" fmla="*/ 0 w 373202"/>
                <a:gd name="connsiteY4" fmla="*/ 69456 h 138911"/>
                <a:gd name="connsiteX5" fmla="*/ 69519 w 373202"/>
                <a:gd name="connsiteY5" fmla="*/ 138911 h 138911"/>
                <a:gd name="connsiteX6" fmla="*/ 303684 w 373202"/>
                <a:gd name="connsiteY6" fmla="*/ 138911 h 138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3202" h="138911">
                  <a:moveTo>
                    <a:pt x="303684" y="138911"/>
                  </a:moveTo>
                  <a:cubicBezTo>
                    <a:pt x="342002" y="138911"/>
                    <a:pt x="373203" y="107774"/>
                    <a:pt x="373203" y="69456"/>
                  </a:cubicBezTo>
                  <a:cubicBezTo>
                    <a:pt x="373203" y="31137"/>
                    <a:pt x="342034" y="0"/>
                    <a:pt x="303684" y="0"/>
                  </a:cubicBezTo>
                  <a:lnTo>
                    <a:pt x="69519" y="0"/>
                  </a:lnTo>
                  <a:cubicBezTo>
                    <a:pt x="31201" y="0"/>
                    <a:pt x="0" y="31169"/>
                    <a:pt x="0" y="69456"/>
                  </a:cubicBezTo>
                  <a:cubicBezTo>
                    <a:pt x="0" y="107742"/>
                    <a:pt x="31169" y="138911"/>
                    <a:pt x="69519" y="138911"/>
                  </a:cubicBezTo>
                  <a:lnTo>
                    <a:pt x="303684" y="138911"/>
                  </a:lnTo>
                  <a:close/>
                </a:path>
              </a:pathLst>
            </a:custGeom>
            <a:solidFill>
              <a:schemeClr val="tx2"/>
            </a:solidFill>
            <a:ln w="3175" cap="flat">
              <a:noFill/>
              <a:prstDash val="solid"/>
              <a:miter/>
            </a:ln>
          </p:spPr>
          <p:txBody>
            <a:bodyPr rtlCol="0" anchor="ctr"/>
            <a:lstStyle/>
            <a:p>
              <a:endParaRPr lang="da-DK" dirty="0"/>
            </a:p>
          </p:txBody>
        </p:sp>
        <p:sp>
          <p:nvSpPr>
            <p:cNvPr id="15" name="Freeform: Shape 14">
              <a:extLst>
                <a:ext uri="{FF2B5EF4-FFF2-40B4-BE49-F238E27FC236}">
                  <a16:creationId xmlns:a16="http://schemas.microsoft.com/office/drawing/2014/main" id="{A332789A-0CA0-24AB-BEF5-B3DE103C5882}"/>
                </a:ext>
              </a:extLst>
            </p:cNvPr>
            <p:cNvSpPr>
              <a:spLocks noGrp="1" noRot="1" noMove="1" noResize="1" noEditPoints="1" noAdjustHandles="1" noChangeArrowheads="1" noChangeShapeType="1"/>
            </p:cNvSpPr>
            <p:nvPr/>
          </p:nvSpPr>
          <p:spPr>
            <a:xfrm>
              <a:off x="9193121" y="5959365"/>
              <a:ext cx="2713201" cy="138911"/>
            </a:xfrm>
            <a:custGeom>
              <a:avLst/>
              <a:gdLst>
                <a:gd name="connsiteX0" fmla="*/ 0 w 2713201"/>
                <a:gd name="connsiteY0" fmla="*/ 0 h 138911"/>
                <a:gd name="connsiteX1" fmla="*/ 2713201 w 2713201"/>
                <a:gd name="connsiteY1" fmla="*/ 0 h 138911"/>
                <a:gd name="connsiteX2" fmla="*/ 2713201 w 2713201"/>
                <a:gd name="connsiteY2" fmla="*/ 138911 h 138911"/>
                <a:gd name="connsiteX3" fmla="*/ 0 w 2713201"/>
                <a:gd name="connsiteY3" fmla="*/ 138911 h 138911"/>
              </a:gdLst>
              <a:ahLst/>
              <a:cxnLst>
                <a:cxn ang="0">
                  <a:pos x="connsiteX0" y="connsiteY0"/>
                </a:cxn>
                <a:cxn ang="0">
                  <a:pos x="connsiteX1" y="connsiteY1"/>
                </a:cxn>
                <a:cxn ang="0">
                  <a:pos x="connsiteX2" y="connsiteY2"/>
                </a:cxn>
                <a:cxn ang="0">
                  <a:pos x="connsiteX3" y="connsiteY3"/>
                </a:cxn>
              </a:cxnLst>
              <a:rect l="l" t="t" r="r" b="b"/>
              <a:pathLst>
                <a:path w="2713201" h="138911">
                  <a:moveTo>
                    <a:pt x="0" y="0"/>
                  </a:moveTo>
                  <a:lnTo>
                    <a:pt x="2713201" y="0"/>
                  </a:lnTo>
                  <a:lnTo>
                    <a:pt x="2713201" y="138911"/>
                  </a:lnTo>
                  <a:lnTo>
                    <a:pt x="0" y="138911"/>
                  </a:lnTo>
                  <a:close/>
                </a:path>
              </a:pathLst>
            </a:custGeom>
            <a:solidFill>
              <a:schemeClr val="tx2"/>
            </a:solidFill>
            <a:ln w="3175" cap="flat">
              <a:noFill/>
              <a:prstDash val="solid"/>
              <a:miter/>
            </a:ln>
          </p:spPr>
          <p:txBody>
            <a:bodyPr rtlCol="0" anchor="ctr"/>
            <a:lstStyle/>
            <a:p>
              <a:endParaRPr lang="da-DK" dirty="0"/>
            </a:p>
          </p:txBody>
        </p:sp>
        <p:sp>
          <p:nvSpPr>
            <p:cNvPr id="16" name="Freeform: Shape 15">
              <a:extLst>
                <a:ext uri="{FF2B5EF4-FFF2-40B4-BE49-F238E27FC236}">
                  <a16:creationId xmlns:a16="http://schemas.microsoft.com/office/drawing/2014/main" id="{4C9A477A-E4AA-B8CB-4FDA-C2AB0335479D}"/>
                </a:ext>
              </a:extLst>
            </p:cNvPr>
            <p:cNvSpPr>
              <a:spLocks noGrp="1" noRot="1" noMove="1" noResize="1" noEditPoints="1" noAdjustHandles="1" noChangeArrowheads="1" noChangeShapeType="1"/>
            </p:cNvSpPr>
            <p:nvPr/>
          </p:nvSpPr>
          <p:spPr>
            <a:xfrm>
              <a:off x="9193121" y="6193309"/>
              <a:ext cx="2713201" cy="138911"/>
            </a:xfrm>
            <a:custGeom>
              <a:avLst/>
              <a:gdLst>
                <a:gd name="connsiteX0" fmla="*/ 0 w 2713201"/>
                <a:gd name="connsiteY0" fmla="*/ 0 h 138911"/>
                <a:gd name="connsiteX1" fmla="*/ 2713201 w 2713201"/>
                <a:gd name="connsiteY1" fmla="*/ 0 h 138911"/>
                <a:gd name="connsiteX2" fmla="*/ 2713201 w 2713201"/>
                <a:gd name="connsiteY2" fmla="*/ 138911 h 138911"/>
                <a:gd name="connsiteX3" fmla="*/ 0 w 2713201"/>
                <a:gd name="connsiteY3" fmla="*/ 138911 h 138911"/>
              </a:gdLst>
              <a:ahLst/>
              <a:cxnLst>
                <a:cxn ang="0">
                  <a:pos x="connsiteX0" y="connsiteY0"/>
                </a:cxn>
                <a:cxn ang="0">
                  <a:pos x="connsiteX1" y="connsiteY1"/>
                </a:cxn>
                <a:cxn ang="0">
                  <a:pos x="connsiteX2" y="connsiteY2"/>
                </a:cxn>
                <a:cxn ang="0">
                  <a:pos x="connsiteX3" y="connsiteY3"/>
                </a:cxn>
              </a:cxnLst>
              <a:rect l="l" t="t" r="r" b="b"/>
              <a:pathLst>
                <a:path w="2713201" h="138911">
                  <a:moveTo>
                    <a:pt x="0" y="0"/>
                  </a:moveTo>
                  <a:lnTo>
                    <a:pt x="2713201" y="0"/>
                  </a:lnTo>
                  <a:lnTo>
                    <a:pt x="2713201" y="138911"/>
                  </a:lnTo>
                  <a:lnTo>
                    <a:pt x="0" y="138911"/>
                  </a:lnTo>
                  <a:close/>
                </a:path>
              </a:pathLst>
            </a:custGeom>
            <a:solidFill>
              <a:schemeClr val="tx2"/>
            </a:solidFill>
            <a:ln w="3175" cap="flat">
              <a:noFill/>
              <a:prstDash val="solid"/>
              <a:miter/>
            </a:ln>
          </p:spPr>
          <p:txBody>
            <a:bodyPr rtlCol="0" anchor="ctr"/>
            <a:lstStyle/>
            <a:p>
              <a:endParaRPr lang="da-DK" dirty="0"/>
            </a:p>
          </p:txBody>
        </p:sp>
        <p:sp>
          <p:nvSpPr>
            <p:cNvPr id="17" name="Freeform: Shape 16">
              <a:extLst>
                <a:ext uri="{FF2B5EF4-FFF2-40B4-BE49-F238E27FC236}">
                  <a16:creationId xmlns:a16="http://schemas.microsoft.com/office/drawing/2014/main" id="{025D7A7B-B11F-1C16-9E0E-277A233B7A28}"/>
                </a:ext>
              </a:extLst>
            </p:cNvPr>
            <p:cNvSpPr>
              <a:spLocks noGrp="1" noRot="1" noMove="1" noResize="1" noEditPoints="1" noAdjustHandles="1" noChangeArrowheads="1" noChangeShapeType="1"/>
            </p:cNvSpPr>
            <p:nvPr/>
          </p:nvSpPr>
          <p:spPr>
            <a:xfrm>
              <a:off x="9193121" y="5725389"/>
              <a:ext cx="2713201" cy="138911"/>
            </a:xfrm>
            <a:custGeom>
              <a:avLst/>
              <a:gdLst>
                <a:gd name="connsiteX0" fmla="*/ 0 w 2713201"/>
                <a:gd name="connsiteY0" fmla="*/ 0 h 138911"/>
                <a:gd name="connsiteX1" fmla="*/ 2713201 w 2713201"/>
                <a:gd name="connsiteY1" fmla="*/ 0 h 138911"/>
                <a:gd name="connsiteX2" fmla="*/ 2713201 w 2713201"/>
                <a:gd name="connsiteY2" fmla="*/ 138911 h 138911"/>
                <a:gd name="connsiteX3" fmla="*/ 0 w 2713201"/>
                <a:gd name="connsiteY3" fmla="*/ 138911 h 138911"/>
              </a:gdLst>
              <a:ahLst/>
              <a:cxnLst>
                <a:cxn ang="0">
                  <a:pos x="connsiteX0" y="connsiteY0"/>
                </a:cxn>
                <a:cxn ang="0">
                  <a:pos x="connsiteX1" y="connsiteY1"/>
                </a:cxn>
                <a:cxn ang="0">
                  <a:pos x="connsiteX2" y="connsiteY2"/>
                </a:cxn>
                <a:cxn ang="0">
                  <a:pos x="connsiteX3" y="connsiteY3"/>
                </a:cxn>
              </a:cxnLst>
              <a:rect l="l" t="t" r="r" b="b"/>
              <a:pathLst>
                <a:path w="2713201" h="138911">
                  <a:moveTo>
                    <a:pt x="0" y="0"/>
                  </a:moveTo>
                  <a:lnTo>
                    <a:pt x="2713201" y="0"/>
                  </a:lnTo>
                  <a:lnTo>
                    <a:pt x="2713201" y="138911"/>
                  </a:lnTo>
                  <a:lnTo>
                    <a:pt x="0" y="138911"/>
                  </a:lnTo>
                  <a:close/>
                </a:path>
              </a:pathLst>
            </a:custGeom>
            <a:solidFill>
              <a:schemeClr val="tx2"/>
            </a:solidFill>
            <a:ln w="3175" cap="flat">
              <a:noFill/>
              <a:prstDash val="solid"/>
              <a:miter/>
            </a:ln>
          </p:spPr>
          <p:txBody>
            <a:bodyPr rtlCol="0" anchor="ctr"/>
            <a:lstStyle/>
            <a:p>
              <a:endParaRPr lang="da-DK" dirty="0"/>
            </a:p>
          </p:txBody>
        </p:sp>
        <p:sp>
          <p:nvSpPr>
            <p:cNvPr id="18" name="Freeform: Shape 17">
              <a:extLst>
                <a:ext uri="{FF2B5EF4-FFF2-40B4-BE49-F238E27FC236}">
                  <a16:creationId xmlns:a16="http://schemas.microsoft.com/office/drawing/2014/main" id="{AF8E1707-B8C2-528D-A267-8D1532DA0A0F}"/>
                </a:ext>
              </a:extLst>
            </p:cNvPr>
            <p:cNvSpPr>
              <a:spLocks noGrp="1" noRot="1" noMove="1" noResize="1" noEditPoints="1" noAdjustHandles="1" noChangeArrowheads="1" noChangeShapeType="1"/>
            </p:cNvSpPr>
            <p:nvPr/>
          </p:nvSpPr>
          <p:spPr>
            <a:xfrm>
              <a:off x="6979990" y="1172229"/>
              <a:ext cx="5213906" cy="5685770"/>
            </a:xfrm>
            <a:custGeom>
              <a:avLst/>
              <a:gdLst>
                <a:gd name="connsiteX0" fmla="*/ 179643 w 5213906"/>
                <a:gd name="connsiteY0" fmla="*/ 3541128 h 5685770"/>
                <a:gd name="connsiteX1" fmla="*/ 1164185 w 5213906"/>
                <a:gd name="connsiteY1" fmla="*/ 1164193 h 5685770"/>
                <a:gd name="connsiteX2" fmla="*/ 3541072 w 5213906"/>
                <a:gd name="connsiteY2" fmla="*/ 179644 h 5685770"/>
                <a:gd name="connsiteX3" fmla="*/ 5213907 w 5213906"/>
                <a:gd name="connsiteY3" fmla="*/ 624021 h 5685770"/>
                <a:gd name="connsiteX4" fmla="*/ 5213907 w 5213906"/>
                <a:gd name="connsiteY4" fmla="*/ 418227 h 5685770"/>
                <a:gd name="connsiteX5" fmla="*/ 3541072 w 5213906"/>
                <a:gd name="connsiteY5" fmla="*/ 0 h 5685770"/>
                <a:gd name="connsiteX6" fmla="*/ 1037158 w 5213906"/>
                <a:gd name="connsiteY6" fmla="*/ 1037165 h 5685770"/>
                <a:gd name="connsiteX7" fmla="*/ 0 w 5213906"/>
                <a:gd name="connsiteY7" fmla="*/ 3541128 h 5685770"/>
                <a:gd name="connsiteX8" fmla="*/ 722862 w 5213906"/>
                <a:gd name="connsiteY8" fmla="*/ 5685771 h 5685770"/>
                <a:gd name="connsiteX9" fmla="*/ 952515 w 5213906"/>
                <a:gd name="connsiteY9" fmla="*/ 5685771 h 5685770"/>
                <a:gd name="connsiteX10" fmla="*/ 179643 w 5213906"/>
                <a:gd name="connsiteY10" fmla="*/ 3541128 h 5685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13906" h="5685770">
                  <a:moveTo>
                    <a:pt x="179643" y="3541128"/>
                  </a:moveTo>
                  <a:cubicBezTo>
                    <a:pt x="179643" y="2643224"/>
                    <a:pt x="529302" y="1799080"/>
                    <a:pt x="1164185" y="1164193"/>
                  </a:cubicBezTo>
                  <a:cubicBezTo>
                    <a:pt x="1799068" y="529306"/>
                    <a:pt x="2643206" y="179644"/>
                    <a:pt x="3541072" y="179644"/>
                  </a:cubicBezTo>
                  <a:cubicBezTo>
                    <a:pt x="4137637" y="179644"/>
                    <a:pt x="4710404" y="334188"/>
                    <a:pt x="5213907" y="624021"/>
                  </a:cubicBezTo>
                  <a:lnTo>
                    <a:pt x="5213907" y="418227"/>
                  </a:lnTo>
                  <a:cubicBezTo>
                    <a:pt x="4705511" y="145044"/>
                    <a:pt x="4134460" y="0"/>
                    <a:pt x="3541072" y="0"/>
                  </a:cubicBezTo>
                  <a:cubicBezTo>
                    <a:pt x="2595198" y="0"/>
                    <a:pt x="1705974" y="368344"/>
                    <a:pt x="1037158" y="1037165"/>
                  </a:cubicBezTo>
                  <a:cubicBezTo>
                    <a:pt x="368341" y="1705985"/>
                    <a:pt x="0" y="2595247"/>
                    <a:pt x="0" y="3541128"/>
                  </a:cubicBezTo>
                  <a:cubicBezTo>
                    <a:pt x="0" y="4326301"/>
                    <a:pt x="254055" y="5072330"/>
                    <a:pt x="722862" y="5685771"/>
                  </a:cubicBezTo>
                  <a:lnTo>
                    <a:pt x="952515" y="5685771"/>
                  </a:lnTo>
                  <a:cubicBezTo>
                    <a:pt x="452126" y="5083991"/>
                    <a:pt x="179643" y="4333545"/>
                    <a:pt x="179643" y="3541128"/>
                  </a:cubicBezTo>
                  <a:close/>
                </a:path>
              </a:pathLst>
            </a:custGeom>
            <a:solidFill>
              <a:schemeClr val="tx2"/>
            </a:solidFill>
            <a:ln w="3175" cap="flat">
              <a:noFill/>
              <a:prstDash val="solid"/>
              <a:miter/>
            </a:ln>
          </p:spPr>
          <p:txBody>
            <a:bodyPr rtlCol="0" anchor="ctr"/>
            <a:lstStyle/>
            <a:p>
              <a:endParaRPr lang="da-DK" dirty="0"/>
            </a:p>
          </p:txBody>
        </p:sp>
      </p:grpSp>
      <p:sp>
        <p:nvSpPr>
          <p:cNvPr id="11" name="Title 2">
            <a:extLst>
              <a:ext uri="{FF2B5EF4-FFF2-40B4-BE49-F238E27FC236}">
                <a16:creationId xmlns:a16="http://schemas.microsoft.com/office/drawing/2014/main" id="{4A1BFE22-3673-F2C3-0998-A19C814788FA}"/>
              </a:ext>
            </a:extLst>
          </p:cNvPr>
          <p:cNvSpPr>
            <a:spLocks noGrp="1"/>
          </p:cNvSpPr>
          <p:nvPr>
            <p:ph type="title" hasCustomPrompt="1"/>
          </p:nvPr>
        </p:nvSpPr>
        <p:spPr>
          <a:xfrm>
            <a:off x="1202400" y="1828800"/>
            <a:ext cx="5539713" cy="3398388"/>
          </a:xfrm>
          <a:prstGeom prst="rect">
            <a:avLst/>
          </a:prstGeom>
        </p:spPr>
        <p:txBody>
          <a:bodyPr tIns="0" anchor="t" anchorCtr="0">
            <a:normAutofit/>
          </a:bodyPr>
          <a:lstStyle>
            <a:lvl1pPr>
              <a:defRPr sz="5000">
                <a:solidFill>
                  <a:schemeClr val="tx2"/>
                </a:solidFill>
              </a:defRPr>
            </a:lvl1pPr>
          </a:lstStyle>
          <a:p>
            <a:r>
              <a:rPr lang="da-DK" dirty="0"/>
              <a:t>Klik for at tilføje titel</a:t>
            </a:r>
          </a:p>
        </p:txBody>
      </p:sp>
    </p:spTree>
    <p:extLst>
      <p:ext uri="{BB962C8B-B14F-4D97-AF65-F5344CB8AC3E}">
        <p14:creationId xmlns:p14="http://schemas.microsoft.com/office/powerpoint/2010/main" val="1813785546"/>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757" userDrawn="1">
          <p15:clr>
            <a:srgbClr val="A4A3A4"/>
          </p15:clr>
        </p15:guide>
        <p15:guide id="2" pos="4247" userDrawn="1">
          <p15:clr>
            <a:srgbClr val="A4A3A4"/>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Breaker C">
    <p:bg>
      <p:bgPr>
        <a:solidFill>
          <a:schemeClr val="accent1"/>
        </a:solidFill>
        <a:effectLst/>
      </p:bgPr>
    </p:bg>
    <p:spTree>
      <p:nvGrpSpPr>
        <p:cNvPr id="1" name=""/>
        <p:cNvGrpSpPr/>
        <p:nvPr/>
      </p:nvGrpSpPr>
      <p:grpSpPr>
        <a:xfrm>
          <a:off x="0" y="0"/>
          <a:ext cx="0" cy="0"/>
          <a:chOff x="0" y="0"/>
          <a:chExt cx="0" cy="0"/>
        </a:xfrm>
      </p:grpSpPr>
      <p:sp>
        <p:nvSpPr>
          <p:cNvPr id="8" name="Date Placeholder 6" hidden="1">
            <a:extLst>
              <a:ext uri="{FF2B5EF4-FFF2-40B4-BE49-F238E27FC236}">
                <a16:creationId xmlns:a16="http://schemas.microsoft.com/office/drawing/2014/main" id="{EC4984FD-C954-4704-8EAD-D63D90C9952D}"/>
              </a:ext>
            </a:extLst>
          </p:cNvPr>
          <p:cNvSpPr>
            <a:spLocks noGrp="1"/>
          </p:cNvSpPr>
          <p:nvPr>
            <p:ph type="dt" sz="half" idx="15"/>
          </p:nvPr>
        </p:nvSpPr>
        <p:spPr>
          <a:xfrm>
            <a:off x="0" y="6858000"/>
            <a:ext cx="0" cy="0"/>
          </a:xfrm>
          <a:prstGeom prst="rect">
            <a:avLst/>
          </a:prstGeom>
        </p:spPr>
        <p:txBody>
          <a:bodyPr/>
          <a:lstStyle>
            <a:lvl1pPr>
              <a:defRPr sz="100">
                <a:noFill/>
              </a:defRPr>
            </a:lvl1pPr>
          </a:lstStyle>
          <a:p>
            <a:fld id="{C7B86C00-A7FC-47D1-9236-FDF08DC9B7EA}" type="datetime1">
              <a:rPr lang="da-DK" smtClean="0"/>
              <a:t>02-10-2025</a:t>
            </a:fld>
            <a:endParaRPr lang="da-DK" dirty="0"/>
          </a:p>
        </p:txBody>
      </p:sp>
      <p:sp>
        <p:nvSpPr>
          <p:cNvPr id="9" name="Footer Placeholder 8" hidden="1">
            <a:extLst>
              <a:ext uri="{FF2B5EF4-FFF2-40B4-BE49-F238E27FC236}">
                <a16:creationId xmlns:a16="http://schemas.microsoft.com/office/drawing/2014/main" id="{E9C8E5B9-7CE0-43DA-AD39-74ECF3AC709B}"/>
              </a:ext>
            </a:extLst>
          </p:cNvPr>
          <p:cNvSpPr>
            <a:spLocks noGrp="1"/>
          </p:cNvSpPr>
          <p:nvPr>
            <p:ph type="ftr" sz="quarter" idx="16"/>
          </p:nvPr>
        </p:nvSpPr>
        <p:spPr>
          <a:xfrm>
            <a:off x="0" y="6858000"/>
            <a:ext cx="0" cy="0"/>
          </a:xfrm>
        </p:spPr>
        <p:txBody>
          <a:bodyPr/>
          <a:lstStyle>
            <a:lvl1pPr>
              <a:defRPr sz="100">
                <a:noFill/>
              </a:defRPr>
            </a:lvl1pPr>
          </a:lstStyle>
          <a:p>
            <a:r>
              <a:rPr lang="da-DK" dirty="0"/>
              <a:t>Energistyrelsen</a:t>
            </a:r>
          </a:p>
        </p:txBody>
      </p:sp>
      <p:sp>
        <p:nvSpPr>
          <p:cNvPr id="10" name="Slide Number Placeholder 10" hidden="1">
            <a:extLst>
              <a:ext uri="{FF2B5EF4-FFF2-40B4-BE49-F238E27FC236}">
                <a16:creationId xmlns:a16="http://schemas.microsoft.com/office/drawing/2014/main" id="{DA38F4F7-EE53-4B48-8A78-570C0E71009D}"/>
              </a:ext>
            </a:extLst>
          </p:cNvPr>
          <p:cNvSpPr>
            <a:spLocks noGrp="1"/>
          </p:cNvSpPr>
          <p:nvPr>
            <p:ph type="sldNum" sz="quarter" idx="17"/>
          </p:nvPr>
        </p:nvSpPr>
        <p:spPr>
          <a:xfrm>
            <a:off x="0" y="6858000"/>
            <a:ext cx="0" cy="0"/>
          </a:xfrm>
          <a:prstGeom prst="rect">
            <a:avLst/>
          </a:prstGeom>
        </p:spPr>
        <p:txBody>
          <a:bodyPr/>
          <a:lstStyle>
            <a:lvl1pPr>
              <a:defRPr sz="100">
                <a:noFill/>
              </a:defRPr>
            </a:lvl1pPr>
          </a:lstStyle>
          <a:p>
            <a:fld id="{24C8C45C-947F-4981-8B3F-4F32E973C901}" type="slidenum">
              <a:rPr lang="da-DK" smtClean="0"/>
              <a:pPr/>
              <a:t>‹nr.›</a:t>
            </a:fld>
            <a:endParaRPr lang="da-DK" dirty="0"/>
          </a:p>
        </p:txBody>
      </p:sp>
      <p:sp>
        <p:nvSpPr>
          <p:cNvPr id="4" name="Baggrund">
            <a:extLst>
              <a:ext uri="{FF2B5EF4-FFF2-40B4-BE49-F238E27FC236}">
                <a16:creationId xmlns:a16="http://schemas.microsoft.com/office/drawing/2014/main" id="{4C8FC8DA-B2E3-EEA2-E0D4-BE655984C887}"/>
              </a:ext>
            </a:extLst>
          </p:cNvPr>
          <p:cNvSpPr>
            <a:spLocks noGrp="1" noRot="1" noMove="1" noResize="1" noEditPoints="1" noAdjustHandles="1" noChangeArrowheads="1" noChangeShapeType="1"/>
          </p:cNvSpPr>
          <p:nvPr userDrawn="1"/>
        </p:nvSpPr>
        <p:spPr bwMode="white">
          <a:xfrm>
            <a:off x="0" y="0"/>
            <a:ext cx="12193200" cy="6858000"/>
          </a:xfrm>
          <a:prstGeom prst="rect">
            <a:avLst/>
          </a:prstGeom>
          <a:solidFill>
            <a:srgbClr val="045C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a:p>
        </p:txBody>
      </p:sp>
      <p:pic>
        <p:nvPicPr>
          <p:cNvPr id="2" name="Logo hvid">
            <a:extLst>
              <a:ext uri="{FF2B5EF4-FFF2-40B4-BE49-F238E27FC236}">
                <a16:creationId xmlns:a16="http://schemas.microsoft.com/office/drawing/2014/main" id="{DA7C0052-DB99-B85D-C76C-3CA01453AB7F}"/>
              </a:ext>
            </a:extLst>
          </p:cNvPr>
          <p:cNvPicPr>
            <a:picLocks noGrp="1" noRot="1" noMove="1" noResize="1" noEditPoints="1" noAdjustHandles="1" noChangeArrowheads="1" noChangeShapeType="1" noCrop="1"/>
          </p:cNvPicPr>
          <p:nvPr userDrawn="1"/>
        </p:nvPicPr>
        <p:blipFill>
          <a:blip r:embed="rId2">
            <a:extLst>
              <a:ext uri="{96DAC541-7B7A-43D3-8B79-37D633B846F1}">
                <asvg:svgBlip xmlns="" xmlns:asvg="http://schemas.microsoft.com/office/drawing/2016/SVG/main" r:embed="rId3"/>
              </a:ext>
            </a:extLst>
          </a:blip>
          <a:srcRect l="18" r="18"/>
          <a:stretch/>
        </p:blipFill>
        <p:spPr>
          <a:xfrm>
            <a:off x="6922800" y="1148400"/>
            <a:ext cx="5269200" cy="5709600"/>
          </a:xfrm>
          <a:custGeom>
            <a:avLst/>
            <a:gdLst>
              <a:gd name="connsiteX0" fmla="*/ 0 w 5269200"/>
              <a:gd name="connsiteY0" fmla="*/ 0 h 5709600"/>
              <a:gd name="connsiteX1" fmla="*/ 5269200 w 5269200"/>
              <a:gd name="connsiteY1" fmla="*/ 0 h 5709600"/>
              <a:gd name="connsiteX2" fmla="*/ 5269200 w 5269200"/>
              <a:gd name="connsiteY2" fmla="*/ 5709600 h 5709600"/>
              <a:gd name="connsiteX3" fmla="*/ 0 w 5269200"/>
              <a:gd name="connsiteY3" fmla="*/ 5709600 h 5709600"/>
            </a:gdLst>
            <a:ahLst/>
            <a:cxnLst>
              <a:cxn ang="0">
                <a:pos x="connsiteX0" y="connsiteY0"/>
              </a:cxn>
              <a:cxn ang="0">
                <a:pos x="connsiteX1" y="connsiteY1"/>
              </a:cxn>
              <a:cxn ang="0">
                <a:pos x="connsiteX2" y="connsiteY2"/>
              </a:cxn>
              <a:cxn ang="0">
                <a:pos x="connsiteX3" y="connsiteY3"/>
              </a:cxn>
            </a:cxnLst>
            <a:rect l="l" t="t" r="r" b="b"/>
            <a:pathLst>
              <a:path w="5269200" h="5709600">
                <a:moveTo>
                  <a:pt x="0" y="0"/>
                </a:moveTo>
                <a:lnTo>
                  <a:pt x="5269200" y="0"/>
                </a:lnTo>
                <a:lnTo>
                  <a:pt x="5269200" y="5709600"/>
                </a:lnTo>
                <a:lnTo>
                  <a:pt x="0" y="5709600"/>
                </a:lnTo>
                <a:close/>
              </a:path>
            </a:pathLst>
          </a:custGeom>
        </p:spPr>
      </p:pic>
      <p:sp>
        <p:nvSpPr>
          <p:cNvPr id="11" name="Title 2">
            <a:extLst>
              <a:ext uri="{FF2B5EF4-FFF2-40B4-BE49-F238E27FC236}">
                <a16:creationId xmlns:a16="http://schemas.microsoft.com/office/drawing/2014/main" id="{4A1BFE22-3673-F2C3-0998-A19C814788FA}"/>
              </a:ext>
            </a:extLst>
          </p:cNvPr>
          <p:cNvSpPr>
            <a:spLocks noGrp="1"/>
          </p:cNvSpPr>
          <p:nvPr>
            <p:ph type="title" hasCustomPrompt="1"/>
          </p:nvPr>
        </p:nvSpPr>
        <p:spPr>
          <a:xfrm>
            <a:off x="1202400" y="1828800"/>
            <a:ext cx="5539713" cy="3398388"/>
          </a:xfrm>
          <a:prstGeom prst="rect">
            <a:avLst/>
          </a:prstGeom>
        </p:spPr>
        <p:txBody>
          <a:bodyPr tIns="0" anchor="t" anchorCtr="0">
            <a:normAutofit/>
          </a:bodyPr>
          <a:lstStyle>
            <a:lvl1pPr>
              <a:defRPr sz="5000">
                <a:solidFill>
                  <a:schemeClr val="tx1"/>
                </a:solidFill>
              </a:defRPr>
            </a:lvl1pPr>
          </a:lstStyle>
          <a:p>
            <a:r>
              <a:rPr lang="da-DK" dirty="0"/>
              <a:t>Klik for at tilføje titel</a:t>
            </a:r>
          </a:p>
        </p:txBody>
      </p:sp>
    </p:spTree>
    <p:extLst>
      <p:ext uri="{BB962C8B-B14F-4D97-AF65-F5344CB8AC3E}">
        <p14:creationId xmlns:p14="http://schemas.microsoft.com/office/powerpoint/2010/main" val="3883089667"/>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757" userDrawn="1">
          <p15:clr>
            <a:srgbClr val="A4A3A4"/>
          </p15:clr>
        </p15:guide>
        <p15:guide id="2" pos="4247" userDrawn="1">
          <p15:clr>
            <a:srgbClr val="A4A3A4"/>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Breaker D">
    <p:bg>
      <p:bgPr>
        <a:solidFill>
          <a:schemeClr val="accent1"/>
        </a:solidFill>
        <a:effectLst/>
      </p:bgPr>
    </p:bg>
    <p:spTree>
      <p:nvGrpSpPr>
        <p:cNvPr id="1" name=""/>
        <p:cNvGrpSpPr/>
        <p:nvPr/>
      </p:nvGrpSpPr>
      <p:grpSpPr>
        <a:xfrm>
          <a:off x="0" y="0"/>
          <a:ext cx="0" cy="0"/>
          <a:chOff x="0" y="0"/>
          <a:chExt cx="0" cy="0"/>
        </a:xfrm>
      </p:grpSpPr>
      <p:sp>
        <p:nvSpPr>
          <p:cNvPr id="8" name="Date Placeholder 6" hidden="1">
            <a:extLst>
              <a:ext uri="{FF2B5EF4-FFF2-40B4-BE49-F238E27FC236}">
                <a16:creationId xmlns:a16="http://schemas.microsoft.com/office/drawing/2014/main" id="{EC4984FD-C954-4704-8EAD-D63D90C9952D}"/>
              </a:ext>
            </a:extLst>
          </p:cNvPr>
          <p:cNvSpPr>
            <a:spLocks noGrp="1"/>
          </p:cNvSpPr>
          <p:nvPr>
            <p:ph type="dt" sz="half" idx="15"/>
          </p:nvPr>
        </p:nvSpPr>
        <p:spPr>
          <a:xfrm>
            <a:off x="0" y="6858000"/>
            <a:ext cx="0" cy="0"/>
          </a:xfrm>
          <a:prstGeom prst="rect">
            <a:avLst/>
          </a:prstGeom>
        </p:spPr>
        <p:txBody>
          <a:bodyPr/>
          <a:lstStyle>
            <a:lvl1pPr>
              <a:defRPr sz="100">
                <a:noFill/>
              </a:defRPr>
            </a:lvl1pPr>
          </a:lstStyle>
          <a:p>
            <a:fld id="{CF9F1DDE-D238-455D-B237-89D60D37B9CF}" type="datetime1">
              <a:rPr lang="da-DK" smtClean="0"/>
              <a:t>02-10-2025</a:t>
            </a:fld>
            <a:endParaRPr lang="da-DK" dirty="0"/>
          </a:p>
        </p:txBody>
      </p:sp>
      <p:sp>
        <p:nvSpPr>
          <p:cNvPr id="9" name="Footer Placeholder 8" hidden="1">
            <a:extLst>
              <a:ext uri="{FF2B5EF4-FFF2-40B4-BE49-F238E27FC236}">
                <a16:creationId xmlns:a16="http://schemas.microsoft.com/office/drawing/2014/main" id="{E9C8E5B9-7CE0-43DA-AD39-74ECF3AC709B}"/>
              </a:ext>
            </a:extLst>
          </p:cNvPr>
          <p:cNvSpPr>
            <a:spLocks noGrp="1"/>
          </p:cNvSpPr>
          <p:nvPr>
            <p:ph type="ftr" sz="quarter" idx="16"/>
          </p:nvPr>
        </p:nvSpPr>
        <p:spPr>
          <a:xfrm>
            <a:off x="0" y="6858000"/>
            <a:ext cx="0" cy="0"/>
          </a:xfrm>
        </p:spPr>
        <p:txBody>
          <a:bodyPr/>
          <a:lstStyle>
            <a:lvl1pPr>
              <a:defRPr sz="100">
                <a:noFill/>
              </a:defRPr>
            </a:lvl1pPr>
          </a:lstStyle>
          <a:p>
            <a:r>
              <a:rPr lang="da-DK" dirty="0"/>
              <a:t>Energistyrelsen</a:t>
            </a:r>
          </a:p>
        </p:txBody>
      </p:sp>
      <p:sp>
        <p:nvSpPr>
          <p:cNvPr id="10" name="Slide Number Placeholder 10" hidden="1">
            <a:extLst>
              <a:ext uri="{FF2B5EF4-FFF2-40B4-BE49-F238E27FC236}">
                <a16:creationId xmlns:a16="http://schemas.microsoft.com/office/drawing/2014/main" id="{DA38F4F7-EE53-4B48-8A78-570C0E71009D}"/>
              </a:ext>
            </a:extLst>
          </p:cNvPr>
          <p:cNvSpPr>
            <a:spLocks noGrp="1"/>
          </p:cNvSpPr>
          <p:nvPr>
            <p:ph type="sldNum" sz="quarter" idx="17"/>
          </p:nvPr>
        </p:nvSpPr>
        <p:spPr>
          <a:xfrm>
            <a:off x="0" y="6858000"/>
            <a:ext cx="0" cy="0"/>
          </a:xfrm>
          <a:prstGeom prst="rect">
            <a:avLst/>
          </a:prstGeom>
        </p:spPr>
        <p:txBody>
          <a:bodyPr/>
          <a:lstStyle>
            <a:lvl1pPr>
              <a:defRPr sz="100">
                <a:noFill/>
              </a:defRPr>
            </a:lvl1pPr>
          </a:lstStyle>
          <a:p>
            <a:fld id="{24C8C45C-947F-4981-8B3F-4F32E973C901}" type="slidenum">
              <a:rPr lang="da-DK" smtClean="0"/>
              <a:pPr/>
              <a:t>‹nr.›</a:t>
            </a:fld>
            <a:endParaRPr lang="da-DK" dirty="0"/>
          </a:p>
        </p:txBody>
      </p:sp>
      <p:sp>
        <p:nvSpPr>
          <p:cNvPr id="5" name="Baggrund">
            <a:extLst>
              <a:ext uri="{FF2B5EF4-FFF2-40B4-BE49-F238E27FC236}">
                <a16:creationId xmlns:a16="http://schemas.microsoft.com/office/drawing/2014/main" id="{326B4C49-7FBA-B2D0-3723-490082112FEC}"/>
              </a:ext>
            </a:extLst>
          </p:cNvPr>
          <p:cNvSpPr>
            <a:spLocks noGrp="1" noRot="1" noMove="1" noResize="1" noEditPoints="1" noAdjustHandles="1" noChangeArrowheads="1" noChangeShapeType="1"/>
          </p:cNvSpPr>
          <p:nvPr userDrawn="1"/>
        </p:nvSpPr>
        <p:spPr bwMode="white">
          <a:xfrm>
            <a:off x="0" y="0"/>
            <a:ext cx="12193200" cy="6858000"/>
          </a:xfrm>
          <a:prstGeom prst="rect">
            <a:avLst/>
          </a:prstGeom>
          <a:solidFill>
            <a:srgbClr val="007F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a:p>
        </p:txBody>
      </p:sp>
      <p:pic>
        <p:nvPicPr>
          <p:cNvPr id="2" name="Logo hvid">
            <a:extLst>
              <a:ext uri="{FF2B5EF4-FFF2-40B4-BE49-F238E27FC236}">
                <a16:creationId xmlns:a16="http://schemas.microsoft.com/office/drawing/2014/main" id="{7BBE9907-4782-CB7F-0B87-E594ACD1CAF6}"/>
              </a:ext>
            </a:extLst>
          </p:cNvPr>
          <p:cNvPicPr>
            <a:picLocks noGrp="1" noRot="1" noMove="1" noResize="1" noEditPoints="1" noAdjustHandles="1" noChangeArrowheads="1" noChangeShapeType="1" noCrop="1"/>
          </p:cNvPicPr>
          <p:nvPr userDrawn="1"/>
        </p:nvPicPr>
        <p:blipFill>
          <a:blip r:embed="rId2">
            <a:extLst>
              <a:ext uri="{96DAC541-7B7A-43D3-8B79-37D633B846F1}">
                <asvg:svgBlip xmlns="" xmlns:asvg="http://schemas.microsoft.com/office/drawing/2016/SVG/main" r:embed="rId3"/>
              </a:ext>
            </a:extLst>
          </a:blip>
          <a:srcRect l="18" r="18"/>
          <a:stretch/>
        </p:blipFill>
        <p:spPr>
          <a:xfrm>
            <a:off x="6922800" y="1148400"/>
            <a:ext cx="5269200" cy="5709600"/>
          </a:xfrm>
          <a:custGeom>
            <a:avLst/>
            <a:gdLst>
              <a:gd name="connsiteX0" fmla="*/ 0 w 5269200"/>
              <a:gd name="connsiteY0" fmla="*/ 0 h 5709600"/>
              <a:gd name="connsiteX1" fmla="*/ 5269200 w 5269200"/>
              <a:gd name="connsiteY1" fmla="*/ 0 h 5709600"/>
              <a:gd name="connsiteX2" fmla="*/ 5269200 w 5269200"/>
              <a:gd name="connsiteY2" fmla="*/ 5709600 h 5709600"/>
              <a:gd name="connsiteX3" fmla="*/ 0 w 5269200"/>
              <a:gd name="connsiteY3" fmla="*/ 5709600 h 5709600"/>
            </a:gdLst>
            <a:ahLst/>
            <a:cxnLst>
              <a:cxn ang="0">
                <a:pos x="connsiteX0" y="connsiteY0"/>
              </a:cxn>
              <a:cxn ang="0">
                <a:pos x="connsiteX1" y="connsiteY1"/>
              </a:cxn>
              <a:cxn ang="0">
                <a:pos x="connsiteX2" y="connsiteY2"/>
              </a:cxn>
              <a:cxn ang="0">
                <a:pos x="connsiteX3" y="connsiteY3"/>
              </a:cxn>
            </a:cxnLst>
            <a:rect l="l" t="t" r="r" b="b"/>
            <a:pathLst>
              <a:path w="5269200" h="5709600">
                <a:moveTo>
                  <a:pt x="0" y="0"/>
                </a:moveTo>
                <a:lnTo>
                  <a:pt x="5269200" y="0"/>
                </a:lnTo>
                <a:lnTo>
                  <a:pt x="5269200" y="5709600"/>
                </a:lnTo>
                <a:lnTo>
                  <a:pt x="0" y="5709600"/>
                </a:lnTo>
                <a:close/>
              </a:path>
            </a:pathLst>
          </a:custGeom>
        </p:spPr>
      </p:pic>
      <p:sp>
        <p:nvSpPr>
          <p:cNvPr id="11" name="Title 2">
            <a:extLst>
              <a:ext uri="{FF2B5EF4-FFF2-40B4-BE49-F238E27FC236}">
                <a16:creationId xmlns:a16="http://schemas.microsoft.com/office/drawing/2014/main" id="{4A1BFE22-3673-F2C3-0998-A19C814788FA}"/>
              </a:ext>
            </a:extLst>
          </p:cNvPr>
          <p:cNvSpPr>
            <a:spLocks noGrp="1"/>
          </p:cNvSpPr>
          <p:nvPr>
            <p:ph type="title" hasCustomPrompt="1"/>
          </p:nvPr>
        </p:nvSpPr>
        <p:spPr>
          <a:xfrm>
            <a:off x="1202400" y="1828800"/>
            <a:ext cx="5539713" cy="3398388"/>
          </a:xfrm>
          <a:prstGeom prst="rect">
            <a:avLst/>
          </a:prstGeom>
        </p:spPr>
        <p:txBody>
          <a:bodyPr tIns="0" anchor="t" anchorCtr="0">
            <a:normAutofit/>
          </a:bodyPr>
          <a:lstStyle>
            <a:lvl1pPr>
              <a:defRPr sz="5000">
                <a:solidFill>
                  <a:schemeClr val="tx1"/>
                </a:solidFill>
              </a:defRPr>
            </a:lvl1pPr>
          </a:lstStyle>
          <a:p>
            <a:r>
              <a:rPr lang="da-DK" dirty="0"/>
              <a:t>Klik for at tilføje titel</a:t>
            </a:r>
          </a:p>
        </p:txBody>
      </p:sp>
    </p:spTree>
    <p:extLst>
      <p:ext uri="{BB962C8B-B14F-4D97-AF65-F5344CB8AC3E}">
        <p14:creationId xmlns:p14="http://schemas.microsoft.com/office/powerpoint/2010/main" val="3019020529"/>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757">
          <p15:clr>
            <a:srgbClr val="A4A3A4"/>
          </p15:clr>
        </p15:guide>
        <p15:guide id="2" pos="4247">
          <p15:clr>
            <a:srgbClr val="A4A3A4"/>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Breaker E">
    <p:bg>
      <p:bgPr>
        <a:solidFill>
          <a:schemeClr val="accent1"/>
        </a:solidFill>
        <a:effectLst/>
      </p:bgPr>
    </p:bg>
    <p:spTree>
      <p:nvGrpSpPr>
        <p:cNvPr id="1" name=""/>
        <p:cNvGrpSpPr/>
        <p:nvPr/>
      </p:nvGrpSpPr>
      <p:grpSpPr>
        <a:xfrm>
          <a:off x="0" y="0"/>
          <a:ext cx="0" cy="0"/>
          <a:chOff x="0" y="0"/>
          <a:chExt cx="0" cy="0"/>
        </a:xfrm>
      </p:grpSpPr>
      <p:sp>
        <p:nvSpPr>
          <p:cNvPr id="8" name="Date Placeholder 6" hidden="1">
            <a:extLst>
              <a:ext uri="{FF2B5EF4-FFF2-40B4-BE49-F238E27FC236}">
                <a16:creationId xmlns:a16="http://schemas.microsoft.com/office/drawing/2014/main" id="{EC4984FD-C954-4704-8EAD-D63D90C9952D}"/>
              </a:ext>
            </a:extLst>
          </p:cNvPr>
          <p:cNvSpPr>
            <a:spLocks noGrp="1"/>
          </p:cNvSpPr>
          <p:nvPr>
            <p:ph type="dt" sz="half" idx="15"/>
          </p:nvPr>
        </p:nvSpPr>
        <p:spPr>
          <a:xfrm>
            <a:off x="0" y="6858000"/>
            <a:ext cx="0" cy="0"/>
          </a:xfrm>
          <a:prstGeom prst="rect">
            <a:avLst/>
          </a:prstGeom>
        </p:spPr>
        <p:txBody>
          <a:bodyPr/>
          <a:lstStyle>
            <a:lvl1pPr>
              <a:defRPr sz="100">
                <a:noFill/>
              </a:defRPr>
            </a:lvl1pPr>
          </a:lstStyle>
          <a:p>
            <a:fld id="{B607EE1D-A292-4A0C-8D84-734BB3C77599}" type="datetime1">
              <a:rPr lang="da-DK" smtClean="0"/>
              <a:t>02-10-2025</a:t>
            </a:fld>
            <a:endParaRPr lang="da-DK" dirty="0"/>
          </a:p>
        </p:txBody>
      </p:sp>
      <p:sp>
        <p:nvSpPr>
          <p:cNvPr id="9" name="Footer Placeholder 8" hidden="1">
            <a:extLst>
              <a:ext uri="{FF2B5EF4-FFF2-40B4-BE49-F238E27FC236}">
                <a16:creationId xmlns:a16="http://schemas.microsoft.com/office/drawing/2014/main" id="{E9C8E5B9-7CE0-43DA-AD39-74ECF3AC709B}"/>
              </a:ext>
            </a:extLst>
          </p:cNvPr>
          <p:cNvSpPr>
            <a:spLocks noGrp="1"/>
          </p:cNvSpPr>
          <p:nvPr>
            <p:ph type="ftr" sz="quarter" idx="16"/>
          </p:nvPr>
        </p:nvSpPr>
        <p:spPr>
          <a:xfrm>
            <a:off x="0" y="6858000"/>
            <a:ext cx="0" cy="0"/>
          </a:xfrm>
        </p:spPr>
        <p:txBody>
          <a:bodyPr/>
          <a:lstStyle>
            <a:lvl1pPr>
              <a:defRPr sz="100">
                <a:noFill/>
              </a:defRPr>
            </a:lvl1pPr>
          </a:lstStyle>
          <a:p>
            <a:r>
              <a:rPr lang="da-DK" dirty="0"/>
              <a:t>Energistyrelsen</a:t>
            </a:r>
          </a:p>
        </p:txBody>
      </p:sp>
      <p:sp>
        <p:nvSpPr>
          <p:cNvPr id="10" name="Slide Number Placeholder 10" hidden="1">
            <a:extLst>
              <a:ext uri="{FF2B5EF4-FFF2-40B4-BE49-F238E27FC236}">
                <a16:creationId xmlns:a16="http://schemas.microsoft.com/office/drawing/2014/main" id="{DA38F4F7-EE53-4B48-8A78-570C0E71009D}"/>
              </a:ext>
            </a:extLst>
          </p:cNvPr>
          <p:cNvSpPr>
            <a:spLocks noGrp="1"/>
          </p:cNvSpPr>
          <p:nvPr>
            <p:ph type="sldNum" sz="quarter" idx="17"/>
          </p:nvPr>
        </p:nvSpPr>
        <p:spPr>
          <a:xfrm>
            <a:off x="0" y="6858000"/>
            <a:ext cx="0" cy="0"/>
          </a:xfrm>
          <a:prstGeom prst="rect">
            <a:avLst/>
          </a:prstGeom>
        </p:spPr>
        <p:txBody>
          <a:bodyPr/>
          <a:lstStyle>
            <a:lvl1pPr>
              <a:defRPr sz="100">
                <a:noFill/>
              </a:defRPr>
            </a:lvl1pPr>
          </a:lstStyle>
          <a:p>
            <a:fld id="{24C8C45C-947F-4981-8B3F-4F32E973C901}" type="slidenum">
              <a:rPr lang="da-DK" smtClean="0"/>
              <a:pPr/>
              <a:t>‹nr.›</a:t>
            </a:fld>
            <a:endParaRPr lang="da-DK" dirty="0"/>
          </a:p>
        </p:txBody>
      </p:sp>
      <p:sp>
        <p:nvSpPr>
          <p:cNvPr id="4" name="Baggrund">
            <a:extLst>
              <a:ext uri="{FF2B5EF4-FFF2-40B4-BE49-F238E27FC236}">
                <a16:creationId xmlns:a16="http://schemas.microsoft.com/office/drawing/2014/main" id="{4C8FC8DA-B2E3-EEA2-E0D4-BE655984C887}"/>
              </a:ext>
            </a:extLst>
          </p:cNvPr>
          <p:cNvSpPr>
            <a:spLocks noGrp="1" noRot="1" noMove="1" noResize="1" noEditPoints="1" noAdjustHandles="1" noChangeArrowheads="1" noChangeShapeType="1"/>
          </p:cNvSpPr>
          <p:nvPr userDrawn="1"/>
        </p:nvSpPr>
        <p:spPr bwMode="white">
          <a:xfrm>
            <a:off x="0" y="0"/>
            <a:ext cx="12193200" cy="6858000"/>
          </a:xfrm>
          <a:prstGeom prst="rect">
            <a:avLst/>
          </a:prstGeom>
          <a:solidFill>
            <a:srgbClr val="0F78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a:p>
        </p:txBody>
      </p:sp>
      <p:pic>
        <p:nvPicPr>
          <p:cNvPr id="2" name="Logo hvid">
            <a:extLst>
              <a:ext uri="{FF2B5EF4-FFF2-40B4-BE49-F238E27FC236}">
                <a16:creationId xmlns:a16="http://schemas.microsoft.com/office/drawing/2014/main" id="{2693F67F-F0FF-A61B-8FEA-6B31FBF27EC7}"/>
              </a:ext>
            </a:extLst>
          </p:cNvPr>
          <p:cNvPicPr>
            <a:picLocks noGrp="1" noRot="1" noMove="1" noResize="1" noEditPoints="1" noAdjustHandles="1" noChangeArrowheads="1" noChangeShapeType="1" noCrop="1"/>
          </p:cNvPicPr>
          <p:nvPr userDrawn="1"/>
        </p:nvPicPr>
        <p:blipFill>
          <a:blip r:embed="rId2">
            <a:extLst>
              <a:ext uri="{96DAC541-7B7A-43D3-8B79-37D633B846F1}">
                <asvg:svgBlip xmlns="" xmlns:asvg="http://schemas.microsoft.com/office/drawing/2016/SVG/main" r:embed="rId3"/>
              </a:ext>
            </a:extLst>
          </a:blip>
          <a:srcRect l="18" r="18"/>
          <a:stretch/>
        </p:blipFill>
        <p:spPr>
          <a:xfrm>
            <a:off x="6922800" y="1148400"/>
            <a:ext cx="5269200" cy="5709600"/>
          </a:xfrm>
          <a:custGeom>
            <a:avLst/>
            <a:gdLst>
              <a:gd name="connsiteX0" fmla="*/ 0 w 5269200"/>
              <a:gd name="connsiteY0" fmla="*/ 0 h 5709600"/>
              <a:gd name="connsiteX1" fmla="*/ 5269200 w 5269200"/>
              <a:gd name="connsiteY1" fmla="*/ 0 h 5709600"/>
              <a:gd name="connsiteX2" fmla="*/ 5269200 w 5269200"/>
              <a:gd name="connsiteY2" fmla="*/ 5709600 h 5709600"/>
              <a:gd name="connsiteX3" fmla="*/ 0 w 5269200"/>
              <a:gd name="connsiteY3" fmla="*/ 5709600 h 5709600"/>
            </a:gdLst>
            <a:ahLst/>
            <a:cxnLst>
              <a:cxn ang="0">
                <a:pos x="connsiteX0" y="connsiteY0"/>
              </a:cxn>
              <a:cxn ang="0">
                <a:pos x="connsiteX1" y="connsiteY1"/>
              </a:cxn>
              <a:cxn ang="0">
                <a:pos x="connsiteX2" y="connsiteY2"/>
              </a:cxn>
              <a:cxn ang="0">
                <a:pos x="connsiteX3" y="connsiteY3"/>
              </a:cxn>
            </a:cxnLst>
            <a:rect l="l" t="t" r="r" b="b"/>
            <a:pathLst>
              <a:path w="5269200" h="5709600">
                <a:moveTo>
                  <a:pt x="0" y="0"/>
                </a:moveTo>
                <a:lnTo>
                  <a:pt x="5269200" y="0"/>
                </a:lnTo>
                <a:lnTo>
                  <a:pt x="5269200" y="5709600"/>
                </a:lnTo>
                <a:lnTo>
                  <a:pt x="0" y="5709600"/>
                </a:lnTo>
                <a:close/>
              </a:path>
            </a:pathLst>
          </a:custGeom>
        </p:spPr>
      </p:pic>
      <p:sp>
        <p:nvSpPr>
          <p:cNvPr id="11" name="Title 2">
            <a:extLst>
              <a:ext uri="{FF2B5EF4-FFF2-40B4-BE49-F238E27FC236}">
                <a16:creationId xmlns:a16="http://schemas.microsoft.com/office/drawing/2014/main" id="{4A1BFE22-3673-F2C3-0998-A19C814788FA}"/>
              </a:ext>
            </a:extLst>
          </p:cNvPr>
          <p:cNvSpPr>
            <a:spLocks noGrp="1"/>
          </p:cNvSpPr>
          <p:nvPr>
            <p:ph type="title" hasCustomPrompt="1"/>
          </p:nvPr>
        </p:nvSpPr>
        <p:spPr>
          <a:xfrm>
            <a:off x="1202400" y="1828800"/>
            <a:ext cx="5539713" cy="3398388"/>
          </a:xfrm>
          <a:prstGeom prst="rect">
            <a:avLst/>
          </a:prstGeom>
        </p:spPr>
        <p:txBody>
          <a:bodyPr tIns="0" anchor="t" anchorCtr="0">
            <a:normAutofit/>
          </a:bodyPr>
          <a:lstStyle>
            <a:lvl1pPr>
              <a:defRPr sz="5000">
                <a:solidFill>
                  <a:schemeClr val="tx1"/>
                </a:solidFill>
              </a:defRPr>
            </a:lvl1pPr>
          </a:lstStyle>
          <a:p>
            <a:r>
              <a:rPr lang="da-DK" dirty="0"/>
              <a:t>Klik for at tilføje titel</a:t>
            </a:r>
          </a:p>
        </p:txBody>
      </p:sp>
    </p:spTree>
    <p:extLst>
      <p:ext uri="{BB962C8B-B14F-4D97-AF65-F5344CB8AC3E}">
        <p14:creationId xmlns:p14="http://schemas.microsoft.com/office/powerpoint/2010/main" val="1964011625"/>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757">
          <p15:clr>
            <a:srgbClr val="A4A3A4"/>
          </p15:clr>
        </p15:guide>
        <p15:guide id="2" pos="4247">
          <p15:clr>
            <a:srgbClr val="A4A3A4"/>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Breaker F">
    <p:bg>
      <p:bgPr>
        <a:solidFill>
          <a:schemeClr val="accent1"/>
        </a:solidFill>
        <a:effectLst/>
      </p:bgPr>
    </p:bg>
    <p:spTree>
      <p:nvGrpSpPr>
        <p:cNvPr id="1" name=""/>
        <p:cNvGrpSpPr/>
        <p:nvPr/>
      </p:nvGrpSpPr>
      <p:grpSpPr>
        <a:xfrm>
          <a:off x="0" y="0"/>
          <a:ext cx="0" cy="0"/>
          <a:chOff x="0" y="0"/>
          <a:chExt cx="0" cy="0"/>
        </a:xfrm>
      </p:grpSpPr>
      <p:sp>
        <p:nvSpPr>
          <p:cNvPr id="8" name="Date Placeholder 6" hidden="1">
            <a:extLst>
              <a:ext uri="{FF2B5EF4-FFF2-40B4-BE49-F238E27FC236}">
                <a16:creationId xmlns:a16="http://schemas.microsoft.com/office/drawing/2014/main" id="{EC4984FD-C954-4704-8EAD-D63D90C9952D}"/>
              </a:ext>
            </a:extLst>
          </p:cNvPr>
          <p:cNvSpPr>
            <a:spLocks noGrp="1"/>
          </p:cNvSpPr>
          <p:nvPr>
            <p:ph type="dt" sz="half" idx="15"/>
          </p:nvPr>
        </p:nvSpPr>
        <p:spPr>
          <a:xfrm>
            <a:off x="0" y="6858000"/>
            <a:ext cx="0" cy="0"/>
          </a:xfrm>
          <a:prstGeom prst="rect">
            <a:avLst/>
          </a:prstGeom>
        </p:spPr>
        <p:txBody>
          <a:bodyPr/>
          <a:lstStyle>
            <a:lvl1pPr>
              <a:defRPr sz="100">
                <a:noFill/>
              </a:defRPr>
            </a:lvl1pPr>
          </a:lstStyle>
          <a:p>
            <a:fld id="{BD97FD4D-77B8-4E48-A812-DECE6D22D68B}" type="datetime1">
              <a:rPr lang="da-DK" smtClean="0"/>
              <a:t>02-10-2025</a:t>
            </a:fld>
            <a:endParaRPr lang="da-DK" dirty="0"/>
          </a:p>
        </p:txBody>
      </p:sp>
      <p:sp>
        <p:nvSpPr>
          <p:cNvPr id="9" name="Footer Placeholder 8" hidden="1">
            <a:extLst>
              <a:ext uri="{FF2B5EF4-FFF2-40B4-BE49-F238E27FC236}">
                <a16:creationId xmlns:a16="http://schemas.microsoft.com/office/drawing/2014/main" id="{E9C8E5B9-7CE0-43DA-AD39-74ECF3AC709B}"/>
              </a:ext>
            </a:extLst>
          </p:cNvPr>
          <p:cNvSpPr>
            <a:spLocks noGrp="1"/>
          </p:cNvSpPr>
          <p:nvPr>
            <p:ph type="ftr" sz="quarter" idx="16"/>
          </p:nvPr>
        </p:nvSpPr>
        <p:spPr>
          <a:xfrm>
            <a:off x="0" y="6858000"/>
            <a:ext cx="0" cy="0"/>
          </a:xfrm>
        </p:spPr>
        <p:txBody>
          <a:bodyPr/>
          <a:lstStyle>
            <a:lvl1pPr>
              <a:defRPr sz="100">
                <a:noFill/>
              </a:defRPr>
            </a:lvl1pPr>
          </a:lstStyle>
          <a:p>
            <a:r>
              <a:rPr lang="da-DK" dirty="0"/>
              <a:t>Energistyrelsen</a:t>
            </a:r>
          </a:p>
        </p:txBody>
      </p:sp>
      <p:sp>
        <p:nvSpPr>
          <p:cNvPr id="10" name="Slide Number Placeholder 10" hidden="1">
            <a:extLst>
              <a:ext uri="{FF2B5EF4-FFF2-40B4-BE49-F238E27FC236}">
                <a16:creationId xmlns:a16="http://schemas.microsoft.com/office/drawing/2014/main" id="{DA38F4F7-EE53-4B48-8A78-570C0E71009D}"/>
              </a:ext>
            </a:extLst>
          </p:cNvPr>
          <p:cNvSpPr>
            <a:spLocks noGrp="1"/>
          </p:cNvSpPr>
          <p:nvPr>
            <p:ph type="sldNum" sz="quarter" idx="17"/>
          </p:nvPr>
        </p:nvSpPr>
        <p:spPr>
          <a:xfrm>
            <a:off x="0" y="6858000"/>
            <a:ext cx="0" cy="0"/>
          </a:xfrm>
          <a:prstGeom prst="rect">
            <a:avLst/>
          </a:prstGeom>
        </p:spPr>
        <p:txBody>
          <a:bodyPr/>
          <a:lstStyle>
            <a:lvl1pPr>
              <a:defRPr sz="100">
                <a:noFill/>
              </a:defRPr>
            </a:lvl1pPr>
          </a:lstStyle>
          <a:p>
            <a:fld id="{24C8C45C-947F-4981-8B3F-4F32E973C901}" type="slidenum">
              <a:rPr lang="da-DK" smtClean="0"/>
              <a:pPr/>
              <a:t>‹nr.›</a:t>
            </a:fld>
            <a:endParaRPr lang="da-DK" dirty="0"/>
          </a:p>
        </p:txBody>
      </p:sp>
      <p:sp>
        <p:nvSpPr>
          <p:cNvPr id="4" name="Baggrund">
            <a:extLst>
              <a:ext uri="{FF2B5EF4-FFF2-40B4-BE49-F238E27FC236}">
                <a16:creationId xmlns:a16="http://schemas.microsoft.com/office/drawing/2014/main" id="{4C8FC8DA-B2E3-EEA2-E0D4-BE655984C887}"/>
              </a:ext>
            </a:extLst>
          </p:cNvPr>
          <p:cNvSpPr>
            <a:spLocks noGrp="1" noRot="1" noMove="1" noResize="1" noEditPoints="1" noAdjustHandles="1" noChangeArrowheads="1" noChangeShapeType="1"/>
          </p:cNvSpPr>
          <p:nvPr userDrawn="1"/>
        </p:nvSpPr>
        <p:spPr bwMode="white">
          <a:xfrm>
            <a:off x="0" y="0"/>
            <a:ext cx="12193200" cy="6858000"/>
          </a:xfrm>
          <a:prstGeom prst="rect">
            <a:avLst/>
          </a:prstGeom>
          <a:solidFill>
            <a:srgbClr val="E6BA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a:p>
        </p:txBody>
      </p:sp>
      <p:pic>
        <p:nvPicPr>
          <p:cNvPr id="2" name="Logo hvid">
            <a:extLst>
              <a:ext uri="{FF2B5EF4-FFF2-40B4-BE49-F238E27FC236}">
                <a16:creationId xmlns:a16="http://schemas.microsoft.com/office/drawing/2014/main" id="{2693F67F-F0FF-A61B-8FEA-6B31FBF27EC7}"/>
              </a:ext>
            </a:extLst>
          </p:cNvPr>
          <p:cNvPicPr>
            <a:picLocks noGrp="1" noRot="1" noMove="1" noResize="1" noEditPoints="1" noAdjustHandles="1" noChangeArrowheads="1" noChangeShapeType="1" noCrop="1"/>
          </p:cNvPicPr>
          <p:nvPr userDrawn="1"/>
        </p:nvPicPr>
        <p:blipFill>
          <a:blip r:embed="rId2">
            <a:extLst>
              <a:ext uri="{96DAC541-7B7A-43D3-8B79-37D633B846F1}">
                <asvg:svgBlip xmlns="" xmlns:asvg="http://schemas.microsoft.com/office/drawing/2016/SVG/main" r:embed="rId3"/>
              </a:ext>
            </a:extLst>
          </a:blip>
          <a:srcRect l="18" r="18"/>
          <a:stretch/>
        </p:blipFill>
        <p:spPr>
          <a:xfrm>
            <a:off x="6922800" y="1148400"/>
            <a:ext cx="5269200" cy="5709600"/>
          </a:xfrm>
          <a:custGeom>
            <a:avLst/>
            <a:gdLst>
              <a:gd name="connsiteX0" fmla="*/ 0 w 5269200"/>
              <a:gd name="connsiteY0" fmla="*/ 0 h 5709600"/>
              <a:gd name="connsiteX1" fmla="*/ 5269200 w 5269200"/>
              <a:gd name="connsiteY1" fmla="*/ 0 h 5709600"/>
              <a:gd name="connsiteX2" fmla="*/ 5269200 w 5269200"/>
              <a:gd name="connsiteY2" fmla="*/ 5709600 h 5709600"/>
              <a:gd name="connsiteX3" fmla="*/ 0 w 5269200"/>
              <a:gd name="connsiteY3" fmla="*/ 5709600 h 5709600"/>
            </a:gdLst>
            <a:ahLst/>
            <a:cxnLst>
              <a:cxn ang="0">
                <a:pos x="connsiteX0" y="connsiteY0"/>
              </a:cxn>
              <a:cxn ang="0">
                <a:pos x="connsiteX1" y="connsiteY1"/>
              </a:cxn>
              <a:cxn ang="0">
                <a:pos x="connsiteX2" y="connsiteY2"/>
              </a:cxn>
              <a:cxn ang="0">
                <a:pos x="connsiteX3" y="connsiteY3"/>
              </a:cxn>
            </a:cxnLst>
            <a:rect l="l" t="t" r="r" b="b"/>
            <a:pathLst>
              <a:path w="5269200" h="5709600">
                <a:moveTo>
                  <a:pt x="0" y="0"/>
                </a:moveTo>
                <a:lnTo>
                  <a:pt x="5269200" y="0"/>
                </a:lnTo>
                <a:lnTo>
                  <a:pt x="5269200" y="5709600"/>
                </a:lnTo>
                <a:lnTo>
                  <a:pt x="0" y="5709600"/>
                </a:lnTo>
                <a:close/>
              </a:path>
            </a:pathLst>
          </a:custGeom>
        </p:spPr>
      </p:pic>
      <p:sp>
        <p:nvSpPr>
          <p:cNvPr id="11" name="Title 2">
            <a:extLst>
              <a:ext uri="{FF2B5EF4-FFF2-40B4-BE49-F238E27FC236}">
                <a16:creationId xmlns:a16="http://schemas.microsoft.com/office/drawing/2014/main" id="{4A1BFE22-3673-F2C3-0998-A19C814788FA}"/>
              </a:ext>
            </a:extLst>
          </p:cNvPr>
          <p:cNvSpPr>
            <a:spLocks noGrp="1"/>
          </p:cNvSpPr>
          <p:nvPr>
            <p:ph type="title" hasCustomPrompt="1"/>
          </p:nvPr>
        </p:nvSpPr>
        <p:spPr>
          <a:xfrm>
            <a:off x="1202400" y="1828800"/>
            <a:ext cx="5539713" cy="3398388"/>
          </a:xfrm>
          <a:prstGeom prst="rect">
            <a:avLst/>
          </a:prstGeom>
        </p:spPr>
        <p:txBody>
          <a:bodyPr tIns="0" anchor="t" anchorCtr="0">
            <a:normAutofit/>
          </a:bodyPr>
          <a:lstStyle>
            <a:lvl1pPr>
              <a:defRPr sz="5000">
                <a:solidFill>
                  <a:schemeClr val="tx1"/>
                </a:solidFill>
              </a:defRPr>
            </a:lvl1pPr>
          </a:lstStyle>
          <a:p>
            <a:r>
              <a:rPr lang="da-DK" dirty="0"/>
              <a:t>Klik for at tilføje titel</a:t>
            </a:r>
          </a:p>
        </p:txBody>
      </p:sp>
    </p:spTree>
    <p:extLst>
      <p:ext uri="{BB962C8B-B14F-4D97-AF65-F5344CB8AC3E}">
        <p14:creationId xmlns:p14="http://schemas.microsoft.com/office/powerpoint/2010/main" val="1265207530"/>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757">
          <p15:clr>
            <a:srgbClr val="A4A3A4"/>
          </p15:clr>
        </p15:guide>
        <p15:guide id="2" pos="4247">
          <p15:clr>
            <a:srgbClr val="A4A3A4"/>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Breaker G">
    <p:bg>
      <p:bgPr>
        <a:solidFill>
          <a:schemeClr val="accent1"/>
        </a:solidFill>
        <a:effectLst/>
      </p:bgPr>
    </p:bg>
    <p:spTree>
      <p:nvGrpSpPr>
        <p:cNvPr id="1" name=""/>
        <p:cNvGrpSpPr/>
        <p:nvPr/>
      </p:nvGrpSpPr>
      <p:grpSpPr>
        <a:xfrm>
          <a:off x="0" y="0"/>
          <a:ext cx="0" cy="0"/>
          <a:chOff x="0" y="0"/>
          <a:chExt cx="0" cy="0"/>
        </a:xfrm>
      </p:grpSpPr>
      <p:sp>
        <p:nvSpPr>
          <p:cNvPr id="8" name="Date Placeholder 6" hidden="1">
            <a:extLst>
              <a:ext uri="{FF2B5EF4-FFF2-40B4-BE49-F238E27FC236}">
                <a16:creationId xmlns:a16="http://schemas.microsoft.com/office/drawing/2014/main" id="{EC4984FD-C954-4704-8EAD-D63D90C9952D}"/>
              </a:ext>
            </a:extLst>
          </p:cNvPr>
          <p:cNvSpPr>
            <a:spLocks noGrp="1"/>
          </p:cNvSpPr>
          <p:nvPr>
            <p:ph type="dt" sz="half" idx="15"/>
          </p:nvPr>
        </p:nvSpPr>
        <p:spPr>
          <a:xfrm>
            <a:off x="0" y="6858000"/>
            <a:ext cx="0" cy="0"/>
          </a:xfrm>
          <a:prstGeom prst="rect">
            <a:avLst/>
          </a:prstGeom>
        </p:spPr>
        <p:txBody>
          <a:bodyPr/>
          <a:lstStyle>
            <a:lvl1pPr>
              <a:defRPr sz="100">
                <a:noFill/>
              </a:defRPr>
            </a:lvl1pPr>
          </a:lstStyle>
          <a:p>
            <a:fld id="{CEDA75FA-A92C-4803-A2E1-52573F9AE052}" type="datetime1">
              <a:rPr lang="da-DK" smtClean="0"/>
              <a:t>02-10-2025</a:t>
            </a:fld>
            <a:endParaRPr lang="da-DK" dirty="0"/>
          </a:p>
        </p:txBody>
      </p:sp>
      <p:sp>
        <p:nvSpPr>
          <p:cNvPr id="9" name="Footer Placeholder 8" hidden="1">
            <a:extLst>
              <a:ext uri="{FF2B5EF4-FFF2-40B4-BE49-F238E27FC236}">
                <a16:creationId xmlns:a16="http://schemas.microsoft.com/office/drawing/2014/main" id="{E9C8E5B9-7CE0-43DA-AD39-74ECF3AC709B}"/>
              </a:ext>
            </a:extLst>
          </p:cNvPr>
          <p:cNvSpPr>
            <a:spLocks noGrp="1"/>
          </p:cNvSpPr>
          <p:nvPr>
            <p:ph type="ftr" sz="quarter" idx="16"/>
          </p:nvPr>
        </p:nvSpPr>
        <p:spPr>
          <a:xfrm>
            <a:off x="0" y="6858000"/>
            <a:ext cx="0" cy="0"/>
          </a:xfrm>
        </p:spPr>
        <p:txBody>
          <a:bodyPr/>
          <a:lstStyle>
            <a:lvl1pPr>
              <a:defRPr sz="100">
                <a:noFill/>
              </a:defRPr>
            </a:lvl1pPr>
          </a:lstStyle>
          <a:p>
            <a:r>
              <a:rPr lang="da-DK" dirty="0"/>
              <a:t>Energistyrelsen</a:t>
            </a:r>
          </a:p>
        </p:txBody>
      </p:sp>
      <p:sp>
        <p:nvSpPr>
          <p:cNvPr id="10" name="Slide Number Placeholder 10" hidden="1">
            <a:extLst>
              <a:ext uri="{FF2B5EF4-FFF2-40B4-BE49-F238E27FC236}">
                <a16:creationId xmlns:a16="http://schemas.microsoft.com/office/drawing/2014/main" id="{DA38F4F7-EE53-4B48-8A78-570C0E71009D}"/>
              </a:ext>
            </a:extLst>
          </p:cNvPr>
          <p:cNvSpPr>
            <a:spLocks noGrp="1"/>
          </p:cNvSpPr>
          <p:nvPr>
            <p:ph type="sldNum" sz="quarter" idx="17"/>
          </p:nvPr>
        </p:nvSpPr>
        <p:spPr>
          <a:xfrm>
            <a:off x="0" y="6858000"/>
            <a:ext cx="0" cy="0"/>
          </a:xfrm>
          <a:prstGeom prst="rect">
            <a:avLst/>
          </a:prstGeom>
        </p:spPr>
        <p:txBody>
          <a:bodyPr/>
          <a:lstStyle>
            <a:lvl1pPr>
              <a:defRPr sz="100">
                <a:noFill/>
              </a:defRPr>
            </a:lvl1pPr>
          </a:lstStyle>
          <a:p>
            <a:fld id="{24C8C45C-947F-4981-8B3F-4F32E973C901}" type="slidenum">
              <a:rPr lang="da-DK" smtClean="0"/>
              <a:pPr/>
              <a:t>‹nr.›</a:t>
            </a:fld>
            <a:endParaRPr lang="da-DK" dirty="0"/>
          </a:p>
        </p:txBody>
      </p:sp>
      <p:sp>
        <p:nvSpPr>
          <p:cNvPr id="4" name="Baggrund">
            <a:extLst>
              <a:ext uri="{FF2B5EF4-FFF2-40B4-BE49-F238E27FC236}">
                <a16:creationId xmlns:a16="http://schemas.microsoft.com/office/drawing/2014/main" id="{4C8FC8DA-B2E3-EEA2-E0D4-BE655984C887}"/>
              </a:ext>
            </a:extLst>
          </p:cNvPr>
          <p:cNvSpPr>
            <a:spLocks noGrp="1" noRot="1" noMove="1" noResize="1" noEditPoints="1" noAdjustHandles="1" noChangeArrowheads="1" noChangeShapeType="1"/>
          </p:cNvSpPr>
          <p:nvPr userDrawn="1"/>
        </p:nvSpPr>
        <p:spPr bwMode="white">
          <a:xfrm>
            <a:off x="0" y="0"/>
            <a:ext cx="12193200" cy="6858000"/>
          </a:xfrm>
          <a:prstGeom prst="rect">
            <a:avLst/>
          </a:prstGeom>
          <a:solidFill>
            <a:srgbClr val="BB4E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a:p>
        </p:txBody>
      </p:sp>
      <p:pic>
        <p:nvPicPr>
          <p:cNvPr id="2" name="Logo hvid">
            <a:extLst>
              <a:ext uri="{FF2B5EF4-FFF2-40B4-BE49-F238E27FC236}">
                <a16:creationId xmlns:a16="http://schemas.microsoft.com/office/drawing/2014/main" id="{2693F67F-F0FF-A61B-8FEA-6B31FBF27EC7}"/>
              </a:ext>
            </a:extLst>
          </p:cNvPr>
          <p:cNvPicPr>
            <a:picLocks noGrp="1" noRot="1" noMove="1" noResize="1" noEditPoints="1" noAdjustHandles="1" noChangeArrowheads="1" noChangeShapeType="1" noCrop="1"/>
          </p:cNvPicPr>
          <p:nvPr userDrawn="1"/>
        </p:nvPicPr>
        <p:blipFill>
          <a:blip r:embed="rId2">
            <a:extLst>
              <a:ext uri="{96DAC541-7B7A-43D3-8B79-37D633B846F1}">
                <asvg:svgBlip xmlns="" xmlns:asvg="http://schemas.microsoft.com/office/drawing/2016/SVG/main" r:embed="rId3"/>
              </a:ext>
            </a:extLst>
          </a:blip>
          <a:srcRect l="18" r="18"/>
          <a:stretch/>
        </p:blipFill>
        <p:spPr>
          <a:xfrm>
            <a:off x="6922800" y="1148400"/>
            <a:ext cx="5269200" cy="5709600"/>
          </a:xfrm>
          <a:custGeom>
            <a:avLst/>
            <a:gdLst>
              <a:gd name="connsiteX0" fmla="*/ 0 w 5269200"/>
              <a:gd name="connsiteY0" fmla="*/ 0 h 5709600"/>
              <a:gd name="connsiteX1" fmla="*/ 5269200 w 5269200"/>
              <a:gd name="connsiteY1" fmla="*/ 0 h 5709600"/>
              <a:gd name="connsiteX2" fmla="*/ 5269200 w 5269200"/>
              <a:gd name="connsiteY2" fmla="*/ 5709600 h 5709600"/>
              <a:gd name="connsiteX3" fmla="*/ 0 w 5269200"/>
              <a:gd name="connsiteY3" fmla="*/ 5709600 h 5709600"/>
            </a:gdLst>
            <a:ahLst/>
            <a:cxnLst>
              <a:cxn ang="0">
                <a:pos x="connsiteX0" y="connsiteY0"/>
              </a:cxn>
              <a:cxn ang="0">
                <a:pos x="connsiteX1" y="connsiteY1"/>
              </a:cxn>
              <a:cxn ang="0">
                <a:pos x="connsiteX2" y="connsiteY2"/>
              </a:cxn>
              <a:cxn ang="0">
                <a:pos x="connsiteX3" y="connsiteY3"/>
              </a:cxn>
            </a:cxnLst>
            <a:rect l="l" t="t" r="r" b="b"/>
            <a:pathLst>
              <a:path w="5269200" h="5709600">
                <a:moveTo>
                  <a:pt x="0" y="0"/>
                </a:moveTo>
                <a:lnTo>
                  <a:pt x="5269200" y="0"/>
                </a:lnTo>
                <a:lnTo>
                  <a:pt x="5269200" y="5709600"/>
                </a:lnTo>
                <a:lnTo>
                  <a:pt x="0" y="5709600"/>
                </a:lnTo>
                <a:close/>
              </a:path>
            </a:pathLst>
          </a:custGeom>
        </p:spPr>
      </p:pic>
      <p:sp>
        <p:nvSpPr>
          <p:cNvPr id="11" name="Title 2">
            <a:extLst>
              <a:ext uri="{FF2B5EF4-FFF2-40B4-BE49-F238E27FC236}">
                <a16:creationId xmlns:a16="http://schemas.microsoft.com/office/drawing/2014/main" id="{4A1BFE22-3673-F2C3-0998-A19C814788FA}"/>
              </a:ext>
            </a:extLst>
          </p:cNvPr>
          <p:cNvSpPr>
            <a:spLocks noGrp="1"/>
          </p:cNvSpPr>
          <p:nvPr>
            <p:ph type="title" hasCustomPrompt="1"/>
          </p:nvPr>
        </p:nvSpPr>
        <p:spPr>
          <a:xfrm>
            <a:off x="1202400" y="1828800"/>
            <a:ext cx="5539713" cy="3398388"/>
          </a:xfrm>
          <a:prstGeom prst="rect">
            <a:avLst/>
          </a:prstGeom>
        </p:spPr>
        <p:txBody>
          <a:bodyPr tIns="0" anchor="t" anchorCtr="0">
            <a:normAutofit/>
          </a:bodyPr>
          <a:lstStyle>
            <a:lvl1pPr>
              <a:defRPr sz="5000">
                <a:solidFill>
                  <a:schemeClr val="tx1"/>
                </a:solidFill>
              </a:defRPr>
            </a:lvl1pPr>
          </a:lstStyle>
          <a:p>
            <a:r>
              <a:rPr lang="da-DK" dirty="0"/>
              <a:t>Klik for at tilføje titel</a:t>
            </a:r>
          </a:p>
        </p:txBody>
      </p:sp>
    </p:spTree>
    <p:extLst>
      <p:ext uri="{BB962C8B-B14F-4D97-AF65-F5344CB8AC3E}">
        <p14:creationId xmlns:p14="http://schemas.microsoft.com/office/powerpoint/2010/main" val="1859575704"/>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757">
          <p15:clr>
            <a:srgbClr val="A4A3A4"/>
          </p15:clr>
        </p15:guide>
        <p15:guide id="2" pos="4247">
          <p15:clr>
            <a:srgbClr val="A4A3A4"/>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genda">
    <p:bg>
      <p:bgPr>
        <a:solidFill>
          <a:schemeClr val="accent1"/>
        </a:solidFill>
        <a:effectLst/>
      </p:bgPr>
    </p:bg>
    <p:spTree>
      <p:nvGrpSpPr>
        <p:cNvPr id="1" name=""/>
        <p:cNvGrpSpPr/>
        <p:nvPr/>
      </p:nvGrpSpPr>
      <p:grpSpPr>
        <a:xfrm>
          <a:off x="0" y="0"/>
          <a:ext cx="0" cy="0"/>
          <a:chOff x="0" y="0"/>
          <a:chExt cx="0" cy="0"/>
        </a:xfrm>
      </p:grpSpPr>
      <p:sp>
        <p:nvSpPr>
          <p:cNvPr id="10" name="Date Placeholder 6" hidden="1">
            <a:extLst>
              <a:ext uri="{FF2B5EF4-FFF2-40B4-BE49-F238E27FC236}">
                <a16:creationId xmlns:a16="http://schemas.microsoft.com/office/drawing/2014/main" id="{840932BE-DDFC-4972-85A7-C427ACEB26D9}"/>
              </a:ext>
            </a:extLst>
          </p:cNvPr>
          <p:cNvSpPr>
            <a:spLocks noGrp="1"/>
          </p:cNvSpPr>
          <p:nvPr>
            <p:ph type="dt" sz="half" idx="15"/>
          </p:nvPr>
        </p:nvSpPr>
        <p:spPr>
          <a:xfrm>
            <a:off x="0" y="6858000"/>
            <a:ext cx="0" cy="0"/>
          </a:xfrm>
          <a:prstGeom prst="rect">
            <a:avLst/>
          </a:prstGeom>
        </p:spPr>
        <p:txBody>
          <a:bodyPr/>
          <a:lstStyle>
            <a:lvl1pPr>
              <a:defRPr sz="100">
                <a:noFill/>
              </a:defRPr>
            </a:lvl1pPr>
          </a:lstStyle>
          <a:p>
            <a:fld id="{A0C7D395-445C-49AB-88C1-64B5C7E40D4A}" type="datetime1">
              <a:rPr lang="da-DK" smtClean="0"/>
              <a:t>02-10-2025</a:t>
            </a:fld>
            <a:endParaRPr lang="da-DK" dirty="0"/>
          </a:p>
        </p:txBody>
      </p:sp>
      <p:sp>
        <p:nvSpPr>
          <p:cNvPr id="11" name="Footer Placeholder 8" hidden="1">
            <a:extLst>
              <a:ext uri="{FF2B5EF4-FFF2-40B4-BE49-F238E27FC236}">
                <a16:creationId xmlns:a16="http://schemas.microsoft.com/office/drawing/2014/main" id="{CDE982F8-DB66-4D32-95A2-375163C347BD}"/>
              </a:ext>
            </a:extLst>
          </p:cNvPr>
          <p:cNvSpPr>
            <a:spLocks noGrp="1"/>
          </p:cNvSpPr>
          <p:nvPr>
            <p:ph type="ftr" sz="quarter" idx="16"/>
          </p:nvPr>
        </p:nvSpPr>
        <p:spPr>
          <a:xfrm>
            <a:off x="0" y="6858000"/>
            <a:ext cx="0" cy="0"/>
          </a:xfrm>
        </p:spPr>
        <p:txBody>
          <a:bodyPr/>
          <a:lstStyle>
            <a:lvl1pPr>
              <a:defRPr sz="100">
                <a:noFill/>
              </a:defRPr>
            </a:lvl1pPr>
          </a:lstStyle>
          <a:p>
            <a:r>
              <a:rPr lang="da-DK" dirty="0"/>
              <a:t>Energistyrelsen</a:t>
            </a:r>
          </a:p>
        </p:txBody>
      </p:sp>
      <p:sp>
        <p:nvSpPr>
          <p:cNvPr id="12" name="Slide Number Placeholder 10" hidden="1">
            <a:extLst>
              <a:ext uri="{FF2B5EF4-FFF2-40B4-BE49-F238E27FC236}">
                <a16:creationId xmlns:a16="http://schemas.microsoft.com/office/drawing/2014/main" id="{9936A8CC-0D3C-4064-8E29-0B36B3DADA88}"/>
              </a:ext>
            </a:extLst>
          </p:cNvPr>
          <p:cNvSpPr>
            <a:spLocks noGrp="1"/>
          </p:cNvSpPr>
          <p:nvPr>
            <p:ph type="sldNum" sz="quarter" idx="18"/>
          </p:nvPr>
        </p:nvSpPr>
        <p:spPr>
          <a:xfrm>
            <a:off x="0" y="6858000"/>
            <a:ext cx="0" cy="0"/>
          </a:xfrm>
          <a:prstGeom prst="rect">
            <a:avLst/>
          </a:prstGeom>
        </p:spPr>
        <p:txBody>
          <a:bodyPr/>
          <a:lstStyle>
            <a:lvl1pPr>
              <a:defRPr sz="100">
                <a:noFill/>
              </a:defRPr>
            </a:lvl1pPr>
          </a:lstStyle>
          <a:p>
            <a:fld id="{23AA811B-2EBD-4900-905E-5BE206449611}" type="slidenum">
              <a:rPr lang="da-DK" smtClean="0"/>
              <a:pPr/>
              <a:t>‹nr.›</a:t>
            </a:fld>
            <a:endParaRPr lang="da-DK" dirty="0"/>
          </a:p>
        </p:txBody>
      </p:sp>
      <p:sp>
        <p:nvSpPr>
          <p:cNvPr id="2" name="Baggrund">
            <a:extLst>
              <a:ext uri="{FF2B5EF4-FFF2-40B4-BE49-F238E27FC236}">
                <a16:creationId xmlns:a16="http://schemas.microsoft.com/office/drawing/2014/main" id="{DE55B2BD-438B-C3A7-1920-08A5B2C04E4B}"/>
              </a:ext>
            </a:extLst>
          </p:cNvPr>
          <p:cNvSpPr>
            <a:spLocks noGrp="1" noRot="1" noMove="1" noResize="1" noEditPoints="1" noAdjustHandles="1" noChangeArrowheads="1" noChangeShapeType="1"/>
          </p:cNvSpPr>
          <p:nvPr userDrawn="1"/>
        </p:nvSpPr>
        <p:spPr bwMode="white">
          <a:xfrm>
            <a:off x="0" y="0"/>
            <a:ext cx="121932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a:p>
        </p:txBody>
      </p:sp>
      <p:pic>
        <p:nvPicPr>
          <p:cNvPr id="14" name="Logo hvid">
            <a:extLst>
              <a:ext uri="{FF2B5EF4-FFF2-40B4-BE49-F238E27FC236}">
                <a16:creationId xmlns:a16="http://schemas.microsoft.com/office/drawing/2014/main" id="{5A152117-F28C-966F-255A-2EBB90755DAF}"/>
              </a:ext>
            </a:extLst>
          </p:cNvPr>
          <p:cNvPicPr>
            <a:picLocks noGrp="1" noRot="1" noChangeAspect="1" noMove="1" noResize="1" noEditPoints="1" noAdjustHandles="1" noChangeArrowheads="1" noChangeShapeType="1" noCrop="1"/>
          </p:cNvPicPr>
          <p:nvPr userDrawn="1"/>
        </p:nvPicPr>
        <p:blipFill>
          <a:blip r:embed="rId2">
            <a:extLst>
              <a:ext uri="{96DAC541-7B7A-43D3-8B79-37D633B846F1}">
                <asvg:svgBlip xmlns="" xmlns:asvg="http://schemas.microsoft.com/office/drawing/2016/SVG/main" r:embed="rId3"/>
              </a:ext>
            </a:extLst>
          </a:blip>
          <a:srcRect l="18" r="18"/>
          <a:stretch/>
        </p:blipFill>
        <p:spPr>
          <a:xfrm>
            <a:off x="6922800" y="1148400"/>
            <a:ext cx="5269200" cy="5709600"/>
          </a:xfrm>
          <a:custGeom>
            <a:avLst/>
            <a:gdLst>
              <a:gd name="connsiteX0" fmla="*/ 0 w 5269200"/>
              <a:gd name="connsiteY0" fmla="*/ 0 h 5709600"/>
              <a:gd name="connsiteX1" fmla="*/ 5269200 w 5269200"/>
              <a:gd name="connsiteY1" fmla="*/ 0 h 5709600"/>
              <a:gd name="connsiteX2" fmla="*/ 5269200 w 5269200"/>
              <a:gd name="connsiteY2" fmla="*/ 5709600 h 5709600"/>
              <a:gd name="connsiteX3" fmla="*/ 0 w 5269200"/>
              <a:gd name="connsiteY3" fmla="*/ 5709600 h 5709600"/>
            </a:gdLst>
            <a:ahLst/>
            <a:cxnLst>
              <a:cxn ang="0">
                <a:pos x="connsiteX0" y="connsiteY0"/>
              </a:cxn>
              <a:cxn ang="0">
                <a:pos x="connsiteX1" y="connsiteY1"/>
              </a:cxn>
              <a:cxn ang="0">
                <a:pos x="connsiteX2" y="connsiteY2"/>
              </a:cxn>
              <a:cxn ang="0">
                <a:pos x="connsiteX3" y="connsiteY3"/>
              </a:cxn>
            </a:cxnLst>
            <a:rect l="l" t="t" r="r" b="b"/>
            <a:pathLst>
              <a:path w="5269200" h="5709600">
                <a:moveTo>
                  <a:pt x="0" y="0"/>
                </a:moveTo>
                <a:lnTo>
                  <a:pt x="5269200" y="0"/>
                </a:lnTo>
                <a:lnTo>
                  <a:pt x="5269200" y="5709600"/>
                </a:lnTo>
                <a:lnTo>
                  <a:pt x="0" y="5709600"/>
                </a:lnTo>
                <a:close/>
              </a:path>
            </a:pathLst>
          </a:custGeom>
        </p:spPr>
      </p:pic>
      <p:sp>
        <p:nvSpPr>
          <p:cNvPr id="3" name="Title 2">
            <a:extLst>
              <a:ext uri="{FF2B5EF4-FFF2-40B4-BE49-F238E27FC236}">
                <a16:creationId xmlns:a16="http://schemas.microsoft.com/office/drawing/2014/main" id="{7F65F358-3D0B-4C30-94C6-9BC8E1B3EA11}"/>
              </a:ext>
            </a:extLst>
          </p:cNvPr>
          <p:cNvSpPr>
            <a:spLocks noGrp="1"/>
          </p:cNvSpPr>
          <p:nvPr>
            <p:ph type="title" hasCustomPrompt="1"/>
          </p:nvPr>
        </p:nvSpPr>
        <p:spPr>
          <a:xfrm>
            <a:off x="1202400" y="1008000"/>
            <a:ext cx="7027200" cy="1036800"/>
          </a:xfrm>
          <a:prstGeom prst="rect">
            <a:avLst/>
          </a:prstGeom>
        </p:spPr>
        <p:txBody>
          <a:bodyPr tIns="108000"/>
          <a:lstStyle>
            <a:lvl1pPr>
              <a:defRPr sz="5000">
                <a:solidFill>
                  <a:schemeClr val="tx1"/>
                </a:solidFill>
              </a:defRPr>
            </a:lvl1pPr>
          </a:lstStyle>
          <a:p>
            <a:r>
              <a:rPr lang="da-DK" dirty="0"/>
              <a:t>Klik for at tilføje agenda titel</a:t>
            </a:r>
          </a:p>
        </p:txBody>
      </p:sp>
      <p:sp>
        <p:nvSpPr>
          <p:cNvPr id="4" name="Text Placeholder 3">
            <a:extLst>
              <a:ext uri="{FF2B5EF4-FFF2-40B4-BE49-F238E27FC236}">
                <a16:creationId xmlns:a16="http://schemas.microsoft.com/office/drawing/2014/main" id="{7D485AA6-92EE-46D3-8826-CF357E1A4587}"/>
              </a:ext>
            </a:extLst>
          </p:cNvPr>
          <p:cNvSpPr>
            <a:spLocks noGrp="1"/>
          </p:cNvSpPr>
          <p:nvPr>
            <p:ph type="body" sz="quarter" idx="17" hasCustomPrompt="1"/>
          </p:nvPr>
        </p:nvSpPr>
        <p:spPr>
          <a:xfrm>
            <a:off x="1202400" y="2283415"/>
            <a:ext cx="2419759" cy="3839604"/>
          </a:xfrm>
        </p:spPr>
        <p:txBody>
          <a:bodyPr/>
          <a:lstStyle>
            <a:lvl1pPr marL="0" indent="0">
              <a:lnSpc>
                <a:spcPct val="100000"/>
              </a:lnSpc>
              <a:spcAft>
                <a:spcPts val="0"/>
              </a:spcAft>
              <a:buFont typeface="Arial" panose="020B0604020202020204" pitchFamily="34" charset="0"/>
              <a:buChar char="​"/>
              <a:defRPr sz="2600" b="0">
                <a:latin typeface="Roboto Light" panose="02000000000000000000" pitchFamily="2" charset="0"/>
                <a:ea typeface="Roboto Light" panose="02000000000000000000" pitchFamily="2" charset="0"/>
              </a:defRPr>
            </a:lvl1pPr>
            <a:lvl2pPr marL="0" indent="0">
              <a:lnSpc>
                <a:spcPts val="4400"/>
              </a:lnSpc>
              <a:spcAft>
                <a:spcPts val="0"/>
              </a:spcAft>
              <a:buFont typeface="Arial" panose="020B0604020202020204" pitchFamily="34" charset="0"/>
              <a:buChar char="​"/>
              <a:defRPr sz="2600" b="0">
                <a:latin typeface="Roboto Light" panose="02000000000000000000" pitchFamily="2" charset="0"/>
                <a:ea typeface="Roboto Light" panose="02000000000000000000" pitchFamily="2" charset="0"/>
              </a:defRPr>
            </a:lvl2pPr>
            <a:lvl3pPr marL="0" indent="0">
              <a:lnSpc>
                <a:spcPts val="4400"/>
              </a:lnSpc>
              <a:spcAft>
                <a:spcPts val="0"/>
              </a:spcAft>
              <a:buFont typeface="Arial" panose="020B0604020202020204" pitchFamily="34" charset="0"/>
              <a:buChar char="​"/>
              <a:defRPr sz="2600" b="0">
                <a:latin typeface="Roboto Light" panose="02000000000000000000" pitchFamily="2" charset="0"/>
                <a:ea typeface="Roboto Light" panose="02000000000000000000" pitchFamily="2" charset="0"/>
              </a:defRPr>
            </a:lvl3pPr>
            <a:lvl4pPr>
              <a:lnSpc>
                <a:spcPts val="4400"/>
              </a:lnSpc>
              <a:spcAft>
                <a:spcPts val="0"/>
              </a:spcAft>
              <a:buFont typeface="Arial" panose="020B0604020202020204" pitchFamily="34" charset="0"/>
              <a:buChar char="​"/>
              <a:defRPr sz="2600" b="0">
                <a:latin typeface="Roboto Light" panose="02000000000000000000" pitchFamily="2" charset="0"/>
                <a:ea typeface="Roboto Light" panose="02000000000000000000" pitchFamily="2" charset="0"/>
              </a:defRPr>
            </a:lvl4pPr>
            <a:lvl5pPr>
              <a:lnSpc>
                <a:spcPts val="4400"/>
              </a:lnSpc>
              <a:spcAft>
                <a:spcPts val="0"/>
              </a:spcAft>
              <a:buFont typeface="Arial" panose="020B0604020202020204" pitchFamily="34" charset="0"/>
              <a:buChar char="​"/>
              <a:defRPr sz="2600" b="0">
                <a:latin typeface="Roboto Light" panose="02000000000000000000" pitchFamily="2" charset="0"/>
                <a:ea typeface="Roboto Light" panose="02000000000000000000" pitchFamily="2" charset="0"/>
              </a:defRPr>
            </a:lvl5pPr>
            <a:lvl6pPr marL="0" indent="0">
              <a:lnSpc>
                <a:spcPts val="4400"/>
              </a:lnSpc>
              <a:spcAft>
                <a:spcPts val="0"/>
              </a:spcAft>
              <a:buFont typeface="Arial" panose="020B0604020202020204" pitchFamily="34" charset="0"/>
              <a:buChar char="​"/>
              <a:defRPr sz="2600" b="0">
                <a:latin typeface="Roboto Light" panose="02000000000000000000" pitchFamily="2" charset="0"/>
                <a:ea typeface="Roboto Light" panose="02000000000000000000" pitchFamily="2" charset="0"/>
              </a:defRPr>
            </a:lvl6pPr>
            <a:lvl7pPr>
              <a:lnSpc>
                <a:spcPts val="4400"/>
              </a:lnSpc>
              <a:spcAft>
                <a:spcPts val="0"/>
              </a:spcAft>
              <a:defRPr sz="2600" b="0">
                <a:latin typeface="Roboto Light" panose="02000000000000000000" pitchFamily="2" charset="0"/>
                <a:ea typeface="Roboto Light" panose="02000000000000000000" pitchFamily="2" charset="0"/>
              </a:defRPr>
            </a:lvl7pPr>
            <a:lvl8pPr>
              <a:lnSpc>
                <a:spcPts val="4400"/>
              </a:lnSpc>
              <a:spcAft>
                <a:spcPts val="0"/>
              </a:spcAft>
              <a:defRPr sz="2600" b="0">
                <a:latin typeface="Roboto Light" panose="02000000000000000000" pitchFamily="2" charset="0"/>
                <a:ea typeface="Roboto Light" panose="02000000000000000000" pitchFamily="2" charset="0"/>
              </a:defRPr>
            </a:lvl8pPr>
            <a:lvl9pPr>
              <a:lnSpc>
                <a:spcPts val="4400"/>
              </a:lnSpc>
              <a:spcAft>
                <a:spcPts val="0"/>
              </a:spcAft>
              <a:defRPr sz="2600" b="0">
                <a:latin typeface="Roboto Light" panose="02000000000000000000" pitchFamily="2" charset="0"/>
                <a:ea typeface="Roboto Light" panose="02000000000000000000" pitchFamily="2" charset="0"/>
              </a:defRPr>
            </a:lvl9pPr>
          </a:lstStyle>
          <a:p>
            <a:pPr lvl="0"/>
            <a:r>
              <a:rPr lang="da-DK" dirty="0"/>
              <a:t>09.00 – 09.15</a:t>
            </a:r>
          </a:p>
        </p:txBody>
      </p:sp>
      <p:sp>
        <p:nvSpPr>
          <p:cNvPr id="7" name="Text Placeholder 2"/>
          <p:cNvSpPr>
            <a:spLocks noGrp="1"/>
          </p:cNvSpPr>
          <p:nvPr>
            <p:ph type="body" sz="quarter" idx="13" hasCustomPrompt="1"/>
          </p:nvPr>
        </p:nvSpPr>
        <p:spPr>
          <a:xfrm>
            <a:off x="3786433" y="2283415"/>
            <a:ext cx="4443167" cy="3839604"/>
          </a:xfrm>
        </p:spPr>
        <p:txBody>
          <a:bodyPr/>
          <a:lstStyle>
            <a:lvl1pPr marL="0" indent="0">
              <a:lnSpc>
                <a:spcPct val="100000"/>
              </a:lnSpc>
              <a:spcAft>
                <a:spcPts val="0"/>
              </a:spcAft>
              <a:buFont typeface="Arial" panose="020B0604020202020204" pitchFamily="34" charset="0"/>
              <a:buChar char="​"/>
              <a:defRPr sz="2600">
                <a:latin typeface="Roboto Light" panose="02000000000000000000" pitchFamily="2" charset="0"/>
                <a:ea typeface="Roboto Light" panose="02000000000000000000" pitchFamily="2" charset="0"/>
              </a:defRPr>
            </a:lvl1pPr>
            <a:lvl2pPr marL="0" indent="0">
              <a:lnSpc>
                <a:spcPts val="4400"/>
              </a:lnSpc>
              <a:spcBef>
                <a:spcPts val="0"/>
              </a:spcBef>
              <a:spcAft>
                <a:spcPts val="0"/>
              </a:spcAft>
              <a:buFont typeface="Arial" panose="020B0604020202020204" pitchFamily="34" charset="0"/>
              <a:buChar char="​"/>
              <a:defRPr sz="2600" b="0">
                <a:latin typeface="Roboto Light" panose="02000000000000000000" pitchFamily="2" charset="0"/>
                <a:ea typeface="Roboto Light" panose="02000000000000000000" pitchFamily="2" charset="0"/>
              </a:defRPr>
            </a:lvl2pPr>
            <a:lvl3pPr marL="0" indent="0">
              <a:lnSpc>
                <a:spcPts val="4400"/>
              </a:lnSpc>
              <a:spcBef>
                <a:spcPts val="0"/>
              </a:spcBef>
              <a:spcAft>
                <a:spcPts val="0"/>
              </a:spcAft>
              <a:buFont typeface="Arial" panose="020B0604020202020204" pitchFamily="34" charset="0"/>
              <a:buChar char="​"/>
              <a:defRPr sz="2600" b="0">
                <a:latin typeface="Roboto Light" panose="02000000000000000000" pitchFamily="2" charset="0"/>
                <a:ea typeface="Roboto Light" panose="02000000000000000000" pitchFamily="2" charset="0"/>
              </a:defRPr>
            </a:lvl3pPr>
            <a:lvl4pPr marL="0" indent="0">
              <a:lnSpc>
                <a:spcPts val="4400"/>
              </a:lnSpc>
              <a:spcBef>
                <a:spcPts val="0"/>
              </a:spcBef>
              <a:spcAft>
                <a:spcPts val="0"/>
              </a:spcAft>
              <a:buFont typeface="Arial" panose="020B0604020202020204" pitchFamily="34" charset="0"/>
              <a:buChar char="​"/>
              <a:defRPr sz="2600" b="0">
                <a:latin typeface="Roboto Light" panose="02000000000000000000" pitchFamily="2" charset="0"/>
                <a:ea typeface="Roboto Light" panose="02000000000000000000" pitchFamily="2" charset="0"/>
              </a:defRPr>
            </a:lvl4pPr>
            <a:lvl5pPr marL="0" indent="0">
              <a:lnSpc>
                <a:spcPts val="4400"/>
              </a:lnSpc>
              <a:spcBef>
                <a:spcPts val="0"/>
              </a:spcBef>
              <a:spcAft>
                <a:spcPts val="0"/>
              </a:spcAft>
              <a:buFont typeface="Arial" panose="020B0604020202020204" pitchFamily="34" charset="0"/>
              <a:buChar char="​"/>
              <a:defRPr sz="2600" b="0">
                <a:latin typeface="Roboto Light" panose="02000000000000000000" pitchFamily="2" charset="0"/>
                <a:ea typeface="Roboto Light" panose="02000000000000000000" pitchFamily="2" charset="0"/>
              </a:defRPr>
            </a:lvl5pPr>
            <a:lvl6pPr marL="0" indent="0">
              <a:lnSpc>
                <a:spcPts val="4400"/>
              </a:lnSpc>
              <a:spcBef>
                <a:spcPts val="0"/>
              </a:spcBef>
              <a:spcAft>
                <a:spcPts val="0"/>
              </a:spcAft>
              <a:buFont typeface="Arial" panose="020B0604020202020204" pitchFamily="34" charset="0"/>
              <a:buChar char="​"/>
              <a:defRPr sz="2600" b="0">
                <a:latin typeface="Roboto Light" panose="02000000000000000000" pitchFamily="2" charset="0"/>
                <a:ea typeface="Roboto Light" panose="02000000000000000000" pitchFamily="2" charset="0"/>
              </a:defRPr>
            </a:lvl6pPr>
            <a:lvl7pPr marL="0" indent="0">
              <a:lnSpc>
                <a:spcPts val="4400"/>
              </a:lnSpc>
              <a:spcBef>
                <a:spcPts val="0"/>
              </a:spcBef>
              <a:spcAft>
                <a:spcPts val="0"/>
              </a:spcAft>
              <a:buFont typeface="Arial" panose="020B0604020202020204" pitchFamily="34" charset="0"/>
              <a:buChar char="​"/>
              <a:defRPr sz="2600" b="0">
                <a:latin typeface="Roboto Light" panose="02000000000000000000" pitchFamily="2" charset="0"/>
                <a:ea typeface="Roboto Light" panose="02000000000000000000" pitchFamily="2" charset="0"/>
              </a:defRPr>
            </a:lvl7pPr>
            <a:lvl8pPr marL="0" indent="0">
              <a:lnSpc>
                <a:spcPts val="4400"/>
              </a:lnSpc>
              <a:spcBef>
                <a:spcPts val="0"/>
              </a:spcBef>
              <a:spcAft>
                <a:spcPts val="0"/>
              </a:spcAft>
              <a:buFont typeface="Arial" panose="020B0604020202020204" pitchFamily="34" charset="0"/>
              <a:buChar char="​"/>
              <a:defRPr sz="2600" b="0">
                <a:latin typeface="Roboto Light" panose="02000000000000000000" pitchFamily="2" charset="0"/>
                <a:ea typeface="Roboto Light" panose="02000000000000000000" pitchFamily="2" charset="0"/>
              </a:defRPr>
            </a:lvl8pPr>
            <a:lvl9pPr marL="0" indent="0">
              <a:lnSpc>
                <a:spcPts val="4400"/>
              </a:lnSpc>
              <a:spcBef>
                <a:spcPts val="0"/>
              </a:spcBef>
              <a:buFont typeface="Arial" panose="020B0604020202020204" pitchFamily="34" charset="0"/>
              <a:buChar char="​"/>
              <a:defRPr sz="2600" b="0">
                <a:latin typeface="Roboto Light" panose="02000000000000000000" pitchFamily="2" charset="0"/>
                <a:ea typeface="Roboto Light" panose="02000000000000000000" pitchFamily="2" charset="0"/>
              </a:defRPr>
            </a:lvl9pPr>
          </a:lstStyle>
          <a:p>
            <a:pPr lvl="0"/>
            <a:r>
              <a:rPr lang="da-DK" noProof="0" dirty="0"/>
              <a:t>Klik for at tilføje agendapunkt</a:t>
            </a:r>
          </a:p>
        </p:txBody>
      </p:sp>
    </p:spTree>
    <p:extLst>
      <p:ext uri="{BB962C8B-B14F-4D97-AF65-F5344CB8AC3E}">
        <p14:creationId xmlns:p14="http://schemas.microsoft.com/office/powerpoint/2010/main" val="3663030795"/>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2" orient="horz" pos="634" userDrawn="1">
          <p15:clr>
            <a:srgbClr val="A4A3A4"/>
          </p15:clr>
        </p15:guide>
        <p15:guide id="3" orient="horz" pos="1437" userDrawn="1">
          <p15:clr>
            <a:srgbClr val="A4A3A4"/>
          </p15:clr>
        </p15:guide>
        <p15:guide id="4" pos="5184" userDrawn="1">
          <p15:clr>
            <a:srgbClr val="A4A3A4"/>
          </p15:clr>
        </p15:guide>
        <p15:guide id="5" pos="2385" userDrawn="1">
          <p15:clr>
            <a:srgbClr val="A4A3A4"/>
          </p15:clr>
        </p15:guide>
        <p15:guide id="6" pos="2292" userDrawn="1">
          <p15:clr>
            <a:srgbClr val="A4A3A4"/>
          </p15:clr>
        </p15:guide>
        <p15:guide id="7" pos="757" userDrawn="1">
          <p15:clr>
            <a:srgbClr val="A4A3A4"/>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Breaker og billede">
    <p:bg>
      <p:bgRef idx="1001">
        <a:schemeClr val="bg1"/>
      </p:bgRef>
    </p:bg>
    <p:spTree>
      <p:nvGrpSpPr>
        <p:cNvPr id="1" name=""/>
        <p:cNvGrpSpPr/>
        <p:nvPr/>
      </p:nvGrpSpPr>
      <p:grpSpPr>
        <a:xfrm>
          <a:off x="0" y="0"/>
          <a:ext cx="0" cy="0"/>
          <a:chOff x="0" y="0"/>
          <a:chExt cx="0" cy="0"/>
        </a:xfrm>
      </p:grpSpPr>
      <p:sp>
        <p:nvSpPr>
          <p:cNvPr id="8" name="Date Placeholder 6" hidden="1">
            <a:extLst>
              <a:ext uri="{FF2B5EF4-FFF2-40B4-BE49-F238E27FC236}">
                <a16:creationId xmlns:a16="http://schemas.microsoft.com/office/drawing/2014/main" id="{EC4984FD-C954-4704-8EAD-D63D90C9952D}"/>
              </a:ext>
            </a:extLst>
          </p:cNvPr>
          <p:cNvSpPr>
            <a:spLocks noGrp="1"/>
          </p:cNvSpPr>
          <p:nvPr>
            <p:ph type="dt" sz="half" idx="15"/>
          </p:nvPr>
        </p:nvSpPr>
        <p:spPr>
          <a:xfrm>
            <a:off x="0" y="6858000"/>
            <a:ext cx="0" cy="0"/>
          </a:xfrm>
          <a:prstGeom prst="rect">
            <a:avLst/>
          </a:prstGeom>
        </p:spPr>
        <p:txBody>
          <a:bodyPr/>
          <a:lstStyle>
            <a:lvl1pPr>
              <a:defRPr sz="100">
                <a:noFill/>
              </a:defRPr>
            </a:lvl1pPr>
          </a:lstStyle>
          <a:p>
            <a:fld id="{350D5467-C6F5-4E78-B1EA-EC3B33A4E10E}" type="datetime1">
              <a:rPr lang="da-DK" smtClean="0"/>
              <a:t>02-10-2025</a:t>
            </a:fld>
            <a:endParaRPr lang="da-DK" dirty="0"/>
          </a:p>
        </p:txBody>
      </p:sp>
      <p:sp>
        <p:nvSpPr>
          <p:cNvPr id="9" name="Footer Placeholder 8" hidden="1">
            <a:extLst>
              <a:ext uri="{FF2B5EF4-FFF2-40B4-BE49-F238E27FC236}">
                <a16:creationId xmlns:a16="http://schemas.microsoft.com/office/drawing/2014/main" id="{E9C8E5B9-7CE0-43DA-AD39-74ECF3AC709B}"/>
              </a:ext>
            </a:extLst>
          </p:cNvPr>
          <p:cNvSpPr>
            <a:spLocks noGrp="1"/>
          </p:cNvSpPr>
          <p:nvPr>
            <p:ph type="ftr" sz="quarter" idx="16"/>
          </p:nvPr>
        </p:nvSpPr>
        <p:spPr>
          <a:xfrm>
            <a:off x="0" y="6858000"/>
            <a:ext cx="0" cy="0"/>
          </a:xfrm>
        </p:spPr>
        <p:txBody>
          <a:bodyPr/>
          <a:lstStyle>
            <a:lvl1pPr>
              <a:defRPr sz="100">
                <a:noFill/>
              </a:defRPr>
            </a:lvl1pPr>
          </a:lstStyle>
          <a:p>
            <a:r>
              <a:rPr lang="da-DK" dirty="0"/>
              <a:t>Energistyrelsen</a:t>
            </a:r>
          </a:p>
        </p:txBody>
      </p:sp>
      <p:sp>
        <p:nvSpPr>
          <p:cNvPr id="10" name="Slide Number Placeholder 10" hidden="1">
            <a:extLst>
              <a:ext uri="{FF2B5EF4-FFF2-40B4-BE49-F238E27FC236}">
                <a16:creationId xmlns:a16="http://schemas.microsoft.com/office/drawing/2014/main" id="{DA38F4F7-EE53-4B48-8A78-570C0E71009D}"/>
              </a:ext>
            </a:extLst>
          </p:cNvPr>
          <p:cNvSpPr>
            <a:spLocks noGrp="1"/>
          </p:cNvSpPr>
          <p:nvPr>
            <p:ph type="sldNum" sz="quarter" idx="17"/>
          </p:nvPr>
        </p:nvSpPr>
        <p:spPr>
          <a:xfrm>
            <a:off x="0" y="6858000"/>
            <a:ext cx="0" cy="0"/>
          </a:xfrm>
          <a:prstGeom prst="rect">
            <a:avLst/>
          </a:prstGeom>
        </p:spPr>
        <p:txBody>
          <a:bodyPr/>
          <a:lstStyle>
            <a:lvl1pPr>
              <a:defRPr sz="100">
                <a:noFill/>
              </a:defRPr>
            </a:lvl1pPr>
          </a:lstStyle>
          <a:p>
            <a:fld id="{24C8C45C-947F-4981-8B3F-4F32E973C901}" type="slidenum">
              <a:rPr lang="da-DK" smtClean="0"/>
              <a:pPr/>
              <a:t>‹nr.›</a:t>
            </a:fld>
            <a:endParaRPr lang="da-DK" dirty="0"/>
          </a:p>
        </p:txBody>
      </p:sp>
      <p:sp>
        <p:nvSpPr>
          <p:cNvPr id="11" name="Picture Placeholder 7">
            <a:extLst>
              <a:ext uri="{FF2B5EF4-FFF2-40B4-BE49-F238E27FC236}">
                <a16:creationId xmlns:a16="http://schemas.microsoft.com/office/drawing/2014/main" id="{EF1173E2-071B-4E80-996F-0AEB3AAFA8F2}"/>
              </a:ext>
            </a:extLst>
          </p:cNvPr>
          <p:cNvSpPr>
            <a:spLocks noGrp="1"/>
          </p:cNvSpPr>
          <p:nvPr>
            <p:ph type="pic" sz="quarter" idx="13" hasCustomPrompt="1"/>
          </p:nvPr>
        </p:nvSpPr>
        <p:spPr>
          <a:xfrm>
            <a:off x="0" y="-1"/>
            <a:ext cx="12193200" cy="6861600"/>
          </a:xfrm>
          <a:solidFill>
            <a:schemeClr val="bg1">
              <a:lumMod val="85000"/>
            </a:schemeClr>
          </a:solidFill>
        </p:spPr>
        <p:txBody>
          <a:bodyPr lIns="72000" tIns="72000" rIns="72000"/>
          <a:lstStyle>
            <a:lvl1pPr marL="0" indent="0" algn="l">
              <a:lnSpc>
                <a:spcPct val="100000"/>
              </a:lnSpc>
              <a:spcAft>
                <a:spcPts val="0"/>
              </a:spcAft>
              <a:buNone/>
              <a:defRPr sz="1600"/>
            </a:lvl1pPr>
          </a:lstStyle>
          <a:p>
            <a:r>
              <a:rPr lang="da-DK" dirty="0"/>
              <a:t>Klik på rammen for at tilføje et billede ved at gå i fanen Indsæt </a:t>
            </a:r>
          </a:p>
        </p:txBody>
      </p:sp>
      <p:sp>
        <p:nvSpPr>
          <p:cNvPr id="12" name="Placeholder Logo">
            <a:extLst>
              <a:ext uri="{FF2B5EF4-FFF2-40B4-BE49-F238E27FC236}">
                <a16:creationId xmlns:a16="http://schemas.microsoft.com/office/drawing/2014/main" id="{9AD61EA3-DDE3-4361-97F0-D1DA2E1D1468}"/>
              </a:ext>
            </a:extLst>
          </p:cNvPr>
          <p:cNvSpPr>
            <a:spLocks noGrp="1"/>
          </p:cNvSpPr>
          <p:nvPr>
            <p:ph type="body" sz="quarter" idx="14" hasCustomPrompt="1"/>
          </p:nvPr>
        </p:nvSpPr>
        <p:spPr>
          <a:xfrm>
            <a:off x="6923506" y="1148080"/>
            <a:ext cx="5269200" cy="5709600"/>
          </a:xfrm>
          <a:blipFill dpi="0" rotWithShape="1">
            <a:blip r:embed="rId2">
              <a:alphaModFix amt="40000"/>
              <a:extLst>
                <a:ext uri="{96DAC541-7B7A-43D3-8B79-37D633B846F1}">
                  <asvg:svgBlip xmlns="" xmlns:asvg="http://schemas.microsoft.com/office/drawing/2016/SVG/main" r:embed="rId3"/>
                </a:ext>
              </a:extLst>
            </a:blip>
            <a:srcRect/>
            <a:stretch>
              <a:fillRect/>
            </a:stretch>
          </a:blipFill>
        </p:spPr>
        <p:txBody>
          <a:bodyPr/>
          <a:lstStyle>
            <a:lvl1pPr marL="0" indent="0">
              <a:buNone/>
              <a:defRPr sz="100">
                <a:noFill/>
              </a:defRPr>
            </a:lvl1pPr>
            <a:lvl2pPr>
              <a:defRPr sz="100"/>
            </a:lvl2pPr>
            <a:lvl3pPr>
              <a:defRPr sz="100"/>
            </a:lvl3pPr>
            <a:lvl4pPr>
              <a:defRPr sz="100"/>
            </a:lvl4pPr>
            <a:lvl5pPr>
              <a:defRPr sz="100"/>
            </a:lvl5pPr>
          </a:lstStyle>
          <a:p>
            <a:pPr lvl="0"/>
            <a:r>
              <a:rPr lang="da-DK" noProof="0" dirty="0"/>
              <a:t>.</a:t>
            </a:r>
          </a:p>
        </p:txBody>
      </p:sp>
      <p:sp>
        <p:nvSpPr>
          <p:cNvPr id="4" name="Title 2">
            <a:extLst>
              <a:ext uri="{FF2B5EF4-FFF2-40B4-BE49-F238E27FC236}">
                <a16:creationId xmlns:a16="http://schemas.microsoft.com/office/drawing/2014/main" id="{66A1ED5D-8CE2-3FE3-6B8C-B2EF871A289C}"/>
              </a:ext>
            </a:extLst>
          </p:cNvPr>
          <p:cNvSpPr>
            <a:spLocks noGrp="1"/>
          </p:cNvSpPr>
          <p:nvPr>
            <p:ph type="title" hasCustomPrompt="1"/>
          </p:nvPr>
        </p:nvSpPr>
        <p:spPr>
          <a:xfrm>
            <a:off x="1202400" y="1828800"/>
            <a:ext cx="5539713" cy="3398388"/>
          </a:xfrm>
          <a:prstGeom prst="rect">
            <a:avLst/>
          </a:prstGeom>
        </p:spPr>
        <p:txBody>
          <a:bodyPr tIns="0" anchor="t" anchorCtr="0">
            <a:normAutofit/>
          </a:bodyPr>
          <a:lstStyle>
            <a:lvl1pPr>
              <a:defRPr sz="5000">
                <a:solidFill>
                  <a:schemeClr val="bg1"/>
                </a:solidFill>
              </a:defRPr>
            </a:lvl1pPr>
          </a:lstStyle>
          <a:p>
            <a:r>
              <a:rPr lang="da-DK" dirty="0"/>
              <a:t>Klik for at tilføje titel</a:t>
            </a:r>
          </a:p>
        </p:txBody>
      </p:sp>
    </p:spTree>
    <p:extLst>
      <p:ext uri="{BB962C8B-B14F-4D97-AF65-F5344CB8AC3E}">
        <p14:creationId xmlns:p14="http://schemas.microsoft.com/office/powerpoint/2010/main" val="1154723710"/>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757" userDrawn="1">
          <p15:clr>
            <a:srgbClr val="A4A3A4"/>
          </p15:clr>
        </p15:guide>
        <p15:guide id="2" pos="4250" userDrawn="1">
          <p15:clr>
            <a:srgbClr val="A4A3A4"/>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Afslutnings slide uden logo">
    <p:bg>
      <p:bgPr>
        <a:solidFill>
          <a:srgbClr val="007672"/>
        </a:solidFill>
        <a:effectLst/>
      </p:bgPr>
    </p:bg>
    <p:spTree>
      <p:nvGrpSpPr>
        <p:cNvPr id="1" name=""/>
        <p:cNvGrpSpPr/>
        <p:nvPr/>
      </p:nvGrpSpPr>
      <p:grpSpPr>
        <a:xfrm>
          <a:off x="0" y="0"/>
          <a:ext cx="0" cy="0"/>
          <a:chOff x="0" y="0"/>
          <a:chExt cx="0" cy="0"/>
        </a:xfrm>
      </p:grpSpPr>
      <p:sp>
        <p:nvSpPr>
          <p:cNvPr id="7" name="Date Placeholder 6" hidden="1">
            <a:extLst>
              <a:ext uri="{FF2B5EF4-FFF2-40B4-BE49-F238E27FC236}">
                <a16:creationId xmlns:a16="http://schemas.microsoft.com/office/drawing/2014/main" id="{4DED94C0-46BF-C782-B0AF-FF88FC08EAEC}"/>
              </a:ext>
            </a:extLst>
          </p:cNvPr>
          <p:cNvSpPr txBox="1">
            <a:spLocks/>
          </p:cNvSpPr>
          <p:nvPr userDrawn="1"/>
        </p:nvSpPr>
        <p:spPr>
          <a:xfrm>
            <a:off x="0" y="6858000"/>
            <a:ext cx="0" cy="0"/>
          </a:xfrm>
          <a:prstGeom prst="rect">
            <a:avLst/>
          </a:prstGeom>
        </p:spPr>
        <p:txBody>
          <a:bodyPr vert="horz" lIns="0" tIns="0" rIns="0" bIns="0" rtlCol="0" anchor="ctr" anchorCtr="0"/>
          <a:lstStyle>
            <a:defPPr>
              <a:defRPr lang="en-US"/>
            </a:defPPr>
            <a:lvl1pPr marL="171450" indent="-171450" algn="l" defTabSz="914400" rtl="0" eaLnBrk="1" latinLnBrk="0" hangingPunct="1">
              <a:buFont typeface="Arial" panose="020B0604020202020204" pitchFamily="34" charset="0"/>
              <a:buChar char="|"/>
              <a:defRPr sz="100" kern="1200">
                <a:no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A5B83F5-89C3-43DD-AD13-F690C1FD51B7}" type="datetime3">
              <a:rPr lang="da-DK" smtClean="0"/>
              <a:pPr/>
              <a:t>02.10.2025</a:t>
            </a:fld>
            <a:endParaRPr lang="da-DK" dirty="0"/>
          </a:p>
        </p:txBody>
      </p:sp>
      <p:sp>
        <p:nvSpPr>
          <p:cNvPr id="8" name="Footer Placeholder 8" hidden="1">
            <a:extLst>
              <a:ext uri="{FF2B5EF4-FFF2-40B4-BE49-F238E27FC236}">
                <a16:creationId xmlns:a16="http://schemas.microsoft.com/office/drawing/2014/main" id="{13265623-F34F-8644-A001-04662600B3A3}"/>
              </a:ext>
            </a:extLst>
          </p:cNvPr>
          <p:cNvSpPr txBox="1">
            <a:spLocks/>
          </p:cNvSpPr>
          <p:nvPr userDrawn="1"/>
        </p:nvSpPr>
        <p:spPr>
          <a:xfrm>
            <a:off x="0" y="6858000"/>
            <a:ext cx="0" cy="0"/>
          </a:xfrm>
          <a:prstGeom prst="rect">
            <a:avLst/>
          </a:prstGeom>
        </p:spPr>
        <p:txBody>
          <a:bodyPr vert="horz" lIns="0" tIns="0" rIns="0" bIns="0" rtlCol="0" anchor="ctr" anchorCtr="0"/>
          <a:lstStyle>
            <a:defPPr>
              <a:defRPr lang="en-US"/>
            </a:defPPr>
            <a:lvl1pPr marL="0" algn="r" defTabSz="914400" rtl="0" eaLnBrk="1" latinLnBrk="0" hangingPunct="1">
              <a:defRPr sz="100" kern="1200">
                <a:no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a-DK" dirty="0"/>
              <a:t>Energistyrelsen</a:t>
            </a:r>
          </a:p>
        </p:txBody>
      </p:sp>
      <p:sp>
        <p:nvSpPr>
          <p:cNvPr id="9" name="Slide Number Placeholder 10" hidden="1">
            <a:extLst>
              <a:ext uri="{FF2B5EF4-FFF2-40B4-BE49-F238E27FC236}">
                <a16:creationId xmlns:a16="http://schemas.microsoft.com/office/drawing/2014/main" id="{118FBBDA-F479-BC04-7F1C-8738D8589710}"/>
              </a:ext>
            </a:extLst>
          </p:cNvPr>
          <p:cNvSpPr txBox="1">
            <a:spLocks/>
          </p:cNvSpPr>
          <p:nvPr userDrawn="1"/>
        </p:nvSpPr>
        <p:spPr>
          <a:xfrm>
            <a:off x="0" y="6858000"/>
            <a:ext cx="0" cy="0"/>
          </a:xfrm>
          <a:prstGeom prst="rect">
            <a:avLst/>
          </a:prstGeom>
        </p:spPr>
        <p:txBody>
          <a:bodyPr vert="horz" lIns="0" tIns="0" rIns="0" bIns="0" rtlCol="0" anchor="ctr" anchorCtr="0"/>
          <a:lstStyle>
            <a:defPPr>
              <a:defRPr lang="en-US"/>
            </a:defPPr>
            <a:lvl1pPr marL="0" algn="r" defTabSz="914400" rtl="0" eaLnBrk="1" latinLnBrk="0" hangingPunct="1">
              <a:defRPr sz="100" kern="1200">
                <a:no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4C8C45C-947F-4981-8B3F-4F32E973C901}" type="slidenum">
              <a:rPr lang="da-DK" smtClean="0"/>
              <a:pPr/>
              <a:t>‹nr.›</a:t>
            </a:fld>
            <a:endParaRPr lang="da-DK" dirty="0"/>
          </a:p>
        </p:txBody>
      </p:sp>
      <p:sp>
        <p:nvSpPr>
          <p:cNvPr id="6" name="Background">
            <a:extLst>
              <a:ext uri="{FF2B5EF4-FFF2-40B4-BE49-F238E27FC236}">
                <a16:creationId xmlns:a16="http://schemas.microsoft.com/office/drawing/2014/main" id="{A28C8D56-F992-B9DB-9B29-D8DC3C13C3BD}"/>
              </a:ext>
            </a:extLst>
          </p:cNvPr>
          <p:cNvSpPr/>
          <p:nvPr userDrawn="1"/>
        </p:nvSpPr>
        <p:spPr bwMode="white">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a:p>
        </p:txBody>
      </p:sp>
      <p:sp>
        <p:nvSpPr>
          <p:cNvPr id="2" name="Title 1">
            <a:extLst>
              <a:ext uri="{FF2B5EF4-FFF2-40B4-BE49-F238E27FC236}">
                <a16:creationId xmlns:a16="http://schemas.microsoft.com/office/drawing/2014/main" id="{5D402B90-58E3-4C8B-A645-4C539A49871B}"/>
              </a:ext>
            </a:extLst>
          </p:cNvPr>
          <p:cNvSpPr>
            <a:spLocks noGrp="1"/>
          </p:cNvSpPr>
          <p:nvPr>
            <p:ph type="title" hasCustomPrompt="1"/>
          </p:nvPr>
        </p:nvSpPr>
        <p:spPr>
          <a:xfrm>
            <a:off x="1545600" y="1828800"/>
            <a:ext cx="9100800" cy="3243600"/>
          </a:xfrm>
          <a:prstGeom prst="rect">
            <a:avLst/>
          </a:prstGeom>
        </p:spPr>
        <p:txBody>
          <a:bodyPr anchor="ctr" anchorCtr="0">
            <a:normAutofit/>
          </a:bodyPr>
          <a:lstStyle>
            <a:lvl1pPr algn="ctr">
              <a:defRPr sz="8500">
                <a:latin typeface="+mj-lt"/>
              </a:defRPr>
            </a:lvl1pPr>
          </a:lstStyle>
          <a:p>
            <a:r>
              <a:rPr lang="da-DK" dirty="0"/>
              <a:t>Klik for at tilføje Spørgsmål</a:t>
            </a:r>
          </a:p>
        </p:txBody>
      </p:sp>
    </p:spTree>
    <p:extLst>
      <p:ext uri="{BB962C8B-B14F-4D97-AF65-F5344CB8AC3E}">
        <p14:creationId xmlns:p14="http://schemas.microsoft.com/office/powerpoint/2010/main" val="1667650977"/>
      </p:ext>
    </p:extLst>
  </p:cSld>
  <p:clrMapOvr>
    <a:overrideClrMapping bg1="dk1" tx1="lt1" bg2="dk2" tx2="lt2" accent1="accent1" accent2="accent2" accent3="accent3" accent4="accent4" accent5="accent5" accent6="accent6" hlink="hlink" folHlink="folHlink"/>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Afslutnings slide med logo">
    <p:bg>
      <p:bgPr>
        <a:solidFill>
          <a:srgbClr val="007672"/>
        </a:solidFill>
        <a:effectLst/>
      </p:bgPr>
    </p:bg>
    <p:spTree>
      <p:nvGrpSpPr>
        <p:cNvPr id="1" name=""/>
        <p:cNvGrpSpPr/>
        <p:nvPr/>
      </p:nvGrpSpPr>
      <p:grpSpPr>
        <a:xfrm>
          <a:off x="0" y="0"/>
          <a:ext cx="0" cy="0"/>
          <a:chOff x="0" y="0"/>
          <a:chExt cx="0" cy="0"/>
        </a:xfrm>
      </p:grpSpPr>
      <p:sp>
        <p:nvSpPr>
          <p:cNvPr id="7" name="Date Placeholder 6" hidden="1">
            <a:extLst>
              <a:ext uri="{FF2B5EF4-FFF2-40B4-BE49-F238E27FC236}">
                <a16:creationId xmlns:a16="http://schemas.microsoft.com/office/drawing/2014/main" id="{4DED94C0-46BF-C782-B0AF-FF88FC08EAEC}"/>
              </a:ext>
            </a:extLst>
          </p:cNvPr>
          <p:cNvSpPr txBox="1">
            <a:spLocks/>
          </p:cNvSpPr>
          <p:nvPr userDrawn="1"/>
        </p:nvSpPr>
        <p:spPr>
          <a:xfrm>
            <a:off x="0" y="6858000"/>
            <a:ext cx="0" cy="0"/>
          </a:xfrm>
          <a:prstGeom prst="rect">
            <a:avLst/>
          </a:prstGeom>
        </p:spPr>
        <p:txBody>
          <a:bodyPr vert="horz" lIns="0" tIns="0" rIns="0" bIns="0" rtlCol="0" anchor="ctr" anchorCtr="0"/>
          <a:lstStyle>
            <a:defPPr>
              <a:defRPr lang="en-US"/>
            </a:defPPr>
            <a:lvl1pPr marL="171450" indent="-171450" algn="l" defTabSz="914400" rtl="0" eaLnBrk="1" latinLnBrk="0" hangingPunct="1">
              <a:buFont typeface="Arial" panose="020B0604020202020204" pitchFamily="34" charset="0"/>
              <a:buChar char="|"/>
              <a:defRPr sz="100" kern="1200">
                <a:no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A5B83F5-89C3-43DD-AD13-F690C1FD51B7}" type="datetime3">
              <a:rPr lang="da-DK" smtClean="0"/>
              <a:pPr/>
              <a:t>02.10.2025</a:t>
            </a:fld>
            <a:endParaRPr lang="da-DK" dirty="0"/>
          </a:p>
        </p:txBody>
      </p:sp>
      <p:sp>
        <p:nvSpPr>
          <p:cNvPr id="8" name="Footer Placeholder 8" hidden="1">
            <a:extLst>
              <a:ext uri="{FF2B5EF4-FFF2-40B4-BE49-F238E27FC236}">
                <a16:creationId xmlns:a16="http://schemas.microsoft.com/office/drawing/2014/main" id="{13265623-F34F-8644-A001-04662600B3A3}"/>
              </a:ext>
            </a:extLst>
          </p:cNvPr>
          <p:cNvSpPr txBox="1">
            <a:spLocks/>
          </p:cNvSpPr>
          <p:nvPr userDrawn="1"/>
        </p:nvSpPr>
        <p:spPr>
          <a:xfrm>
            <a:off x="0" y="6858000"/>
            <a:ext cx="0" cy="0"/>
          </a:xfrm>
          <a:prstGeom prst="rect">
            <a:avLst/>
          </a:prstGeom>
        </p:spPr>
        <p:txBody>
          <a:bodyPr vert="horz" lIns="0" tIns="0" rIns="0" bIns="0" rtlCol="0" anchor="ctr" anchorCtr="0"/>
          <a:lstStyle>
            <a:defPPr>
              <a:defRPr lang="en-US"/>
            </a:defPPr>
            <a:lvl1pPr marL="0" algn="r" defTabSz="914400" rtl="0" eaLnBrk="1" latinLnBrk="0" hangingPunct="1">
              <a:defRPr sz="100" kern="1200">
                <a:no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a-DK" dirty="0"/>
              <a:t>Energistyrelsen</a:t>
            </a:r>
          </a:p>
        </p:txBody>
      </p:sp>
      <p:sp>
        <p:nvSpPr>
          <p:cNvPr id="9" name="Slide Number Placeholder 10" hidden="1">
            <a:extLst>
              <a:ext uri="{FF2B5EF4-FFF2-40B4-BE49-F238E27FC236}">
                <a16:creationId xmlns:a16="http://schemas.microsoft.com/office/drawing/2014/main" id="{118FBBDA-F479-BC04-7F1C-8738D8589710}"/>
              </a:ext>
            </a:extLst>
          </p:cNvPr>
          <p:cNvSpPr txBox="1">
            <a:spLocks/>
          </p:cNvSpPr>
          <p:nvPr userDrawn="1"/>
        </p:nvSpPr>
        <p:spPr>
          <a:xfrm>
            <a:off x="0" y="6858000"/>
            <a:ext cx="0" cy="0"/>
          </a:xfrm>
          <a:prstGeom prst="rect">
            <a:avLst/>
          </a:prstGeom>
        </p:spPr>
        <p:txBody>
          <a:bodyPr vert="horz" lIns="0" tIns="0" rIns="0" bIns="0" rtlCol="0" anchor="ctr" anchorCtr="0"/>
          <a:lstStyle>
            <a:defPPr>
              <a:defRPr lang="en-US"/>
            </a:defPPr>
            <a:lvl1pPr marL="0" algn="r" defTabSz="914400" rtl="0" eaLnBrk="1" latinLnBrk="0" hangingPunct="1">
              <a:defRPr sz="100" kern="1200">
                <a:no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4C8C45C-947F-4981-8B3F-4F32E973C901}" type="slidenum">
              <a:rPr lang="da-DK" smtClean="0"/>
              <a:pPr/>
              <a:t>‹nr.›</a:t>
            </a:fld>
            <a:endParaRPr lang="da-DK" dirty="0"/>
          </a:p>
        </p:txBody>
      </p:sp>
      <p:sp>
        <p:nvSpPr>
          <p:cNvPr id="6" name="Background">
            <a:extLst>
              <a:ext uri="{FF2B5EF4-FFF2-40B4-BE49-F238E27FC236}">
                <a16:creationId xmlns:a16="http://schemas.microsoft.com/office/drawing/2014/main" id="{A28C8D56-F992-B9DB-9B29-D8DC3C13C3BD}"/>
              </a:ext>
            </a:extLst>
          </p:cNvPr>
          <p:cNvSpPr>
            <a:spLocks noGrp="1" noRot="1" noMove="1" noResize="1" noEditPoints="1" noAdjustHandles="1" noChangeArrowheads="1" noChangeShapeType="1"/>
          </p:cNvSpPr>
          <p:nvPr userDrawn="1"/>
        </p:nvSpPr>
        <p:spPr bwMode="white">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a:p>
        </p:txBody>
      </p:sp>
      <p:pic>
        <p:nvPicPr>
          <p:cNvPr id="3" name="Logo hvid">
            <a:extLst>
              <a:ext uri="{FF2B5EF4-FFF2-40B4-BE49-F238E27FC236}">
                <a16:creationId xmlns:a16="http://schemas.microsoft.com/office/drawing/2014/main" id="{D48647C4-A951-D68A-1B38-D022CC6E2B60}"/>
              </a:ext>
            </a:extLst>
          </p:cNvPr>
          <p:cNvPicPr>
            <a:picLocks noGrp="1" noRot="1" noMove="1" noResize="1" noEditPoints="1" noAdjustHandles="1" noChangeArrowheads="1" noChangeShapeType="1" noCrop="1"/>
          </p:cNvPicPr>
          <p:nvPr userDrawn="1"/>
        </p:nvPicPr>
        <p:blipFill>
          <a:blip r:embed="rId2">
            <a:extLst>
              <a:ext uri="{96DAC541-7B7A-43D3-8B79-37D633B846F1}">
                <asvg:svgBlip xmlns="" xmlns:asvg="http://schemas.microsoft.com/office/drawing/2016/SVG/main" r:embed="rId3"/>
              </a:ext>
            </a:extLst>
          </a:blip>
          <a:srcRect l="18" r="18"/>
          <a:stretch/>
        </p:blipFill>
        <p:spPr>
          <a:xfrm>
            <a:off x="6922800" y="1148400"/>
            <a:ext cx="5269200" cy="5709600"/>
          </a:xfrm>
          <a:custGeom>
            <a:avLst/>
            <a:gdLst>
              <a:gd name="connsiteX0" fmla="*/ 0 w 5269200"/>
              <a:gd name="connsiteY0" fmla="*/ 0 h 5709600"/>
              <a:gd name="connsiteX1" fmla="*/ 5269200 w 5269200"/>
              <a:gd name="connsiteY1" fmla="*/ 0 h 5709600"/>
              <a:gd name="connsiteX2" fmla="*/ 5269200 w 5269200"/>
              <a:gd name="connsiteY2" fmla="*/ 5709600 h 5709600"/>
              <a:gd name="connsiteX3" fmla="*/ 0 w 5269200"/>
              <a:gd name="connsiteY3" fmla="*/ 5709600 h 5709600"/>
            </a:gdLst>
            <a:ahLst/>
            <a:cxnLst>
              <a:cxn ang="0">
                <a:pos x="connsiteX0" y="connsiteY0"/>
              </a:cxn>
              <a:cxn ang="0">
                <a:pos x="connsiteX1" y="connsiteY1"/>
              </a:cxn>
              <a:cxn ang="0">
                <a:pos x="connsiteX2" y="connsiteY2"/>
              </a:cxn>
              <a:cxn ang="0">
                <a:pos x="connsiteX3" y="connsiteY3"/>
              </a:cxn>
            </a:cxnLst>
            <a:rect l="l" t="t" r="r" b="b"/>
            <a:pathLst>
              <a:path w="5269200" h="5709600">
                <a:moveTo>
                  <a:pt x="0" y="0"/>
                </a:moveTo>
                <a:lnTo>
                  <a:pt x="5269200" y="0"/>
                </a:lnTo>
                <a:lnTo>
                  <a:pt x="5269200" y="5709600"/>
                </a:lnTo>
                <a:lnTo>
                  <a:pt x="0" y="5709600"/>
                </a:lnTo>
                <a:close/>
              </a:path>
            </a:pathLst>
          </a:custGeom>
        </p:spPr>
      </p:pic>
      <p:sp>
        <p:nvSpPr>
          <p:cNvPr id="2" name="Title 1">
            <a:extLst>
              <a:ext uri="{FF2B5EF4-FFF2-40B4-BE49-F238E27FC236}">
                <a16:creationId xmlns:a16="http://schemas.microsoft.com/office/drawing/2014/main" id="{5D402B90-58E3-4C8B-A645-4C539A49871B}"/>
              </a:ext>
            </a:extLst>
          </p:cNvPr>
          <p:cNvSpPr>
            <a:spLocks noGrp="1"/>
          </p:cNvSpPr>
          <p:nvPr>
            <p:ph type="title" hasCustomPrompt="1"/>
          </p:nvPr>
        </p:nvSpPr>
        <p:spPr>
          <a:xfrm>
            <a:off x="1545600" y="1828800"/>
            <a:ext cx="9100800" cy="3243600"/>
          </a:xfrm>
          <a:prstGeom prst="rect">
            <a:avLst/>
          </a:prstGeom>
        </p:spPr>
        <p:txBody>
          <a:bodyPr anchor="ctr" anchorCtr="0">
            <a:normAutofit/>
          </a:bodyPr>
          <a:lstStyle>
            <a:lvl1pPr algn="ctr">
              <a:defRPr sz="8500">
                <a:latin typeface="+mj-lt"/>
              </a:defRPr>
            </a:lvl1pPr>
          </a:lstStyle>
          <a:p>
            <a:r>
              <a:rPr lang="da-DK" dirty="0"/>
              <a:t>Klik for at tilføje</a:t>
            </a:r>
            <a:br>
              <a:rPr lang="da-DK" dirty="0"/>
            </a:br>
            <a:r>
              <a:rPr lang="da-DK" dirty="0"/>
              <a:t>Tak fordi I kom</a:t>
            </a:r>
          </a:p>
        </p:txBody>
      </p:sp>
    </p:spTree>
    <p:extLst>
      <p:ext uri="{BB962C8B-B14F-4D97-AF65-F5344CB8AC3E}">
        <p14:creationId xmlns:p14="http://schemas.microsoft.com/office/powerpoint/2010/main" val="3285027609"/>
      </p:ext>
    </p:extLst>
  </p:cSld>
  <p:clrMapOvr>
    <a:overrideClrMapping bg1="dk1" tx1="lt1" bg2="dk2" tx2="lt2" accent1="accent1" accent2="accent2" accent3="accent3" accent4="accent4" accent5="accent5" accent6="accent6" hlink="hlink" folHlink="folHlink"/>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Kun overskrift">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22D6E6D-D68A-90F4-ADA9-DEBF10DA1921}"/>
              </a:ext>
            </a:extLst>
          </p:cNvPr>
          <p:cNvSpPr>
            <a:spLocks noGrp="1"/>
          </p:cNvSpPr>
          <p:nvPr>
            <p:ph type="title" hasCustomPrompt="1"/>
          </p:nvPr>
        </p:nvSpPr>
        <p:spPr/>
        <p:txBody>
          <a:bodyPr/>
          <a:lstStyle>
            <a:lvl1pPr>
              <a:defRPr>
                <a:latin typeface="+mj-lt"/>
              </a:defRPr>
            </a:lvl1pPr>
          </a:lstStyle>
          <a:p>
            <a:r>
              <a:rPr lang="da-DK" dirty="0"/>
              <a:t>Klik for at tilføje titel</a:t>
            </a:r>
          </a:p>
        </p:txBody>
      </p:sp>
      <p:sp>
        <p:nvSpPr>
          <p:cNvPr id="3" name="Date Placeholder 2">
            <a:extLst>
              <a:ext uri="{FF2B5EF4-FFF2-40B4-BE49-F238E27FC236}">
                <a16:creationId xmlns:a16="http://schemas.microsoft.com/office/drawing/2014/main" id="{4139E5BB-2C90-DD75-24D2-DDB5C1C691B1}"/>
              </a:ext>
            </a:extLst>
          </p:cNvPr>
          <p:cNvSpPr>
            <a:spLocks noGrp="1"/>
          </p:cNvSpPr>
          <p:nvPr>
            <p:ph type="dt" sz="half" idx="10"/>
          </p:nvPr>
        </p:nvSpPr>
        <p:spPr>
          <a:xfrm>
            <a:off x="9650706" y="6303600"/>
            <a:ext cx="1120696" cy="252000"/>
          </a:xfrm>
          <a:prstGeom prst="rect">
            <a:avLst/>
          </a:prstGeom>
        </p:spPr>
        <p:txBody>
          <a:bodyPr/>
          <a:lstStyle/>
          <a:p>
            <a:pPr marL="171450" indent="-171450" algn="l">
              <a:buFont typeface="Arial" panose="020B0604020202020204" pitchFamily="34" charset="0"/>
              <a:buChar char="|"/>
            </a:pPr>
            <a:fld id="{10FA4C5A-9D77-470B-8AF2-298A9DEF07D7}" type="datetime1">
              <a:rPr lang="da-DK" smtClean="0"/>
              <a:t>02-10-2025</a:t>
            </a:fld>
            <a:endParaRPr lang="da-DK" dirty="0"/>
          </a:p>
        </p:txBody>
      </p:sp>
      <p:sp>
        <p:nvSpPr>
          <p:cNvPr id="4" name="Footer Placeholder 3">
            <a:extLst>
              <a:ext uri="{FF2B5EF4-FFF2-40B4-BE49-F238E27FC236}">
                <a16:creationId xmlns:a16="http://schemas.microsoft.com/office/drawing/2014/main" id="{D8E258B8-DF9D-F225-09CB-CA1CDFD47FCD}"/>
              </a:ext>
            </a:extLst>
          </p:cNvPr>
          <p:cNvSpPr>
            <a:spLocks noGrp="1"/>
          </p:cNvSpPr>
          <p:nvPr>
            <p:ph type="ftr" sz="quarter" idx="11"/>
          </p:nvPr>
        </p:nvSpPr>
        <p:spPr/>
        <p:txBody>
          <a:bodyPr/>
          <a:lstStyle/>
          <a:p>
            <a:r>
              <a:rPr lang="da-DK" dirty="0"/>
              <a:t>Energistyrelsen</a:t>
            </a:r>
          </a:p>
        </p:txBody>
      </p:sp>
      <p:sp>
        <p:nvSpPr>
          <p:cNvPr id="7" name="Slide Number Placeholder 6">
            <a:extLst>
              <a:ext uri="{FF2B5EF4-FFF2-40B4-BE49-F238E27FC236}">
                <a16:creationId xmlns:a16="http://schemas.microsoft.com/office/drawing/2014/main" id="{49B67DE5-02B6-B970-58F5-01197F50081B}"/>
              </a:ext>
            </a:extLst>
          </p:cNvPr>
          <p:cNvSpPr>
            <a:spLocks noGrp="1"/>
          </p:cNvSpPr>
          <p:nvPr>
            <p:ph type="sldNum" sz="quarter" idx="12"/>
          </p:nvPr>
        </p:nvSpPr>
        <p:spPr/>
        <p:txBody>
          <a:bodyPr/>
          <a:lstStyle/>
          <a:p>
            <a:r>
              <a:rPr lang="da-DK" dirty="0"/>
              <a:t>Side </a:t>
            </a:r>
            <a:fld id="{5B242B46-DB65-4FA4-8993-88C850261373}" type="slidenum">
              <a:rPr lang="da-DK" smtClean="0"/>
              <a:pPr/>
              <a:t>‹nr.›</a:t>
            </a:fld>
            <a:endParaRPr lang="da-DK" dirty="0"/>
          </a:p>
        </p:txBody>
      </p:sp>
    </p:spTree>
    <p:extLst>
      <p:ext uri="{BB962C8B-B14F-4D97-AF65-F5344CB8AC3E}">
        <p14:creationId xmlns:p14="http://schemas.microsoft.com/office/powerpoint/2010/main" val="345088864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Stor overskrift og tekst A">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BE384B91-7C7D-780C-8AA4-98DB0A7CE2E2}"/>
              </a:ext>
            </a:extLst>
          </p:cNvPr>
          <p:cNvSpPr>
            <a:spLocks noGrp="1"/>
          </p:cNvSpPr>
          <p:nvPr>
            <p:ph type="title" hasCustomPrompt="1"/>
          </p:nvPr>
        </p:nvSpPr>
        <p:spPr/>
        <p:txBody>
          <a:bodyPr tIns="144000" anchor="t" anchorCtr="0"/>
          <a:lstStyle>
            <a:lvl1pPr>
              <a:defRPr sz="5000"/>
            </a:lvl1pPr>
          </a:lstStyle>
          <a:p>
            <a:r>
              <a:rPr lang="da-DK" dirty="0"/>
              <a:t>Klik for at tilføje titel max. 1 linje</a:t>
            </a:r>
          </a:p>
        </p:txBody>
      </p:sp>
      <p:sp>
        <p:nvSpPr>
          <p:cNvPr id="3" name="Content Placeholder 2"/>
          <p:cNvSpPr>
            <a:spLocks noGrp="1"/>
          </p:cNvSpPr>
          <p:nvPr>
            <p:ph idx="1" hasCustomPrompt="1"/>
          </p:nvPr>
        </p:nvSpPr>
        <p:spPr>
          <a:xfrm>
            <a:off x="558000" y="1828800"/>
            <a:ext cx="11084400" cy="4298400"/>
          </a:xfrm>
        </p:spPr>
        <p:txBody>
          <a:bodyPr/>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da-DK" noProof="0" dirty="0"/>
              <a:t>Klik for at tilføje tekst                                                                                                                                Klik ENTER og derefter TAB for at se næste tekstformat                                                                  Klik SHIFT+TAB for at se foregående tekstformat</a:t>
            </a:r>
          </a:p>
        </p:txBody>
      </p:sp>
      <p:sp>
        <p:nvSpPr>
          <p:cNvPr id="4" name="Date Placeholder 3">
            <a:extLst>
              <a:ext uri="{FF2B5EF4-FFF2-40B4-BE49-F238E27FC236}">
                <a16:creationId xmlns:a16="http://schemas.microsoft.com/office/drawing/2014/main" id="{E95351E7-816E-0D23-AAD5-6C105B5D210A}"/>
              </a:ext>
            </a:extLst>
          </p:cNvPr>
          <p:cNvSpPr>
            <a:spLocks noGrp="1"/>
          </p:cNvSpPr>
          <p:nvPr>
            <p:ph type="dt" sz="half" idx="10"/>
          </p:nvPr>
        </p:nvSpPr>
        <p:spPr>
          <a:xfrm>
            <a:off x="9650706" y="6303600"/>
            <a:ext cx="1120696" cy="252000"/>
          </a:xfrm>
          <a:prstGeom prst="rect">
            <a:avLst/>
          </a:prstGeom>
        </p:spPr>
        <p:txBody>
          <a:bodyPr/>
          <a:lstStyle/>
          <a:p>
            <a:pPr marL="171450" indent="-171450" algn="l">
              <a:buFont typeface="Arial" panose="020B0604020202020204" pitchFamily="34" charset="0"/>
              <a:buChar char="|"/>
            </a:pPr>
            <a:fld id="{0CF26500-4156-45CA-A519-F25CA6225848}" type="datetime1">
              <a:rPr lang="da-DK" smtClean="0"/>
              <a:t>02-10-2025</a:t>
            </a:fld>
            <a:endParaRPr lang="da-DK" dirty="0"/>
          </a:p>
        </p:txBody>
      </p:sp>
      <p:sp>
        <p:nvSpPr>
          <p:cNvPr id="5" name="Footer Placeholder 4">
            <a:extLst>
              <a:ext uri="{FF2B5EF4-FFF2-40B4-BE49-F238E27FC236}">
                <a16:creationId xmlns:a16="http://schemas.microsoft.com/office/drawing/2014/main" id="{3D9D9539-40A8-DB6A-7C7D-0E4B7C191964}"/>
              </a:ext>
            </a:extLst>
          </p:cNvPr>
          <p:cNvSpPr>
            <a:spLocks noGrp="1"/>
          </p:cNvSpPr>
          <p:nvPr>
            <p:ph type="ftr" sz="quarter" idx="11"/>
          </p:nvPr>
        </p:nvSpPr>
        <p:spPr/>
        <p:txBody>
          <a:bodyPr/>
          <a:lstStyle/>
          <a:p>
            <a:r>
              <a:rPr lang="da-DK" dirty="0"/>
              <a:t>Energistyrelsen</a:t>
            </a:r>
          </a:p>
        </p:txBody>
      </p:sp>
      <p:sp>
        <p:nvSpPr>
          <p:cNvPr id="10" name="Slide Number Placeholder 9">
            <a:extLst>
              <a:ext uri="{FF2B5EF4-FFF2-40B4-BE49-F238E27FC236}">
                <a16:creationId xmlns:a16="http://schemas.microsoft.com/office/drawing/2014/main" id="{C2227390-350B-13DD-784A-BA7303C38E71}"/>
              </a:ext>
            </a:extLst>
          </p:cNvPr>
          <p:cNvSpPr>
            <a:spLocks noGrp="1"/>
          </p:cNvSpPr>
          <p:nvPr>
            <p:ph type="sldNum" sz="quarter" idx="12"/>
          </p:nvPr>
        </p:nvSpPr>
        <p:spPr/>
        <p:txBody>
          <a:bodyPr/>
          <a:lstStyle/>
          <a:p>
            <a:r>
              <a:rPr lang="da-DK" dirty="0"/>
              <a:t>Side </a:t>
            </a:r>
            <a:fld id="{5B242B46-DB65-4FA4-8993-88C850261373}" type="slidenum">
              <a:rPr lang="da-DK" smtClean="0"/>
              <a:pPr/>
              <a:t>‹nr.›</a:t>
            </a:fld>
            <a:endParaRPr lang="da-DK" dirty="0"/>
          </a:p>
        </p:txBody>
      </p:sp>
    </p:spTree>
    <p:extLst>
      <p:ext uri="{BB962C8B-B14F-4D97-AF65-F5344CB8AC3E}">
        <p14:creationId xmlns:p14="http://schemas.microsoft.com/office/powerpoint/2010/main" val="191854610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Stor overskrift og tekst B">
    <p:bg>
      <p:bgPr>
        <a:solidFill>
          <a:srgbClr val="007672"/>
        </a:solidFill>
        <a:effectLst/>
      </p:bgPr>
    </p:bg>
    <p:spTree>
      <p:nvGrpSpPr>
        <p:cNvPr id="1" name=""/>
        <p:cNvGrpSpPr/>
        <p:nvPr/>
      </p:nvGrpSpPr>
      <p:grpSpPr>
        <a:xfrm>
          <a:off x="0" y="0"/>
          <a:ext cx="0" cy="0"/>
          <a:chOff x="0" y="0"/>
          <a:chExt cx="0" cy="0"/>
        </a:xfrm>
      </p:grpSpPr>
      <p:sp>
        <p:nvSpPr>
          <p:cNvPr id="2" name="Background">
            <a:extLst>
              <a:ext uri="{FF2B5EF4-FFF2-40B4-BE49-F238E27FC236}">
                <a16:creationId xmlns:a16="http://schemas.microsoft.com/office/drawing/2014/main" id="{4993A34C-ACAB-02FA-E1E6-47D32E0E4F4E}"/>
              </a:ext>
            </a:extLst>
          </p:cNvPr>
          <p:cNvSpPr>
            <a:spLocks noGrp="1" noRot="1" noMove="1" noResize="1" noEditPoints="1" noAdjustHandles="1" noChangeArrowheads="1" noChangeShapeType="1"/>
          </p:cNvSpPr>
          <p:nvPr userDrawn="1"/>
        </p:nvSpPr>
        <p:spPr bwMode="white">
          <a:xfrm>
            <a:off x="0" y="0"/>
            <a:ext cx="12192000" cy="6858000"/>
          </a:xfrm>
          <a:prstGeom prst="rect">
            <a:avLst/>
          </a:prstGeom>
          <a:solidFill>
            <a:srgbClr val="00767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a:p>
        </p:txBody>
      </p:sp>
      <p:sp>
        <p:nvSpPr>
          <p:cNvPr id="9" name="Title 8">
            <a:extLst>
              <a:ext uri="{FF2B5EF4-FFF2-40B4-BE49-F238E27FC236}">
                <a16:creationId xmlns:a16="http://schemas.microsoft.com/office/drawing/2014/main" id="{BE384B91-7C7D-780C-8AA4-98DB0A7CE2E2}"/>
              </a:ext>
            </a:extLst>
          </p:cNvPr>
          <p:cNvSpPr>
            <a:spLocks noGrp="1"/>
          </p:cNvSpPr>
          <p:nvPr>
            <p:ph type="title" hasCustomPrompt="1"/>
          </p:nvPr>
        </p:nvSpPr>
        <p:spPr/>
        <p:txBody>
          <a:bodyPr tIns="144000" anchor="t" anchorCtr="0"/>
          <a:lstStyle>
            <a:lvl1pPr>
              <a:defRPr sz="5000">
                <a:latin typeface="+mj-lt"/>
              </a:defRPr>
            </a:lvl1pPr>
          </a:lstStyle>
          <a:p>
            <a:r>
              <a:rPr lang="da-DK" dirty="0"/>
              <a:t>Klik for at tilføje titel max. 1 linje</a:t>
            </a:r>
          </a:p>
        </p:txBody>
      </p:sp>
      <p:sp>
        <p:nvSpPr>
          <p:cNvPr id="3" name="Text Placeholder 2">
            <a:extLst>
              <a:ext uri="{FF2B5EF4-FFF2-40B4-BE49-F238E27FC236}">
                <a16:creationId xmlns:a16="http://schemas.microsoft.com/office/drawing/2014/main" id="{5812DEF8-F051-9B64-220D-5DB90927D370}"/>
              </a:ext>
            </a:extLst>
          </p:cNvPr>
          <p:cNvSpPr>
            <a:spLocks noGrp="1"/>
          </p:cNvSpPr>
          <p:nvPr>
            <p:ph type="body" sz="quarter" idx="13" hasCustomPrompt="1"/>
          </p:nvPr>
        </p:nvSpPr>
        <p:spPr>
          <a:xfrm>
            <a:off x="557213" y="1828800"/>
            <a:ext cx="11085512" cy="4298950"/>
          </a:xfrm>
        </p:spPr>
        <p:txBody>
          <a:bodyPr/>
          <a:lstStyle/>
          <a:p>
            <a:pPr lvl="0"/>
            <a:r>
              <a:rPr lang="da-DK" noProof="0" dirty="0"/>
              <a:t>Klik for at tilføje tekst                                                                                                                                Klik ENTER og derefter TAB for at se næste tekstformat                                                                    Klik SHIFT+TAB for at se foregående tekstformat</a:t>
            </a:r>
          </a:p>
        </p:txBody>
      </p:sp>
      <p:sp>
        <p:nvSpPr>
          <p:cNvPr id="4" name="Date Placeholder 3">
            <a:extLst>
              <a:ext uri="{FF2B5EF4-FFF2-40B4-BE49-F238E27FC236}">
                <a16:creationId xmlns:a16="http://schemas.microsoft.com/office/drawing/2014/main" id="{ACA155B0-9829-E80F-4B1B-FB5CC0A64876}"/>
              </a:ext>
            </a:extLst>
          </p:cNvPr>
          <p:cNvSpPr>
            <a:spLocks noGrp="1"/>
          </p:cNvSpPr>
          <p:nvPr>
            <p:ph type="dt" sz="half" idx="10"/>
          </p:nvPr>
        </p:nvSpPr>
        <p:spPr>
          <a:xfrm>
            <a:off x="9650706" y="6303600"/>
            <a:ext cx="1120696" cy="252000"/>
          </a:xfrm>
          <a:prstGeom prst="rect">
            <a:avLst/>
          </a:prstGeom>
        </p:spPr>
        <p:txBody>
          <a:bodyPr/>
          <a:lstStyle/>
          <a:p>
            <a:pPr marL="171450" indent="-171450" algn="l">
              <a:buFont typeface="Arial" panose="020B0604020202020204" pitchFamily="34" charset="0"/>
              <a:buChar char="|"/>
            </a:pPr>
            <a:fld id="{18F9E697-FAE3-4D83-97B0-3B57ABE98622}" type="datetime1">
              <a:rPr lang="da-DK" smtClean="0"/>
              <a:t>02-10-2025</a:t>
            </a:fld>
            <a:endParaRPr lang="da-DK" dirty="0"/>
          </a:p>
        </p:txBody>
      </p:sp>
      <p:sp>
        <p:nvSpPr>
          <p:cNvPr id="5" name="Footer Placeholder 4">
            <a:extLst>
              <a:ext uri="{FF2B5EF4-FFF2-40B4-BE49-F238E27FC236}">
                <a16:creationId xmlns:a16="http://schemas.microsoft.com/office/drawing/2014/main" id="{3D602359-E13E-86CD-E09B-64CA21A56A16}"/>
              </a:ext>
            </a:extLst>
          </p:cNvPr>
          <p:cNvSpPr>
            <a:spLocks noGrp="1"/>
          </p:cNvSpPr>
          <p:nvPr>
            <p:ph type="ftr" sz="quarter" idx="11"/>
          </p:nvPr>
        </p:nvSpPr>
        <p:spPr/>
        <p:txBody>
          <a:bodyPr/>
          <a:lstStyle/>
          <a:p>
            <a:r>
              <a:rPr lang="da-DK" dirty="0"/>
              <a:t>Energistyrelsen</a:t>
            </a:r>
          </a:p>
        </p:txBody>
      </p:sp>
      <p:sp>
        <p:nvSpPr>
          <p:cNvPr id="10" name="Slide Number Placeholder 9">
            <a:extLst>
              <a:ext uri="{FF2B5EF4-FFF2-40B4-BE49-F238E27FC236}">
                <a16:creationId xmlns:a16="http://schemas.microsoft.com/office/drawing/2014/main" id="{2E82FF54-EF64-6A11-857C-85451AA64B82}"/>
              </a:ext>
            </a:extLst>
          </p:cNvPr>
          <p:cNvSpPr>
            <a:spLocks noGrp="1"/>
          </p:cNvSpPr>
          <p:nvPr>
            <p:ph type="sldNum" sz="quarter" idx="12"/>
          </p:nvPr>
        </p:nvSpPr>
        <p:spPr/>
        <p:txBody>
          <a:bodyPr/>
          <a:lstStyle/>
          <a:p>
            <a:r>
              <a:rPr lang="da-DK" dirty="0"/>
              <a:t>Side </a:t>
            </a:r>
            <a:fld id="{5B242B46-DB65-4FA4-8993-88C850261373}" type="slidenum">
              <a:rPr lang="da-DK" smtClean="0"/>
              <a:pPr/>
              <a:t>‹nr.›</a:t>
            </a:fld>
            <a:endParaRPr lang="da-DK" dirty="0"/>
          </a:p>
        </p:txBody>
      </p:sp>
    </p:spTree>
    <p:extLst>
      <p:ext uri="{BB962C8B-B14F-4D97-AF65-F5344CB8AC3E}">
        <p14:creationId xmlns:p14="http://schemas.microsoft.com/office/powerpoint/2010/main" val="4030491036"/>
      </p:ext>
    </p:extLst>
  </p:cSld>
  <p:clrMapOvr>
    <a:overrideClrMapping bg1="dk1" tx1="lt1" bg2="dk2" tx2="lt2" accent1="lt1" accent2="accent2" accent3="accent3" accent4="accent4" accent5="accent5" accent6="accent6" hlink="hlink" folHlink="folHlink"/>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Stor overskrift og tekst C">
    <p:bg>
      <p:bgPr>
        <a:solidFill>
          <a:srgbClr val="E6BA20"/>
        </a:solidFill>
        <a:effectLst/>
      </p:bgPr>
    </p:bg>
    <p:spTree>
      <p:nvGrpSpPr>
        <p:cNvPr id="1" name=""/>
        <p:cNvGrpSpPr/>
        <p:nvPr/>
      </p:nvGrpSpPr>
      <p:grpSpPr>
        <a:xfrm>
          <a:off x="0" y="0"/>
          <a:ext cx="0" cy="0"/>
          <a:chOff x="0" y="0"/>
          <a:chExt cx="0" cy="0"/>
        </a:xfrm>
      </p:grpSpPr>
      <p:sp>
        <p:nvSpPr>
          <p:cNvPr id="2" name="Background">
            <a:extLst>
              <a:ext uri="{FF2B5EF4-FFF2-40B4-BE49-F238E27FC236}">
                <a16:creationId xmlns:a16="http://schemas.microsoft.com/office/drawing/2014/main" id="{4993A34C-ACAB-02FA-E1E6-47D32E0E4F4E}"/>
              </a:ext>
            </a:extLst>
          </p:cNvPr>
          <p:cNvSpPr>
            <a:spLocks noGrp="1" noRot="1" noMove="1" noResize="1" noEditPoints="1" noAdjustHandles="1" noChangeArrowheads="1" noChangeShapeType="1"/>
          </p:cNvSpPr>
          <p:nvPr userDrawn="1"/>
        </p:nvSpPr>
        <p:spPr bwMode="white">
          <a:xfrm>
            <a:off x="0" y="0"/>
            <a:ext cx="12192000" cy="6858000"/>
          </a:xfrm>
          <a:prstGeom prst="rect">
            <a:avLst/>
          </a:prstGeom>
          <a:solidFill>
            <a:srgbClr val="E6BA20"/>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a:p>
        </p:txBody>
      </p:sp>
      <p:sp>
        <p:nvSpPr>
          <p:cNvPr id="9" name="Title 8">
            <a:extLst>
              <a:ext uri="{FF2B5EF4-FFF2-40B4-BE49-F238E27FC236}">
                <a16:creationId xmlns:a16="http://schemas.microsoft.com/office/drawing/2014/main" id="{BE384B91-7C7D-780C-8AA4-98DB0A7CE2E2}"/>
              </a:ext>
            </a:extLst>
          </p:cNvPr>
          <p:cNvSpPr>
            <a:spLocks noGrp="1"/>
          </p:cNvSpPr>
          <p:nvPr>
            <p:ph type="title" hasCustomPrompt="1"/>
          </p:nvPr>
        </p:nvSpPr>
        <p:spPr/>
        <p:txBody>
          <a:bodyPr tIns="144000" anchor="t" anchorCtr="0"/>
          <a:lstStyle>
            <a:lvl1pPr>
              <a:defRPr sz="5000">
                <a:latin typeface="+mj-lt"/>
              </a:defRPr>
            </a:lvl1pPr>
          </a:lstStyle>
          <a:p>
            <a:r>
              <a:rPr lang="da-DK" dirty="0"/>
              <a:t>Klik for at tilføje titel max. 1 linje</a:t>
            </a:r>
          </a:p>
        </p:txBody>
      </p:sp>
      <p:sp>
        <p:nvSpPr>
          <p:cNvPr id="3" name="Text Placeholder 2">
            <a:extLst>
              <a:ext uri="{FF2B5EF4-FFF2-40B4-BE49-F238E27FC236}">
                <a16:creationId xmlns:a16="http://schemas.microsoft.com/office/drawing/2014/main" id="{04A2CB00-E39F-AC7B-4427-3C4115F45976}"/>
              </a:ext>
            </a:extLst>
          </p:cNvPr>
          <p:cNvSpPr>
            <a:spLocks noGrp="1"/>
          </p:cNvSpPr>
          <p:nvPr>
            <p:ph type="body" sz="quarter" idx="13" hasCustomPrompt="1"/>
          </p:nvPr>
        </p:nvSpPr>
        <p:spPr>
          <a:xfrm>
            <a:off x="557213" y="1828800"/>
            <a:ext cx="11085512" cy="4298950"/>
          </a:xfrm>
        </p:spPr>
        <p:txBody>
          <a:bodyPr/>
          <a:lstStyle/>
          <a:p>
            <a:pPr lvl="0"/>
            <a:r>
              <a:rPr lang="da-DK" noProof="0" dirty="0"/>
              <a:t>Klik for at tilføje tekst                                                                                                                                Klik ENTER og derefter TAB for at se næste tekstformat                                                                    Klik SHIFT+TAB for at se foregående tekstformat</a:t>
            </a:r>
          </a:p>
        </p:txBody>
      </p:sp>
      <p:sp>
        <p:nvSpPr>
          <p:cNvPr id="4" name="Date Placeholder 3">
            <a:extLst>
              <a:ext uri="{FF2B5EF4-FFF2-40B4-BE49-F238E27FC236}">
                <a16:creationId xmlns:a16="http://schemas.microsoft.com/office/drawing/2014/main" id="{ACA155B0-9829-E80F-4B1B-FB5CC0A64876}"/>
              </a:ext>
            </a:extLst>
          </p:cNvPr>
          <p:cNvSpPr>
            <a:spLocks noGrp="1"/>
          </p:cNvSpPr>
          <p:nvPr>
            <p:ph type="dt" sz="half" idx="10"/>
          </p:nvPr>
        </p:nvSpPr>
        <p:spPr>
          <a:xfrm>
            <a:off x="9650706" y="6303600"/>
            <a:ext cx="1120696" cy="252000"/>
          </a:xfrm>
          <a:prstGeom prst="rect">
            <a:avLst/>
          </a:prstGeom>
        </p:spPr>
        <p:txBody>
          <a:bodyPr/>
          <a:lstStyle/>
          <a:p>
            <a:pPr marL="171450" indent="-171450" algn="l">
              <a:buFont typeface="Arial" panose="020B0604020202020204" pitchFamily="34" charset="0"/>
              <a:buChar char="|"/>
            </a:pPr>
            <a:fld id="{B40F051C-E716-4D26-B162-B980B4602E62}" type="datetime1">
              <a:rPr lang="da-DK" smtClean="0"/>
              <a:t>02-10-2025</a:t>
            </a:fld>
            <a:endParaRPr lang="da-DK" dirty="0"/>
          </a:p>
        </p:txBody>
      </p:sp>
      <p:sp>
        <p:nvSpPr>
          <p:cNvPr id="5" name="Footer Placeholder 4">
            <a:extLst>
              <a:ext uri="{FF2B5EF4-FFF2-40B4-BE49-F238E27FC236}">
                <a16:creationId xmlns:a16="http://schemas.microsoft.com/office/drawing/2014/main" id="{3D602359-E13E-86CD-E09B-64CA21A56A16}"/>
              </a:ext>
            </a:extLst>
          </p:cNvPr>
          <p:cNvSpPr>
            <a:spLocks noGrp="1"/>
          </p:cNvSpPr>
          <p:nvPr>
            <p:ph type="ftr" sz="quarter" idx="11"/>
          </p:nvPr>
        </p:nvSpPr>
        <p:spPr/>
        <p:txBody>
          <a:bodyPr/>
          <a:lstStyle/>
          <a:p>
            <a:r>
              <a:rPr lang="da-DK" dirty="0"/>
              <a:t>Energistyrelsen</a:t>
            </a:r>
          </a:p>
        </p:txBody>
      </p:sp>
      <p:sp>
        <p:nvSpPr>
          <p:cNvPr id="10" name="Slide Number Placeholder 9">
            <a:extLst>
              <a:ext uri="{FF2B5EF4-FFF2-40B4-BE49-F238E27FC236}">
                <a16:creationId xmlns:a16="http://schemas.microsoft.com/office/drawing/2014/main" id="{2E82FF54-EF64-6A11-857C-85451AA64B82}"/>
              </a:ext>
            </a:extLst>
          </p:cNvPr>
          <p:cNvSpPr>
            <a:spLocks noGrp="1"/>
          </p:cNvSpPr>
          <p:nvPr>
            <p:ph type="sldNum" sz="quarter" idx="12"/>
          </p:nvPr>
        </p:nvSpPr>
        <p:spPr/>
        <p:txBody>
          <a:bodyPr/>
          <a:lstStyle/>
          <a:p>
            <a:r>
              <a:rPr lang="da-DK" dirty="0"/>
              <a:t>Side </a:t>
            </a:r>
            <a:fld id="{5B242B46-DB65-4FA4-8993-88C850261373}" type="slidenum">
              <a:rPr lang="da-DK" smtClean="0"/>
              <a:pPr/>
              <a:t>‹nr.›</a:t>
            </a:fld>
            <a:endParaRPr lang="da-DK" dirty="0"/>
          </a:p>
        </p:txBody>
      </p:sp>
    </p:spTree>
    <p:extLst>
      <p:ext uri="{BB962C8B-B14F-4D97-AF65-F5344CB8AC3E}">
        <p14:creationId xmlns:p14="http://schemas.microsoft.com/office/powerpoint/2010/main" val="2979943937"/>
      </p:ext>
    </p:extLst>
  </p:cSld>
  <p:clrMapOvr>
    <a:overrideClrMapping bg1="dk1" tx1="lt1" bg2="dk2" tx2="lt2" accent1="accent1" accent2="accent2" accent3="lt1" accent4="accent4" accent5="accent5" accent6="accent6" hlink="hlink" folHlink="folHlink"/>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Stor overskrift og tekst D">
    <p:bg>
      <p:bgPr>
        <a:solidFill>
          <a:srgbClr val="E6BA20"/>
        </a:solidFill>
        <a:effectLst/>
      </p:bgPr>
    </p:bg>
    <p:spTree>
      <p:nvGrpSpPr>
        <p:cNvPr id="1" name=""/>
        <p:cNvGrpSpPr/>
        <p:nvPr/>
      </p:nvGrpSpPr>
      <p:grpSpPr>
        <a:xfrm>
          <a:off x="0" y="0"/>
          <a:ext cx="0" cy="0"/>
          <a:chOff x="0" y="0"/>
          <a:chExt cx="0" cy="0"/>
        </a:xfrm>
      </p:grpSpPr>
      <p:sp>
        <p:nvSpPr>
          <p:cNvPr id="2" name="Background">
            <a:extLst>
              <a:ext uri="{FF2B5EF4-FFF2-40B4-BE49-F238E27FC236}">
                <a16:creationId xmlns:a16="http://schemas.microsoft.com/office/drawing/2014/main" id="{4993A34C-ACAB-02FA-E1E6-47D32E0E4F4E}"/>
              </a:ext>
            </a:extLst>
          </p:cNvPr>
          <p:cNvSpPr>
            <a:spLocks noGrp="1" noRot="1" noMove="1" noResize="1" noEditPoints="1" noAdjustHandles="1" noChangeArrowheads="1" noChangeShapeType="1"/>
          </p:cNvSpPr>
          <p:nvPr userDrawn="1"/>
        </p:nvSpPr>
        <p:spPr bwMode="white">
          <a:xfrm>
            <a:off x="0" y="0"/>
            <a:ext cx="12192000" cy="6858000"/>
          </a:xfrm>
          <a:prstGeom prst="rect">
            <a:avLst/>
          </a:prstGeom>
          <a:solidFill>
            <a:srgbClr val="BB4E27"/>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a:p>
        </p:txBody>
      </p:sp>
      <p:sp>
        <p:nvSpPr>
          <p:cNvPr id="9" name="Title 8">
            <a:extLst>
              <a:ext uri="{FF2B5EF4-FFF2-40B4-BE49-F238E27FC236}">
                <a16:creationId xmlns:a16="http://schemas.microsoft.com/office/drawing/2014/main" id="{BE384B91-7C7D-780C-8AA4-98DB0A7CE2E2}"/>
              </a:ext>
            </a:extLst>
          </p:cNvPr>
          <p:cNvSpPr>
            <a:spLocks noGrp="1"/>
          </p:cNvSpPr>
          <p:nvPr>
            <p:ph type="title" hasCustomPrompt="1"/>
          </p:nvPr>
        </p:nvSpPr>
        <p:spPr/>
        <p:txBody>
          <a:bodyPr tIns="144000" anchor="t" anchorCtr="0"/>
          <a:lstStyle>
            <a:lvl1pPr>
              <a:defRPr sz="5000">
                <a:latin typeface="+mj-lt"/>
              </a:defRPr>
            </a:lvl1pPr>
          </a:lstStyle>
          <a:p>
            <a:r>
              <a:rPr lang="da-DK" dirty="0"/>
              <a:t>Klik for at tilføje titel max. 1 linje</a:t>
            </a:r>
          </a:p>
        </p:txBody>
      </p:sp>
      <p:sp>
        <p:nvSpPr>
          <p:cNvPr id="3" name="Text Placeholder 2">
            <a:extLst>
              <a:ext uri="{FF2B5EF4-FFF2-40B4-BE49-F238E27FC236}">
                <a16:creationId xmlns:a16="http://schemas.microsoft.com/office/drawing/2014/main" id="{CDD3E67F-2C40-7719-C635-C72F08DDD443}"/>
              </a:ext>
            </a:extLst>
          </p:cNvPr>
          <p:cNvSpPr>
            <a:spLocks noGrp="1"/>
          </p:cNvSpPr>
          <p:nvPr>
            <p:ph type="body" sz="quarter" idx="13" hasCustomPrompt="1"/>
          </p:nvPr>
        </p:nvSpPr>
        <p:spPr>
          <a:xfrm>
            <a:off x="557213" y="1828800"/>
            <a:ext cx="11085512" cy="4298950"/>
          </a:xfrm>
        </p:spPr>
        <p:txBody>
          <a:bodyPr/>
          <a:lstStyle/>
          <a:p>
            <a:pPr lvl="0"/>
            <a:r>
              <a:rPr lang="da-DK" noProof="0" dirty="0"/>
              <a:t>Klik for at tilføje tekst                                                                                                                                Klik ENTER og derefter TAB for at se næste tekstformat                                                                    Klik SHIFT+TAB for at se foregående tekstformat</a:t>
            </a:r>
          </a:p>
        </p:txBody>
      </p:sp>
      <p:sp>
        <p:nvSpPr>
          <p:cNvPr id="4" name="Date Placeholder 3">
            <a:extLst>
              <a:ext uri="{FF2B5EF4-FFF2-40B4-BE49-F238E27FC236}">
                <a16:creationId xmlns:a16="http://schemas.microsoft.com/office/drawing/2014/main" id="{ACA155B0-9829-E80F-4B1B-FB5CC0A64876}"/>
              </a:ext>
            </a:extLst>
          </p:cNvPr>
          <p:cNvSpPr>
            <a:spLocks noGrp="1"/>
          </p:cNvSpPr>
          <p:nvPr>
            <p:ph type="dt" sz="half" idx="10"/>
          </p:nvPr>
        </p:nvSpPr>
        <p:spPr>
          <a:xfrm>
            <a:off x="9650706" y="6303600"/>
            <a:ext cx="1120696" cy="252000"/>
          </a:xfrm>
          <a:prstGeom prst="rect">
            <a:avLst/>
          </a:prstGeom>
        </p:spPr>
        <p:txBody>
          <a:bodyPr/>
          <a:lstStyle/>
          <a:p>
            <a:pPr marL="171450" indent="-171450" algn="l">
              <a:buFont typeface="Arial" panose="020B0604020202020204" pitchFamily="34" charset="0"/>
              <a:buChar char="|"/>
            </a:pPr>
            <a:fld id="{C7099FE1-CE60-4B27-9644-2D972F39000C}" type="datetime1">
              <a:rPr lang="da-DK" smtClean="0"/>
              <a:t>02-10-2025</a:t>
            </a:fld>
            <a:endParaRPr lang="da-DK" dirty="0"/>
          </a:p>
        </p:txBody>
      </p:sp>
      <p:sp>
        <p:nvSpPr>
          <p:cNvPr id="5" name="Footer Placeholder 4">
            <a:extLst>
              <a:ext uri="{FF2B5EF4-FFF2-40B4-BE49-F238E27FC236}">
                <a16:creationId xmlns:a16="http://schemas.microsoft.com/office/drawing/2014/main" id="{3D602359-E13E-86CD-E09B-64CA21A56A16}"/>
              </a:ext>
            </a:extLst>
          </p:cNvPr>
          <p:cNvSpPr>
            <a:spLocks noGrp="1"/>
          </p:cNvSpPr>
          <p:nvPr>
            <p:ph type="ftr" sz="quarter" idx="11"/>
          </p:nvPr>
        </p:nvSpPr>
        <p:spPr/>
        <p:txBody>
          <a:bodyPr/>
          <a:lstStyle/>
          <a:p>
            <a:r>
              <a:rPr lang="da-DK" dirty="0"/>
              <a:t>Energistyrelsen</a:t>
            </a:r>
          </a:p>
        </p:txBody>
      </p:sp>
      <p:sp>
        <p:nvSpPr>
          <p:cNvPr id="10" name="Slide Number Placeholder 9">
            <a:extLst>
              <a:ext uri="{FF2B5EF4-FFF2-40B4-BE49-F238E27FC236}">
                <a16:creationId xmlns:a16="http://schemas.microsoft.com/office/drawing/2014/main" id="{2E82FF54-EF64-6A11-857C-85451AA64B82}"/>
              </a:ext>
            </a:extLst>
          </p:cNvPr>
          <p:cNvSpPr>
            <a:spLocks noGrp="1"/>
          </p:cNvSpPr>
          <p:nvPr>
            <p:ph type="sldNum" sz="quarter" idx="12"/>
          </p:nvPr>
        </p:nvSpPr>
        <p:spPr/>
        <p:txBody>
          <a:bodyPr/>
          <a:lstStyle/>
          <a:p>
            <a:r>
              <a:rPr lang="da-DK" dirty="0"/>
              <a:t>Side </a:t>
            </a:r>
            <a:fld id="{5B242B46-DB65-4FA4-8993-88C850261373}" type="slidenum">
              <a:rPr lang="da-DK" smtClean="0"/>
              <a:pPr/>
              <a:t>‹nr.›</a:t>
            </a:fld>
            <a:endParaRPr lang="da-DK" dirty="0"/>
          </a:p>
        </p:txBody>
      </p:sp>
    </p:spTree>
    <p:extLst>
      <p:ext uri="{BB962C8B-B14F-4D97-AF65-F5344CB8AC3E}">
        <p14:creationId xmlns:p14="http://schemas.microsoft.com/office/powerpoint/2010/main" val="2349358873"/>
      </p:ext>
    </p:extLst>
  </p:cSld>
  <p:clrMapOvr>
    <a:overrideClrMapping bg1="dk1" tx1="lt1" bg2="dk2" tx2="lt2" accent1="accent1" accent2="accent2" accent3="accent3" accent4="accent4" accent5="accent5" accent6="lt1" hlink="hlink" folHlink="folHlink"/>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F66F4BD-6BD4-D93B-702F-7D45AA3CFC8D}"/>
              </a:ext>
            </a:extLst>
          </p:cNvPr>
          <p:cNvSpPr>
            <a:spLocks noGrp="1"/>
          </p:cNvSpPr>
          <p:nvPr>
            <p:ph type="dt" sz="half" idx="10"/>
          </p:nvPr>
        </p:nvSpPr>
        <p:spPr>
          <a:xfrm>
            <a:off x="9650706" y="6303600"/>
            <a:ext cx="1120696" cy="252000"/>
          </a:xfrm>
          <a:prstGeom prst="rect">
            <a:avLst/>
          </a:prstGeom>
        </p:spPr>
        <p:txBody>
          <a:bodyPr/>
          <a:lstStyle/>
          <a:p>
            <a:pPr marL="171450" indent="-171450" algn="l">
              <a:buFont typeface="Arial" panose="020B0604020202020204" pitchFamily="34" charset="0"/>
              <a:buChar char="|"/>
            </a:pPr>
            <a:fld id="{D8ECAC88-BC20-4ECE-A3B2-9FB89A629DE6}" type="datetime1">
              <a:rPr lang="da-DK" smtClean="0"/>
              <a:t>02-10-2025</a:t>
            </a:fld>
            <a:endParaRPr lang="da-DK" dirty="0"/>
          </a:p>
        </p:txBody>
      </p:sp>
      <p:sp>
        <p:nvSpPr>
          <p:cNvPr id="5" name="Footer Placeholder 4">
            <a:extLst>
              <a:ext uri="{FF2B5EF4-FFF2-40B4-BE49-F238E27FC236}">
                <a16:creationId xmlns:a16="http://schemas.microsoft.com/office/drawing/2014/main" id="{BB2893FE-6F5E-ECD9-A181-19AD66703417}"/>
              </a:ext>
            </a:extLst>
          </p:cNvPr>
          <p:cNvSpPr>
            <a:spLocks noGrp="1"/>
          </p:cNvSpPr>
          <p:nvPr>
            <p:ph type="ftr" sz="quarter" idx="11"/>
          </p:nvPr>
        </p:nvSpPr>
        <p:spPr/>
        <p:txBody>
          <a:bodyPr/>
          <a:lstStyle/>
          <a:p>
            <a:r>
              <a:rPr lang="da-DK" dirty="0"/>
              <a:t>Energistyrelsen</a:t>
            </a:r>
          </a:p>
        </p:txBody>
      </p:sp>
      <p:sp>
        <p:nvSpPr>
          <p:cNvPr id="6" name="Slide Number Placeholder 5">
            <a:extLst>
              <a:ext uri="{FF2B5EF4-FFF2-40B4-BE49-F238E27FC236}">
                <a16:creationId xmlns:a16="http://schemas.microsoft.com/office/drawing/2014/main" id="{A92F2D6A-1E7C-E38F-B649-658B947DAFE4}"/>
              </a:ext>
            </a:extLst>
          </p:cNvPr>
          <p:cNvSpPr>
            <a:spLocks noGrp="1"/>
          </p:cNvSpPr>
          <p:nvPr>
            <p:ph type="sldNum" sz="quarter" idx="12"/>
          </p:nvPr>
        </p:nvSpPr>
        <p:spPr/>
        <p:txBody>
          <a:bodyPr/>
          <a:lstStyle/>
          <a:p>
            <a:r>
              <a:rPr lang="da-DK" dirty="0"/>
              <a:t>Side </a:t>
            </a:r>
            <a:fld id="{5B242B46-DB65-4FA4-8993-88C850261373}" type="slidenum">
              <a:rPr lang="da-DK" smtClean="0"/>
              <a:pPr/>
              <a:t>‹nr.›</a:t>
            </a:fld>
            <a:endParaRPr lang="da-DK" dirty="0"/>
          </a:p>
        </p:txBody>
      </p:sp>
    </p:spTree>
    <p:extLst>
      <p:ext uri="{BB962C8B-B14F-4D97-AF65-F5344CB8AC3E}">
        <p14:creationId xmlns:p14="http://schemas.microsoft.com/office/powerpoint/2010/main" val="284394888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Brugerguide">
    <p:bg>
      <p:bgPr>
        <a:solidFill>
          <a:schemeClr val="bg1"/>
        </a:solidFill>
        <a:effectLst/>
      </p:bgPr>
    </p:bg>
    <p:spTree>
      <p:nvGrpSpPr>
        <p:cNvPr id="1" name=""/>
        <p:cNvGrpSpPr/>
        <p:nvPr/>
      </p:nvGrpSpPr>
      <p:grpSpPr>
        <a:xfrm>
          <a:off x="0" y="0"/>
          <a:ext cx="0" cy="0"/>
          <a:chOff x="0" y="0"/>
          <a:chExt cx="0" cy="0"/>
        </a:xfrm>
      </p:grpSpPr>
      <p:grpSp>
        <p:nvGrpSpPr>
          <p:cNvPr id="59" name="Group 58">
            <a:extLst>
              <a:ext uri="{FF2B5EF4-FFF2-40B4-BE49-F238E27FC236}">
                <a16:creationId xmlns:a16="http://schemas.microsoft.com/office/drawing/2014/main" id="{24B4963F-EF50-A812-0690-03BC8020CCEA}"/>
              </a:ext>
            </a:extLst>
          </p:cNvPr>
          <p:cNvGrpSpPr/>
          <p:nvPr userDrawn="1"/>
        </p:nvGrpSpPr>
        <p:grpSpPr>
          <a:xfrm>
            <a:off x="3333960" y="2181716"/>
            <a:ext cx="1127806" cy="1673290"/>
            <a:chOff x="3770746" y="2055594"/>
            <a:chExt cx="1127806" cy="1673290"/>
          </a:xfrm>
        </p:grpSpPr>
        <p:pic>
          <p:nvPicPr>
            <p:cNvPr id="48" name="Picture 47">
              <a:extLst>
                <a:ext uri="{FF2B5EF4-FFF2-40B4-BE49-F238E27FC236}">
                  <a16:creationId xmlns:a16="http://schemas.microsoft.com/office/drawing/2014/main" id="{BEEA3156-CFF7-2F0A-8CEA-6F4FA0E442F9}"/>
                </a:ext>
              </a:extLst>
            </p:cNvPr>
            <p:cNvPicPr>
              <a:picLocks noChangeAspect="1"/>
            </p:cNvPicPr>
            <p:nvPr userDrawn="1"/>
          </p:nvPicPr>
          <p:blipFill>
            <a:blip r:embed="rId2"/>
            <a:srcRect t="7887" b="12611"/>
            <a:stretch/>
          </p:blipFill>
          <p:spPr>
            <a:xfrm>
              <a:off x="3770746" y="2055594"/>
              <a:ext cx="1127806" cy="1673290"/>
            </a:xfrm>
            <a:prstGeom prst="rect">
              <a:avLst/>
            </a:prstGeom>
          </p:spPr>
        </p:pic>
        <p:sp>
          <p:nvSpPr>
            <p:cNvPr id="49" name="Rektangel 36">
              <a:extLst>
                <a:ext uri="{FF2B5EF4-FFF2-40B4-BE49-F238E27FC236}">
                  <a16:creationId xmlns:a16="http://schemas.microsoft.com/office/drawing/2014/main" id="{6C47D37F-BACD-589B-4841-6BEA7B1AC94A}"/>
                </a:ext>
              </a:extLst>
            </p:cNvPr>
            <p:cNvSpPr/>
            <p:nvPr userDrawn="1"/>
          </p:nvSpPr>
          <p:spPr>
            <a:xfrm>
              <a:off x="3778904" y="2161460"/>
              <a:ext cx="1114069" cy="164558"/>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56" name="Rektangel 36">
              <a:extLst>
                <a:ext uri="{FF2B5EF4-FFF2-40B4-BE49-F238E27FC236}">
                  <a16:creationId xmlns:a16="http://schemas.microsoft.com/office/drawing/2014/main" id="{9E1225CE-6F50-B167-A8E0-25216D4D1DD9}"/>
                </a:ext>
              </a:extLst>
            </p:cNvPr>
            <p:cNvSpPr/>
            <p:nvPr userDrawn="1"/>
          </p:nvSpPr>
          <p:spPr>
            <a:xfrm>
              <a:off x="3777334" y="2879468"/>
              <a:ext cx="696628" cy="59034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grpSp>
      <p:sp>
        <p:nvSpPr>
          <p:cNvPr id="40" name="Text Box 48">
            <a:extLst>
              <a:ext uri="{FF2B5EF4-FFF2-40B4-BE49-F238E27FC236}">
                <a16:creationId xmlns:a16="http://schemas.microsoft.com/office/drawing/2014/main" id="{CE1AEC6B-E946-AA4A-CFB4-15FD50AC8838}"/>
              </a:ext>
            </a:extLst>
          </p:cNvPr>
          <p:cNvSpPr txBox="1">
            <a:spLocks noChangeArrowheads="1"/>
          </p:cNvSpPr>
          <p:nvPr userDrawn="1"/>
        </p:nvSpPr>
        <p:spPr bwMode="auto">
          <a:xfrm>
            <a:off x="567373" y="2284155"/>
            <a:ext cx="2016000" cy="1436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no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1091563" rtl="0" eaLnBrk="1" fontAlgn="auto" latinLnBrk="0" hangingPunct="1">
              <a:lnSpc>
                <a:spcPct val="100000"/>
              </a:lnSpc>
              <a:spcBef>
                <a:spcPts val="0"/>
              </a:spcBef>
              <a:spcAft>
                <a:spcPts val="600"/>
              </a:spcAft>
              <a:buClrTx/>
              <a:buSzTx/>
              <a:buFontTx/>
              <a:buNone/>
              <a:tabLst/>
              <a:defRPr/>
            </a:pPr>
            <a:r>
              <a:rPr lang="da-DK" sz="1000" b="1" kern="1200" noProof="1">
                <a:solidFill>
                  <a:schemeClr val="tx1"/>
                </a:solidFill>
                <a:latin typeface="+mn-lt"/>
                <a:ea typeface="+mn-ea"/>
                <a:cs typeface="Arial" panose="020B0604020202020204" pitchFamily="34" charset="0"/>
              </a:rPr>
              <a:t>Trin for trin</a:t>
            </a:r>
          </a:p>
          <a:p>
            <a:pPr marL="0" marR="0" lvl="0" indent="0" algn="l" defTabSz="1091563" rtl="0" eaLnBrk="1" fontAlgn="auto" latinLnBrk="0" hangingPunct="1">
              <a:lnSpc>
                <a:spcPct val="100000"/>
              </a:lnSpc>
              <a:spcBef>
                <a:spcPts val="0"/>
              </a:spcBef>
              <a:spcAft>
                <a:spcPts val="600"/>
              </a:spcAft>
              <a:buClrTx/>
              <a:buSzTx/>
              <a:buFontTx/>
              <a:buNone/>
              <a:tabLst/>
              <a:defRPr/>
            </a:pPr>
            <a:r>
              <a:rPr lang="da-DK" sz="900" b="1" kern="1200" noProof="1">
                <a:solidFill>
                  <a:schemeClr val="tx1"/>
                </a:solidFill>
                <a:latin typeface="+mn-lt"/>
                <a:ea typeface="+mn-ea"/>
                <a:cs typeface="Arial" panose="020B0604020202020204" pitchFamily="34" charset="0"/>
              </a:rPr>
              <a:t>Nyt slide</a:t>
            </a:r>
          </a:p>
          <a:p>
            <a:pPr marL="0" marR="0" lvl="0" indent="0" algn="l" defTabSz="1091563" rtl="0" eaLnBrk="1" fontAlgn="auto" latinLnBrk="0" hangingPunct="1">
              <a:lnSpc>
                <a:spcPct val="100000"/>
              </a:lnSpc>
              <a:spcBef>
                <a:spcPts val="0"/>
              </a:spcBef>
              <a:spcAft>
                <a:spcPts val="600"/>
              </a:spcAft>
              <a:buClrTx/>
              <a:buSzTx/>
              <a:buFontTx/>
              <a:buNone/>
              <a:tabLst/>
              <a:defRPr/>
            </a:pPr>
            <a:r>
              <a:rPr lang="da-DK" altLang="da-DK" sz="900" b="1" kern="1200" noProof="1">
                <a:solidFill>
                  <a:schemeClr val="tx1"/>
                </a:solidFill>
                <a:latin typeface="+mn-lt"/>
                <a:ea typeface="+mn-ea"/>
                <a:cs typeface="Arial" panose="020B0604020202020204" pitchFamily="34" charset="0"/>
              </a:rPr>
              <a:t>1. </a:t>
            </a:r>
            <a:r>
              <a:rPr lang="da-DK" altLang="da-DK" sz="900" kern="1200" noProof="1">
                <a:solidFill>
                  <a:schemeClr val="tx1"/>
                </a:solidFill>
                <a:latin typeface="+mn-lt"/>
                <a:ea typeface="+mn-ea"/>
                <a:cs typeface="Arial" panose="020B0604020202020204" pitchFamily="34" charset="0"/>
              </a:rPr>
              <a:t>Klik på </a:t>
            </a:r>
            <a:r>
              <a:rPr lang="da-DK" altLang="da-DK" sz="900" b="1" kern="1200" noProof="1">
                <a:solidFill>
                  <a:schemeClr val="tx1"/>
                </a:solidFill>
                <a:latin typeface="+mn-lt"/>
                <a:ea typeface="+mn-ea"/>
                <a:cs typeface="Arial" panose="020B0604020202020204" pitchFamily="34" charset="0"/>
              </a:rPr>
              <a:t>Startside/Hjem</a:t>
            </a:r>
            <a:endParaRPr lang="da-DK" altLang="da-DK" sz="900" b="1" noProof="1">
              <a:solidFill>
                <a:schemeClr val="tx1"/>
              </a:solidFill>
              <a:latin typeface="+mn-lt"/>
              <a:cs typeface="Arial" panose="020B0604020202020204" pitchFamily="34" charset="0"/>
            </a:endParaRPr>
          </a:p>
          <a:p>
            <a:pPr marL="0" marR="0" lvl="0" indent="0" algn="l" defTabSz="1091563" rtl="0" eaLnBrk="1" fontAlgn="auto" latinLnBrk="0" hangingPunct="1">
              <a:lnSpc>
                <a:spcPct val="100000"/>
              </a:lnSpc>
              <a:spcBef>
                <a:spcPts val="0"/>
              </a:spcBef>
              <a:spcAft>
                <a:spcPts val="600"/>
              </a:spcAft>
              <a:buClrTx/>
              <a:buSzTx/>
              <a:buFontTx/>
              <a:buNone/>
              <a:tabLst/>
              <a:defRPr/>
            </a:pPr>
            <a:r>
              <a:rPr lang="da-DK" altLang="da-DK" sz="900" b="1" noProof="1">
                <a:solidFill>
                  <a:schemeClr val="tx1"/>
                </a:solidFill>
                <a:latin typeface="+mn-lt"/>
                <a:cs typeface="Arial" panose="020B0604020202020204" pitchFamily="34" charset="0"/>
              </a:rPr>
              <a:t>2.</a:t>
            </a:r>
            <a:r>
              <a:rPr lang="da-DK" altLang="da-DK" sz="900" b="1" baseline="0" noProof="1">
                <a:solidFill>
                  <a:schemeClr val="tx1"/>
                </a:solidFill>
                <a:latin typeface="+mn-lt"/>
                <a:cs typeface="Arial" panose="020B0604020202020204" pitchFamily="34" charset="0"/>
              </a:rPr>
              <a:t> </a:t>
            </a:r>
            <a:r>
              <a:rPr lang="da-DK" altLang="da-DK" sz="900" baseline="0" noProof="1">
                <a:solidFill>
                  <a:schemeClr val="tx1"/>
                </a:solidFill>
                <a:latin typeface="+mn-lt"/>
                <a:cs typeface="Arial" panose="020B0604020202020204" pitchFamily="34" charset="0"/>
              </a:rPr>
              <a:t>Under knappen </a:t>
            </a:r>
            <a:r>
              <a:rPr lang="da-DK" altLang="da-DK" sz="900" b="1" baseline="0" noProof="1">
                <a:solidFill>
                  <a:schemeClr val="tx1"/>
                </a:solidFill>
                <a:latin typeface="+mn-lt"/>
                <a:cs typeface="Arial" panose="020B0604020202020204" pitchFamily="34" charset="0"/>
              </a:rPr>
              <a:t>Ny slide</a:t>
            </a:r>
            <a:r>
              <a:rPr lang="da-DK" altLang="da-DK" sz="900" b="0" baseline="0" noProof="1">
                <a:solidFill>
                  <a:schemeClr val="tx1"/>
                </a:solidFill>
                <a:latin typeface="+mn-lt"/>
                <a:cs typeface="Arial" panose="020B0604020202020204" pitchFamily="34" charset="0"/>
              </a:rPr>
              <a:t>:</a:t>
            </a:r>
            <a:r>
              <a:rPr lang="da-DK" altLang="da-DK" sz="900" baseline="0" noProof="1">
                <a:solidFill>
                  <a:schemeClr val="tx1"/>
                </a:solidFill>
                <a:latin typeface="+mn-lt"/>
                <a:cs typeface="Arial" panose="020B0604020202020204" pitchFamily="34" charset="0"/>
              </a:rPr>
              <a:t> </a:t>
            </a:r>
            <a:br>
              <a:rPr lang="da-DK" altLang="da-DK" sz="900" baseline="0" noProof="1">
                <a:solidFill>
                  <a:schemeClr val="tx1"/>
                </a:solidFill>
                <a:latin typeface="+mn-lt"/>
                <a:cs typeface="Arial" panose="020B0604020202020204" pitchFamily="34" charset="0"/>
              </a:rPr>
            </a:br>
            <a:r>
              <a:rPr lang="da-DK" altLang="da-DK" sz="900" kern="1200" baseline="0" noProof="1">
                <a:solidFill>
                  <a:schemeClr val="tx1"/>
                </a:solidFill>
                <a:latin typeface="+mn-lt"/>
                <a:ea typeface="+mn-ea"/>
                <a:cs typeface="Arial" panose="020B0604020202020204" pitchFamily="34" charset="0"/>
              </a:rPr>
              <a:t>Klik på øverste del af knappen for duplikere det slide, du har markeret.</a:t>
            </a:r>
            <a:br>
              <a:rPr lang="da-DK" altLang="da-DK" sz="900" kern="1200" baseline="0" noProof="1">
                <a:solidFill>
                  <a:schemeClr val="tx1"/>
                </a:solidFill>
                <a:latin typeface="+mn-lt"/>
                <a:ea typeface="+mn-ea"/>
                <a:cs typeface="Arial" panose="020B0604020202020204" pitchFamily="34" charset="0"/>
              </a:rPr>
            </a:br>
            <a:r>
              <a:rPr lang="da-DK" altLang="da-DK" sz="900" kern="1200" baseline="0" noProof="1">
                <a:solidFill>
                  <a:schemeClr val="tx1"/>
                </a:solidFill>
                <a:latin typeface="+mn-lt"/>
                <a:ea typeface="+mn-ea"/>
                <a:cs typeface="Arial" panose="020B0604020202020204" pitchFamily="34" charset="0"/>
              </a:rPr>
              <a:t>Eller klik på nederste del for at se et udvalg af mulige layoutvalg</a:t>
            </a:r>
            <a:r>
              <a:rPr lang="da-DK" altLang="da-DK" sz="900" baseline="0" noProof="1">
                <a:solidFill>
                  <a:schemeClr val="tx1"/>
                </a:solidFill>
                <a:latin typeface="+mn-lt"/>
                <a:cs typeface="Arial" panose="020B0604020202020204" pitchFamily="34" charset="0"/>
              </a:rPr>
              <a:t>.</a:t>
            </a:r>
            <a:endParaRPr lang="da-DK" altLang="da-DK" sz="900" noProof="1">
              <a:solidFill>
                <a:schemeClr val="tx1"/>
              </a:solidFill>
              <a:latin typeface="+mn-lt"/>
              <a:cs typeface="Arial" panose="020B0604020202020204" pitchFamily="34" charset="0"/>
            </a:endParaRPr>
          </a:p>
        </p:txBody>
      </p:sp>
      <p:sp>
        <p:nvSpPr>
          <p:cNvPr id="2" name="Title 1"/>
          <p:cNvSpPr txBox="1">
            <a:spLocks/>
          </p:cNvSpPr>
          <p:nvPr userDrawn="1"/>
        </p:nvSpPr>
        <p:spPr>
          <a:xfrm>
            <a:off x="557212" y="488144"/>
            <a:ext cx="11083925" cy="558122"/>
          </a:xfrm>
          <a:prstGeom prst="rect">
            <a:avLst/>
          </a:prstGeom>
        </p:spPr>
        <p:txBody>
          <a:bodyPr vert="horz" lIns="0" tIns="0" rIns="0" bIns="0" rtlCol="0" anchor="t" anchorCtr="0">
            <a:noAutofit/>
          </a:bodyPr>
          <a:lstStyle>
            <a:lvl1pPr>
              <a:lnSpc>
                <a:spcPct val="100000"/>
              </a:lnSpc>
              <a:spcBef>
                <a:spcPct val="0"/>
              </a:spcBef>
              <a:buNone/>
              <a:defRPr sz="3200">
                <a:solidFill>
                  <a:schemeClr val="bg1"/>
                </a:solidFill>
                <a:latin typeface="+mj-lt"/>
                <a:ea typeface="+mj-ea"/>
                <a:cs typeface="+mj-cs"/>
              </a:defRPr>
            </a:lvl1pPr>
          </a:lstStyle>
          <a:p>
            <a:pPr lvl="0"/>
            <a:r>
              <a:rPr lang="da-DK" sz="3000" noProof="1">
                <a:solidFill>
                  <a:schemeClr val="tx1"/>
                </a:solidFill>
              </a:rPr>
              <a:t>Brugerguide</a:t>
            </a:r>
            <a:r>
              <a:rPr lang="da-DK" baseline="0" noProof="1">
                <a:solidFill>
                  <a:schemeClr val="tx1"/>
                </a:solidFill>
              </a:rPr>
              <a:t> </a:t>
            </a:r>
            <a:r>
              <a:rPr lang="da-DK" sz="1800" baseline="0" noProof="1">
                <a:solidFill>
                  <a:schemeClr val="tx1"/>
                </a:solidFill>
              </a:rPr>
              <a:t>– </a:t>
            </a:r>
            <a:r>
              <a:rPr lang="da-DK" sz="1800" noProof="1">
                <a:solidFill>
                  <a:schemeClr val="tx1"/>
                </a:solidFill>
              </a:rPr>
              <a:t>Slet denne og øvrige slides du ikke skal bruge, før du færdiggør din</a:t>
            </a:r>
            <a:r>
              <a:rPr lang="da-DK" sz="1800" baseline="0" noProof="1">
                <a:solidFill>
                  <a:schemeClr val="tx1"/>
                </a:solidFill>
              </a:rPr>
              <a:t> </a:t>
            </a:r>
            <a:r>
              <a:rPr lang="da-DK" sz="1800" noProof="1">
                <a:solidFill>
                  <a:schemeClr val="tx1"/>
                </a:solidFill>
              </a:rPr>
              <a:t>præsentation</a:t>
            </a:r>
          </a:p>
        </p:txBody>
      </p:sp>
      <p:pic>
        <p:nvPicPr>
          <p:cNvPr id="6" name="Billede 1">
            <a:extLst>
              <a:ext uri="{FF2B5EF4-FFF2-40B4-BE49-F238E27FC236}">
                <a16:creationId xmlns:a16="http://schemas.microsoft.com/office/drawing/2014/main" id="{F5826D2D-7D36-7863-EDC9-C681844750B8}"/>
              </a:ext>
            </a:extLst>
          </p:cNvPr>
          <p:cNvPicPr>
            <a:picLocks noChangeAspect="1"/>
          </p:cNvPicPr>
          <p:nvPr userDrawn="1"/>
        </p:nvPicPr>
        <p:blipFill>
          <a:blip r:embed="rId3"/>
          <a:stretch>
            <a:fillRect/>
          </a:stretch>
        </p:blipFill>
        <p:spPr>
          <a:xfrm>
            <a:off x="2503259" y="2950781"/>
            <a:ext cx="308589" cy="528030"/>
          </a:xfrm>
          <a:prstGeom prst="rect">
            <a:avLst/>
          </a:prstGeom>
        </p:spPr>
      </p:pic>
      <p:sp>
        <p:nvSpPr>
          <p:cNvPr id="16" name="Text Box 48">
            <a:extLst>
              <a:ext uri="{FF2B5EF4-FFF2-40B4-BE49-F238E27FC236}">
                <a16:creationId xmlns:a16="http://schemas.microsoft.com/office/drawing/2014/main" id="{3C1BE2F4-5DDB-BA63-0914-10123C7A3992}"/>
              </a:ext>
            </a:extLst>
          </p:cNvPr>
          <p:cNvSpPr txBox="1">
            <a:spLocks noChangeArrowheads="1"/>
          </p:cNvSpPr>
          <p:nvPr userDrawn="1"/>
        </p:nvSpPr>
        <p:spPr bwMode="auto">
          <a:xfrm>
            <a:off x="567373" y="1375461"/>
            <a:ext cx="2016000" cy="72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600"/>
              </a:spcAft>
              <a:defRPr/>
            </a:pPr>
            <a:r>
              <a:rPr lang="da-DK" sz="1000" b="1" noProof="1">
                <a:solidFill>
                  <a:schemeClr val="tx1"/>
                </a:solidFill>
                <a:latin typeface="+mn-lt"/>
                <a:cs typeface="Arial" panose="020B0604020202020204" pitchFamily="34" charset="0"/>
              </a:rPr>
              <a:t>ENS-skabeloner til PowerPoint</a:t>
            </a:r>
          </a:p>
          <a:p>
            <a:pPr eaLnBrk="1" hangingPunct="1">
              <a:spcAft>
                <a:spcPts val="600"/>
              </a:spcAft>
              <a:defRPr/>
            </a:pPr>
            <a:r>
              <a:rPr lang="da-DK" sz="900" noProof="1">
                <a:effectLst/>
                <a:latin typeface="+mn-lt"/>
                <a:ea typeface="Roboto Light" panose="02000000000000000000" pitchFamily="2" charset="0"/>
                <a:cs typeface="Roboto Light" panose="02000000000000000000" pitchFamily="2" charset="0"/>
              </a:rPr>
              <a:t>16:9-format</a:t>
            </a:r>
            <a:endParaRPr lang="da-DK" sz="900" baseline="0" noProof="1">
              <a:effectLst/>
              <a:latin typeface="+mn-lt"/>
              <a:ea typeface="Roboto Light" panose="02000000000000000000" pitchFamily="2" charset="0"/>
              <a:cs typeface="Roboto Light" panose="02000000000000000000" pitchFamily="2" charset="0"/>
            </a:endParaRPr>
          </a:p>
          <a:p>
            <a:pPr eaLnBrk="1" hangingPunct="1">
              <a:lnSpc>
                <a:spcPct val="100000"/>
              </a:lnSpc>
              <a:spcAft>
                <a:spcPts val="600"/>
              </a:spcAft>
              <a:defRPr/>
            </a:pPr>
            <a:r>
              <a:rPr lang="da-DK" sz="900" kern="1200" noProof="1">
                <a:solidFill>
                  <a:schemeClr val="tx1"/>
                </a:solidFill>
                <a:effectLst/>
                <a:latin typeface="+mn-lt"/>
                <a:ea typeface="Roboto Light" panose="02000000000000000000" pitchFamily="2" charset="0"/>
                <a:cs typeface="Roboto Light" panose="02000000000000000000" pitchFamily="2" charset="0"/>
              </a:rPr>
              <a:t>ENS-skabelonen findes med både dansk og engelsk logo</a:t>
            </a:r>
            <a:r>
              <a:rPr lang="da-DK" sz="800" kern="1200" noProof="1">
                <a:solidFill>
                  <a:schemeClr val="tx1"/>
                </a:solidFill>
                <a:effectLst/>
                <a:latin typeface="+mn-lt"/>
                <a:ea typeface="Roboto Light" panose="02000000000000000000" pitchFamily="2" charset="0"/>
                <a:cs typeface="Roboto Light" panose="02000000000000000000" pitchFamily="2" charset="0"/>
              </a:rPr>
              <a:t>.</a:t>
            </a:r>
            <a:r>
              <a:rPr lang="da-DK" sz="800" kern="1200" baseline="0" noProof="1">
                <a:solidFill>
                  <a:schemeClr val="tx1"/>
                </a:solidFill>
                <a:effectLst/>
                <a:latin typeface="+mn-lt"/>
                <a:ea typeface="Roboto Light" panose="02000000000000000000" pitchFamily="2" charset="0"/>
                <a:cs typeface="Roboto Light" panose="02000000000000000000" pitchFamily="2" charset="0"/>
              </a:rPr>
              <a:t> </a:t>
            </a:r>
          </a:p>
        </p:txBody>
      </p:sp>
      <p:sp>
        <p:nvSpPr>
          <p:cNvPr id="19" name="Text Box 48">
            <a:extLst>
              <a:ext uri="{FF2B5EF4-FFF2-40B4-BE49-F238E27FC236}">
                <a16:creationId xmlns:a16="http://schemas.microsoft.com/office/drawing/2014/main" id="{43E16F9E-ECB4-F284-F15A-E5AD40382E04}"/>
              </a:ext>
            </a:extLst>
          </p:cNvPr>
          <p:cNvSpPr txBox="1">
            <a:spLocks noChangeArrowheads="1"/>
          </p:cNvSpPr>
          <p:nvPr userDrawn="1"/>
        </p:nvSpPr>
        <p:spPr bwMode="auto">
          <a:xfrm>
            <a:off x="567372" y="3843575"/>
            <a:ext cx="2016000"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600"/>
              </a:spcAft>
              <a:defRPr/>
            </a:pPr>
            <a:r>
              <a:rPr lang="da-DK" sz="1000" b="1" noProof="1">
                <a:solidFill>
                  <a:schemeClr val="tx1"/>
                </a:solidFill>
                <a:latin typeface="+mn-lt"/>
                <a:cs typeface="Arial" panose="020B0604020202020204" pitchFamily="34" charset="0"/>
              </a:rPr>
              <a:t>Slidetype</a:t>
            </a:r>
          </a:p>
          <a:p>
            <a:pPr eaLnBrk="1" hangingPunct="1">
              <a:spcAft>
                <a:spcPts val="600"/>
              </a:spcAft>
              <a:defRPr/>
            </a:pPr>
            <a:r>
              <a:rPr lang="da-DK" altLang="da-DK" sz="900" b="1" noProof="1">
                <a:solidFill>
                  <a:schemeClr val="tx1"/>
                </a:solidFill>
                <a:latin typeface="+mn-lt"/>
                <a:cs typeface="Arial" panose="020B0604020202020204" pitchFamily="34" charset="0"/>
              </a:rPr>
              <a:t>1. </a:t>
            </a:r>
            <a:r>
              <a:rPr lang="da-DK" altLang="da-DK" sz="900" noProof="1">
                <a:solidFill>
                  <a:schemeClr val="tx1"/>
                </a:solidFill>
                <a:latin typeface="+mn-lt"/>
                <a:cs typeface="Arial" panose="020B0604020202020204" pitchFamily="34" charset="0"/>
              </a:rPr>
              <a:t>Klik på </a:t>
            </a:r>
            <a:r>
              <a:rPr lang="da-DK" altLang="da-DK" sz="900" b="1" noProof="1">
                <a:solidFill>
                  <a:schemeClr val="tx1"/>
                </a:solidFill>
                <a:latin typeface="+mn-lt"/>
                <a:cs typeface="Arial" panose="020B0604020202020204" pitchFamily="34" charset="0"/>
              </a:rPr>
              <a:t>Startside/Hjem</a:t>
            </a:r>
          </a:p>
          <a:p>
            <a:pPr eaLnBrk="1" hangingPunct="1">
              <a:spcAft>
                <a:spcPts val="600"/>
              </a:spcAft>
              <a:defRPr/>
            </a:pPr>
            <a:r>
              <a:rPr lang="da-DK" altLang="da-DK" sz="900" b="1" noProof="1">
                <a:solidFill>
                  <a:schemeClr val="tx1"/>
                </a:solidFill>
                <a:latin typeface="+mn-lt"/>
                <a:cs typeface="Arial" panose="020B0604020202020204" pitchFamily="34" charset="0"/>
              </a:rPr>
              <a:t>2.</a:t>
            </a:r>
            <a:r>
              <a:rPr lang="da-DK" altLang="da-DK" sz="900" b="1" baseline="0" noProof="1">
                <a:solidFill>
                  <a:schemeClr val="tx1"/>
                </a:solidFill>
                <a:latin typeface="+mn-lt"/>
                <a:cs typeface="Arial" panose="020B0604020202020204" pitchFamily="34" charset="0"/>
              </a:rPr>
              <a:t> </a:t>
            </a:r>
            <a:r>
              <a:rPr lang="da-DK" altLang="da-DK" sz="900" baseline="0" noProof="1">
                <a:solidFill>
                  <a:schemeClr val="tx1"/>
                </a:solidFill>
                <a:latin typeface="+mn-lt"/>
                <a:cs typeface="Arial" panose="020B0604020202020204" pitchFamily="34" charset="0"/>
              </a:rPr>
              <a:t>Vælg </a:t>
            </a:r>
            <a:r>
              <a:rPr lang="da-DK" altLang="da-DK" sz="900" b="1" baseline="0" noProof="1">
                <a:solidFill>
                  <a:schemeClr val="tx1"/>
                </a:solidFill>
                <a:latin typeface="+mn-lt"/>
                <a:cs typeface="Arial" panose="020B0604020202020204" pitchFamily="34" charset="0"/>
              </a:rPr>
              <a:t>Layout</a:t>
            </a:r>
            <a:r>
              <a:rPr lang="da-DK" altLang="da-DK" sz="900" baseline="0" noProof="1">
                <a:solidFill>
                  <a:schemeClr val="tx1"/>
                </a:solidFill>
                <a:latin typeface="+mn-lt"/>
                <a:cs typeface="Arial" panose="020B0604020202020204" pitchFamily="34" charset="0"/>
              </a:rPr>
              <a:t> for at ændre dit nuværende dias/slide til et alternativt layout</a:t>
            </a:r>
          </a:p>
        </p:txBody>
      </p:sp>
      <p:sp>
        <p:nvSpPr>
          <p:cNvPr id="20" name="Text Box 48">
            <a:extLst>
              <a:ext uri="{FF2B5EF4-FFF2-40B4-BE49-F238E27FC236}">
                <a16:creationId xmlns:a16="http://schemas.microsoft.com/office/drawing/2014/main" id="{2A1DABF5-64F2-CA5F-649F-5FDC371AFD8F}"/>
              </a:ext>
            </a:extLst>
          </p:cNvPr>
          <p:cNvSpPr txBox="1">
            <a:spLocks noChangeArrowheads="1"/>
          </p:cNvSpPr>
          <p:nvPr userDrawn="1"/>
        </p:nvSpPr>
        <p:spPr bwMode="auto">
          <a:xfrm>
            <a:off x="567373" y="4936030"/>
            <a:ext cx="2016000"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600"/>
              </a:spcAft>
              <a:defRPr/>
            </a:pPr>
            <a:r>
              <a:rPr lang="da-DK" sz="1000" b="1" noProof="1">
                <a:solidFill>
                  <a:schemeClr val="tx1"/>
                </a:solidFill>
                <a:latin typeface="+mn-lt"/>
                <a:cs typeface="Arial" panose="020B0604020202020204" pitchFamily="34" charset="0"/>
              </a:rPr>
              <a:t>Skrift</a:t>
            </a:r>
          </a:p>
          <a:p>
            <a:pPr eaLnBrk="1" hangingPunct="1">
              <a:spcAft>
                <a:spcPts val="600"/>
              </a:spcAft>
              <a:defRPr/>
            </a:pPr>
            <a:r>
              <a:rPr lang="da-DK" sz="900" b="0" noProof="1">
                <a:solidFill>
                  <a:schemeClr val="tx1"/>
                </a:solidFill>
                <a:latin typeface="+mn-lt"/>
                <a:cs typeface="Arial" panose="020B0604020202020204" pitchFamily="34" charset="0"/>
              </a:rPr>
              <a:t>ENS</a:t>
            </a:r>
            <a:r>
              <a:rPr lang="da-DK" altLang="da-DK" sz="900" b="0" noProof="1">
                <a:solidFill>
                  <a:schemeClr val="tx1"/>
                </a:solidFill>
                <a:latin typeface="+mn-lt"/>
                <a:cs typeface="Arial" panose="020B0604020202020204" pitchFamily="34" charset="0"/>
              </a:rPr>
              <a:t> anvender skriften Roboto i PowerPoint.</a:t>
            </a:r>
          </a:p>
          <a:p>
            <a:pPr eaLnBrk="1" hangingPunct="1">
              <a:spcAft>
                <a:spcPts val="600"/>
              </a:spcAft>
              <a:defRPr/>
            </a:pPr>
            <a:r>
              <a:rPr lang="da-DK" altLang="da-DK" sz="900" b="0" baseline="0" noProof="1">
                <a:solidFill>
                  <a:schemeClr val="tx1"/>
                </a:solidFill>
                <a:latin typeface="+mn-lt"/>
                <a:cs typeface="Arial" panose="020B0604020202020204" pitchFamily="34" charset="0"/>
              </a:rPr>
              <a:t>Roboto Condensed bruges kun til overskrifter</a:t>
            </a:r>
            <a:r>
              <a:rPr lang="da-DK" altLang="da-DK" sz="800" b="0" baseline="0" noProof="1">
                <a:solidFill>
                  <a:schemeClr val="tx1"/>
                </a:solidFill>
                <a:latin typeface="+mn-lt"/>
                <a:cs typeface="Arial" panose="020B0604020202020204" pitchFamily="34" charset="0"/>
              </a:rPr>
              <a:t>.</a:t>
            </a:r>
          </a:p>
        </p:txBody>
      </p:sp>
      <p:sp>
        <p:nvSpPr>
          <p:cNvPr id="21" name="Text Box 48">
            <a:extLst>
              <a:ext uri="{FF2B5EF4-FFF2-40B4-BE49-F238E27FC236}">
                <a16:creationId xmlns:a16="http://schemas.microsoft.com/office/drawing/2014/main" id="{62EDEC53-B746-6CB3-80C1-215855CB6D6C}"/>
              </a:ext>
            </a:extLst>
          </p:cNvPr>
          <p:cNvSpPr txBox="1">
            <a:spLocks noChangeArrowheads="1"/>
          </p:cNvSpPr>
          <p:nvPr userDrawn="1"/>
        </p:nvSpPr>
        <p:spPr bwMode="auto">
          <a:xfrm>
            <a:off x="5785188" y="1375461"/>
            <a:ext cx="2520000" cy="800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100000"/>
              </a:lnSpc>
              <a:spcAft>
                <a:spcPts val="600"/>
              </a:spcAft>
              <a:defRPr/>
            </a:pPr>
            <a:r>
              <a:rPr lang="da-DK" sz="1000" b="1" noProof="1">
                <a:solidFill>
                  <a:schemeClr val="tx1"/>
                </a:solidFill>
                <a:latin typeface="+mn-lt"/>
                <a:cs typeface="Arial" panose="020B0604020202020204" pitchFamily="34" charset="0"/>
              </a:rPr>
              <a:t>Indsæt ikoner</a:t>
            </a:r>
          </a:p>
          <a:p>
            <a:pPr eaLnBrk="1" hangingPunct="1">
              <a:lnSpc>
                <a:spcPct val="100000"/>
              </a:lnSpc>
              <a:spcAft>
                <a:spcPts val="600"/>
              </a:spcAft>
              <a:defRPr/>
            </a:pPr>
            <a:r>
              <a:rPr lang="da-DK" sz="900" b="0" noProof="1">
                <a:solidFill>
                  <a:schemeClr val="tx1"/>
                </a:solidFill>
                <a:latin typeface="+mn-lt"/>
                <a:cs typeface="Arial" panose="020B0604020202020204" pitchFamily="34" charset="0"/>
              </a:rPr>
              <a:t>Klik på</a:t>
            </a:r>
            <a:r>
              <a:rPr lang="da-DK" sz="900" b="0" baseline="0" noProof="1">
                <a:solidFill>
                  <a:schemeClr val="tx1"/>
                </a:solidFill>
                <a:latin typeface="+mn-lt"/>
                <a:cs typeface="Arial" panose="020B0604020202020204" pitchFamily="34" charset="0"/>
              </a:rPr>
              <a:t> </a:t>
            </a:r>
            <a:r>
              <a:rPr lang="da-DK" sz="900" b="1" noProof="1">
                <a:solidFill>
                  <a:schemeClr val="tx1"/>
                </a:solidFill>
                <a:latin typeface="+mn-lt"/>
                <a:cs typeface="Arial" panose="020B0604020202020204" pitchFamily="34" charset="0"/>
              </a:rPr>
              <a:t>Indsæt </a:t>
            </a:r>
            <a:r>
              <a:rPr lang="da-DK" sz="900" b="0" noProof="1">
                <a:solidFill>
                  <a:schemeClr val="tx1"/>
                </a:solidFill>
                <a:latin typeface="+mn-lt"/>
                <a:cs typeface="Arial" panose="020B0604020202020204" pitchFamily="34" charset="0"/>
              </a:rPr>
              <a:t>og vælg </a:t>
            </a:r>
            <a:r>
              <a:rPr lang="da-DK" sz="900" b="1" noProof="1">
                <a:solidFill>
                  <a:schemeClr val="tx1"/>
                </a:solidFill>
                <a:latin typeface="+mn-lt"/>
                <a:cs typeface="Arial" panose="020B0604020202020204" pitchFamily="34" charset="0"/>
              </a:rPr>
              <a:t>Billeder</a:t>
            </a:r>
          </a:p>
          <a:p>
            <a:pPr eaLnBrk="1" hangingPunct="1">
              <a:lnSpc>
                <a:spcPct val="100000"/>
              </a:lnSpc>
              <a:spcAft>
                <a:spcPts val="600"/>
              </a:spcAft>
              <a:defRPr/>
            </a:pPr>
            <a:r>
              <a:rPr lang="da-DK" sz="900" b="0" kern="1200" noProof="1">
                <a:solidFill>
                  <a:schemeClr val="tx1"/>
                </a:solidFill>
                <a:latin typeface="+mn-lt"/>
                <a:ea typeface="+mn-ea"/>
                <a:cs typeface="Arial" panose="020B0604020202020204" pitchFamily="34" charset="0"/>
              </a:rPr>
              <a:t>Hent </a:t>
            </a:r>
            <a:r>
              <a:rPr lang="da-DK" sz="900" b="0" kern="1200" noProof="1">
                <a:solidFill>
                  <a:schemeClr val="tx1"/>
                </a:solidFill>
                <a:latin typeface="+mn-lt"/>
                <a:ea typeface="+mn-ea"/>
                <a:cs typeface="Arial" panose="020B0604020202020204" pitchFamily="34" charset="0"/>
                <a:hlinkClick r:id="rId4"/>
              </a:rPr>
              <a:t>ENS-ikoner</a:t>
            </a:r>
            <a:endParaRPr lang="da-DK" sz="900" b="0" kern="1200" noProof="1">
              <a:solidFill>
                <a:schemeClr val="tx1"/>
              </a:solidFill>
              <a:latin typeface="+mn-lt"/>
              <a:ea typeface="+mn-ea"/>
              <a:cs typeface="Arial" panose="020B0604020202020204" pitchFamily="34" charset="0"/>
            </a:endParaRPr>
          </a:p>
          <a:p>
            <a:pPr eaLnBrk="1" hangingPunct="1">
              <a:spcAft>
                <a:spcPts val="600"/>
              </a:spcAft>
              <a:defRPr/>
            </a:pPr>
            <a:r>
              <a:rPr lang="da-DK" sz="900" b="0" i="1" kern="1200" noProof="1">
                <a:solidFill>
                  <a:schemeClr val="tx1"/>
                </a:solidFill>
                <a:latin typeface="+mn-lt"/>
                <a:ea typeface="+mn-ea"/>
                <a:cs typeface="Arial" panose="020B0604020202020204" pitchFamily="34" charset="0"/>
              </a:rPr>
              <a:t>Vælg slideshow-visning for at gøre linket aktivt.</a:t>
            </a:r>
            <a:endParaRPr lang="da-DK" sz="900" i="1" kern="1200" baseline="0" dirty="0">
              <a:solidFill>
                <a:schemeClr val="tx1"/>
              </a:solidFill>
              <a:effectLst/>
              <a:latin typeface="+mn-lt"/>
              <a:ea typeface="Roboto Light" panose="02000000000000000000" pitchFamily="2" charset="0"/>
              <a:cs typeface="Roboto Light" panose="02000000000000000000" pitchFamily="2" charset="0"/>
            </a:endParaRPr>
          </a:p>
        </p:txBody>
      </p:sp>
      <p:sp>
        <p:nvSpPr>
          <p:cNvPr id="32" name="Text Box 48">
            <a:extLst>
              <a:ext uri="{FF2B5EF4-FFF2-40B4-BE49-F238E27FC236}">
                <a16:creationId xmlns:a16="http://schemas.microsoft.com/office/drawing/2014/main" id="{613F3B00-BF1A-BFC0-019D-8F80148DD941}"/>
              </a:ext>
            </a:extLst>
          </p:cNvPr>
          <p:cNvSpPr txBox="1">
            <a:spLocks noChangeArrowheads="1"/>
          </p:cNvSpPr>
          <p:nvPr userDrawn="1"/>
        </p:nvSpPr>
        <p:spPr bwMode="auto">
          <a:xfrm>
            <a:off x="3333960" y="3973845"/>
            <a:ext cx="19080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100000"/>
              </a:lnSpc>
              <a:spcAft>
                <a:spcPts val="600"/>
              </a:spcAft>
              <a:defRPr/>
            </a:pPr>
            <a:r>
              <a:rPr lang="da-DK" sz="900" b="0" noProof="1">
                <a:solidFill>
                  <a:schemeClr val="tx1"/>
                </a:solidFill>
                <a:latin typeface="+mn-lt"/>
                <a:cs typeface="Arial" panose="020B0604020202020204" pitchFamily="34" charset="0"/>
              </a:rPr>
              <a:t>Højreklik på den flade, du vil skifte farve på, og derefter malerbøtte-ikonet (Fyldfarve til figur)</a:t>
            </a:r>
          </a:p>
          <a:p>
            <a:pPr eaLnBrk="1" hangingPunct="1">
              <a:lnSpc>
                <a:spcPct val="100000"/>
              </a:lnSpc>
              <a:spcAft>
                <a:spcPts val="600"/>
              </a:spcAft>
              <a:defRPr/>
            </a:pPr>
            <a:r>
              <a:rPr lang="da-DK" sz="900" b="0" noProof="1">
                <a:solidFill>
                  <a:schemeClr val="tx1"/>
                </a:solidFill>
                <a:latin typeface="+mn-lt"/>
                <a:cs typeface="Arial" panose="020B0604020202020204" pitchFamily="34" charset="0"/>
              </a:rPr>
              <a:t>Farvetema skifter alt efter hvilket farvetema du har valgt.</a:t>
            </a:r>
          </a:p>
        </p:txBody>
      </p:sp>
      <p:pic>
        <p:nvPicPr>
          <p:cNvPr id="38" name="Billede 25">
            <a:extLst>
              <a:ext uri="{FF2B5EF4-FFF2-40B4-BE49-F238E27FC236}">
                <a16:creationId xmlns:a16="http://schemas.microsoft.com/office/drawing/2014/main" id="{03C4FC54-B3EB-13B0-9EF6-145F659203F8}"/>
              </a:ext>
            </a:extLst>
          </p:cNvPr>
          <p:cNvPicPr>
            <a:picLocks noChangeAspect="1"/>
          </p:cNvPicPr>
          <p:nvPr userDrawn="1"/>
        </p:nvPicPr>
        <p:blipFill>
          <a:blip r:embed="rId5"/>
          <a:stretch>
            <a:fillRect/>
          </a:stretch>
        </p:blipFill>
        <p:spPr>
          <a:xfrm>
            <a:off x="6719663" y="1329620"/>
            <a:ext cx="257327" cy="275282"/>
          </a:xfrm>
          <a:prstGeom prst="rect">
            <a:avLst/>
          </a:prstGeom>
        </p:spPr>
      </p:pic>
      <p:pic>
        <p:nvPicPr>
          <p:cNvPr id="39" name="Billede 37">
            <a:extLst>
              <a:ext uri="{FF2B5EF4-FFF2-40B4-BE49-F238E27FC236}">
                <a16:creationId xmlns:a16="http://schemas.microsoft.com/office/drawing/2014/main" id="{0CFF7C7B-6927-6F0E-23CA-DD123EDF6AFF}"/>
              </a:ext>
            </a:extLst>
          </p:cNvPr>
          <p:cNvPicPr>
            <a:picLocks noChangeAspect="1"/>
          </p:cNvPicPr>
          <p:nvPr userDrawn="1"/>
        </p:nvPicPr>
        <p:blipFill>
          <a:blip r:embed="rId6"/>
          <a:stretch>
            <a:fillRect/>
          </a:stretch>
        </p:blipFill>
        <p:spPr>
          <a:xfrm>
            <a:off x="10542070" y="2135327"/>
            <a:ext cx="223122" cy="228843"/>
          </a:xfrm>
          <a:prstGeom prst="rect">
            <a:avLst/>
          </a:prstGeom>
        </p:spPr>
      </p:pic>
      <p:sp>
        <p:nvSpPr>
          <p:cNvPr id="41" name="Text Box 48">
            <a:extLst>
              <a:ext uri="{FF2B5EF4-FFF2-40B4-BE49-F238E27FC236}">
                <a16:creationId xmlns:a16="http://schemas.microsoft.com/office/drawing/2014/main" id="{5EB02491-2A7A-A44D-ACEB-7E251136F26F}"/>
              </a:ext>
            </a:extLst>
          </p:cNvPr>
          <p:cNvSpPr txBox="1">
            <a:spLocks noChangeArrowheads="1"/>
          </p:cNvSpPr>
          <p:nvPr userDrawn="1"/>
        </p:nvSpPr>
        <p:spPr bwMode="auto">
          <a:xfrm>
            <a:off x="5785188" y="2472742"/>
            <a:ext cx="2520000" cy="1923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100000"/>
              </a:lnSpc>
              <a:spcAft>
                <a:spcPts val="600"/>
              </a:spcAft>
              <a:defRPr/>
            </a:pPr>
            <a:r>
              <a:rPr lang="da-DK" sz="1000" b="1" noProof="1">
                <a:solidFill>
                  <a:schemeClr val="tx1"/>
                </a:solidFill>
                <a:latin typeface="+mn-lt"/>
                <a:cs typeface="Arial" panose="020B0604020202020204" pitchFamily="34" charset="0"/>
              </a:rPr>
              <a:t>Indsæt billede</a:t>
            </a:r>
          </a:p>
          <a:p>
            <a:pPr marL="0" marR="0" lvl="0" indent="0" algn="l" defTabSz="1091563" rtl="0" eaLnBrk="1" fontAlgn="auto" latinLnBrk="0" hangingPunct="1">
              <a:lnSpc>
                <a:spcPct val="100000"/>
              </a:lnSpc>
              <a:spcBef>
                <a:spcPts val="0"/>
              </a:spcBef>
              <a:spcAft>
                <a:spcPts val="600"/>
              </a:spcAft>
              <a:buClrTx/>
              <a:buSzTx/>
              <a:buFontTx/>
              <a:buNone/>
              <a:tabLst/>
              <a:defRPr/>
            </a:pPr>
            <a:r>
              <a:rPr lang="da-DK" sz="900" b="0" kern="1200" noProof="1">
                <a:solidFill>
                  <a:schemeClr val="tx1"/>
                </a:solidFill>
                <a:latin typeface="+mn-lt"/>
                <a:ea typeface="+mn-ea"/>
                <a:cs typeface="Arial" panose="020B0604020202020204" pitchFamily="34" charset="0"/>
              </a:rPr>
              <a:t>På slides med billedholder: Klik på ikon og vælg </a:t>
            </a:r>
            <a:r>
              <a:rPr lang="da-DK" sz="900" b="1" kern="1200" noProof="1">
                <a:solidFill>
                  <a:schemeClr val="tx1"/>
                </a:solidFill>
                <a:latin typeface="+mn-lt"/>
                <a:ea typeface="+mn-ea"/>
                <a:cs typeface="Arial" panose="020B0604020202020204" pitchFamily="34" charset="0"/>
              </a:rPr>
              <a:t>Indsæt</a:t>
            </a:r>
          </a:p>
          <a:p>
            <a:pPr marL="0" marR="0" lvl="0" indent="0" algn="l" defTabSz="1091563" rtl="0" eaLnBrk="1" fontAlgn="auto" latinLnBrk="0" hangingPunct="1">
              <a:lnSpc>
                <a:spcPct val="100000"/>
              </a:lnSpc>
              <a:spcBef>
                <a:spcPts val="0"/>
              </a:spcBef>
              <a:spcAft>
                <a:spcPts val="600"/>
              </a:spcAft>
              <a:buClrTx/>
              <a:buSzTx/>
              <a:buFontTx/>
              <a:buNone/>
              <a:tabLst/>
              <a:defRPr/>
            </a:pPr>
            <a:r>
              <a:rPr lang="da-DK" sz="900" b="0" i="1" kern="1200" noProof="1">
                <a:solidFill>
                  <a:schemeClr val="tx1"/>
                </a:solidFill>
                <a:latin typeface="+mn-lt"/>
                <a:ea typeface="+mn-ea"/>
                <a:cs typeface="Arial" panose="020B0604020202020204" pitchFamily="34" charset="0"/>
              </a:rPr>
              <a:t>Teksten ”Klik her, hvis du vil udskifte billedet” bliver ikke vist i din præsentation.  </a:t>
            </a:r>
          </a:p>
          <a:p>
            <a:pPr marL="0" marR="0" lvl="0" indent="0" algn="l" defTabSz="1091563" rtl="0" eaLnBrk="1" fontAlgn="auto" latinLnBrk="0" hangingPunct="1">
              <a:lnSpc>
                <a:spcPct val="100000"/>
              </a:lnSpc>
              <a:spcBef>
                <a:spcPts val="0"/>
              </a:spcBef>
              <a:spcAft>
                <a:spcPts val="600"/>
              </a:spcAft>
              <a:buClrTx/>
              <a:buSzTx/>
              <a:buFontTx/>
              <a:buNone/>
              <a:tabLst/>
              <a:defRPr/>
            </a:pPr>
            <a:r>
              <a:rPr lang="da-DK" sz="900" b="0" kern="1200" baseline="0" noProof="1">
                <a:solidFill>
                  <a:schemeClr val="tx1"/>
                </a:solidFill>
                <a:latin typeface="+mn-lt"/>
                <a:ea typeface="+mn-ea"/>
                <a:cs typeface="Arial" panose="020B0604020202020204" pitchFamily="34" charset="0"/>
              </a:rPr>
              <a:t>Via </a:t>
            </a:r>
            <a:r>
              <a:rPr lang="da-DK" sz="900" b="0" kern="1200" baseline="0" noProof="1">
                <a:solidFill>
                  <a:schemeClr val="tx1"/>
                </a:solidFill>
                <a:latin typeface="+mn-lt"/>
                <a:ea typeface="+mn-ea"/>
                <a:cs typeface="Arial" panose="020B0604020202020204" pitchFamily="34" charset="0"/>
                <a:hlinkClick r:id="rId7"/>
              </a:rPr>
              <a:t>Skyfish</a:t>
            </a:r>
            <a:r>
              <a:rPr lang="da-DK" sz="900" b="0" kern="1200" baseline="0" noProof="1">
                <a:solidFill>
                  <a:schemeClr val="tx1"/>
                </a:solidFill>
                <a:latin typeface="+mn-lt"/>
                <a:ea typeface="+mn-ea"/>
                <a:cs typeface="Arial" panose="020B0604020202020204" pitchFamily="34" charset="0"/>
              </a:rPr>
              <a:t> kan du søge og downloade højkvalitetsbilleder fra ENS. </a:t>
            </a:r>
          </a:p>
          <a:p>
            <a:pPr eaLnBrk="1" hangingPunct="1">
              <a:spcAft>
                <a:spcPts val="600"/>
              </a:spcAft>
              <a:defRPr/>
            </a:pPr>
            <a:r>
              <a:rPr lang="da-DK" sz="900" b="0" i="1" kern="1200" noProof="1">
                <a:solidFill>
                  <a:schemeClr val="tx1"/>
                </a:solidFill>
                <a:latin typeface="+mn-lt"/>
                <a:ea typeface="+mn-ea"/>
                <a:cs typeface="Arial" panose="020B0604020202020204" pitchFamily="34" charset="0"/>
              </a:rPr>
              <a:t>Vælg slideshow-visning for at gøre linket aktivt</a:t>
            </a:r>
          </a:p>
          <a:p>
            <a:pPr eaLnBrk="1" hangingPunct="1">
              <a:spcAft>
                <a:spcPts val="600"/>
              </a:spcAft>
              <a:defRPr/>
            </a:pPr>
            <a:r>
              <a:rPr lang="da-DK" sz="900" b="0" i="0" kern="1200" baseline="0" noProof="1">
                <a:solidFill>
                  <a:schemeClr val="tx1"/>
                </a:solidFill>
                <a:effectLst/>
                <a:latin typeface="+mn-lt"/>
                <a:ea typeface="+mn-ea"/>
                <a:cs typeface="Arial" panose="020B0604020202020204" pitchFamily="34" charset="0"/>
              </a:rPr>
              <a:t>Hvis du ikke har adgang eller er i tvivl om rettighederne til et billede, så skriv til KOM@ens.dk</a:t>
            </a:r>
            <a:r>
              <a:rPr lang="da-DK" sz="800" b="0" i="0" kern="1200" baseline="0" noProof="1">
                <a:solidFill>
                  <a:schemeClr val="tx1"/>
                </a:solidFill>
                <a:effectLst/>
                <a:latin typeface="+mn-lt"/>
                <a:ea typeface="+mn-ea"/>
                <a:cs typeface="Arial" panose="020B0604020202020204" pitchFamily="34" charset="0"/>
              </a:rPr>
              <a:t>.</a:t>
            </a:r>
            <a:endParaRPr lang="da-DK" sz="800" i="0" kern="1200" baseline="0" dirty="0">
              <a:solidFill>
                <a:schemeClr val="tx1"/>
              </a:solidFill>
              <a:effectLst/>
              <a:latin typeface="+mn-lt"/>
              <a:ea typeface="Roboto Light" panose="02000000000000000000" pitchFamily="2" charset="0"/>
              <a:cs typeface="Roboto Light" panose="02000000000000000000" pitchFamily="2" charset="0"/>
            </a:endParaRPr>
          </a:p>
        </p:txBody>
      </p:sp>
      <p:pic>
        <p:nvPicPr>
          <p:cNvPr id="44" name="Billede 25">
            <a:extLst>
              <a:ext uri="{FF2B5EF4-FFF2-40B4-BE49-F238E27FC236}">
                <a16:creationId xmlns:a16="http://schemas.microsoft.com/office/drawing/2014/main" id="{3BB4213E-D9B5-AE1A-C645-5D893873C5E8}"/>
              </a:ext>
            </a:extLst>
          </p:cNvPr>
          <p:cNvPicPr>
            <a:picLocks noChangeAspect="1"/>
          </p:cNvPicPr>
          <p:nvPr userDrawn="1"/>
        </p:nvPicPr>
        <p:blipFill>
          <a:blip r:embed="rId5"/>
          <a:stretch>
            <a:fillRect/>
          </a:stretch>
        </p:blipFill>
        <p:spPr>
          <a:xfrm>
            <a:off x="6719663" y="2404000"/>
            <a:ext cx="257327" cy="275280"/>
          </a:xfrm>
          <a:prstGeom prst="rect">
            <a:avLst/>
          </a:prstGeom>
        </p:spPr>
      </p:pic>
      <p:sp>
        <p:nvSpPr>
          <p:cNvPr id="45" name="Text Box 3">
            <a:extLst>
              <a:ext uri="{FF2B5EF4-FFF2-40B4-BE49-F238E27FC236}">
                <a16:creationId xmlns:a16="http://schemas.microsoft.com/office/drawing/2014/main" id="{A751F5B6-D429-899C-CDB5-9B4251FCAD15}"/>
              </a:ext>
            </a:extLst>
          </p:cNvPr>
          <p:cNvSpPr txBox="1">
            <a:spLocks noChangeArrowheads="1"/>
          </p:cNvSpPr>
          <p:nvPr userDrawn="1"/>
        </p:nvSpPr>
        <p:spPr bwMode="auto">
          <a:xfrm>
            <a:off x="3333960" y="1375461"/>
            <a:ext cx="1908000"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da-DK" sz="1000" b="1" dirty="0">
                <a:solidFill>
                  <a:schemeClr val="tx1"/>
                </a:solidFill>
                <a:latin typeface="+mn-lt"/>
                <a:cs typeface="Arial" panose="020B0604020202020204" pitchFamily="34" charset="0"/>
              </a:rPr>
              <a:t>Farver</a:t>
            </a:r>
          </a:p>
          <a:p>
            <a:pPr marL="0" marR="0" lvl="0" indent="0" algn="l" defTabSz="914400" rtl="0" eaLnBrk="1" fontAlgn="auto" latinLnBrk="0" hangingPunct="1">
              <a:lnSpc>
                <a:spcPct val="100000"/>
              </a:lnSpc>
              <a:spcBef>
                <a:spcPts val="0"/>
              </a:spcBef>
              <a:spcAft>
                <a:spcPts val="600"/>
              </a:spcAft>
              <a:buClrTx/>
              <a:buSzTx/>
              <a:buFontTx/>
              <a:buNone/>
              <a:tabLst/>
              <a:defRPr/>
            </a:pPr>
            <a:r>
              <a:rPr lang="da-DK" altLang="da-DK" sz="900" b="0" kern="1200" noProof="1">
                <a:solidFill>
                  <a:schemeClr val="tx1"/>
                </a:solidFill>
                <a:latin typeface="+mn-lt"/>
                <a:ea typeface="+mn-ea"/>
                <a:cs typeface="Arial" panose="020B0604020202020204" pitchFamily="34" charset="0"/>
              </a:rPr>
              <a:t>De øverster farver i farvetemaet, </a:t>
            </a:r>
            <a:br>
              <a:rPr lang="da-DK" altLang="da-DK" sz="900" b="0" kern="1200" noProof="1">
                <a:solidFill>
                  <a:schemeClr val="tx1"/>
                </a:solidFill>
                <a:latin typeface="+mn-lt"/>
                <a:ea typeface="+mn-ea"/>
                <a:cs typeface="Arial" panose="020B0604020202020204" pitchFamily="34" charset="0"/>
              </a:rPr>
            </a:br>
            <a:r>
              <a:rPr lang="da-DK" altLang="da-DK" sz="900" b="0" kern="1200" noProof="1">
                <a:solidFill>
                  <a:schemeClr val="tx1"/>
                </a:solidFill>
                <a:latin typeface="+mn-lt"/>
                <a:ea typeface="+mn-ea"/>
                <a:cs typeface="Arial" panose="020B0604020202020204" pitchFamily="34" charset="0"/>
              </a:rPr>
              <a:t>er hovedfarver, de andre i Custom Color er nuancer. </a:t>
            </a:r>
            <a:r>
              <a:rPr lang="da-DK" altLang="da-DK" sz="900" noProof="1">
                <a:solidFill>
                  <a:schemeClr val="tx1"/>
                </a:solidFill>
                <a:cs typeface="Arial" panose="020B0604020202020204" pitchFamily="34" charset="0"/>
              </a:rPr>
              <a:t>Brug så vidt muligt kun disse farver</a:t>
            </a:r>
            <a:endParaRPr lang="da-DK" altLang="da-DK" sz="800" b="1" noProof="1">
              <a:solidFill>
                <a:schemeClr val="tx1"/>
              </a:solidFill>
              <a:latin typeface="+mn-lt"/>
              <a:cs typeface="Arial" panose="020B0604020202020204" pitchFamily="34" charset="0"/>
            </a:endParaRPr>
          </a:p>
        </p:txBody>
      </p:sp>
      <p:pic>
        <p:nvPicPr>
          <p:cNvPr id="57" name="Picture 56">
            <a:extLst>
              <a:ext uri="{FF2B5EF4-FFF2-40B4-BE49-F238E27FC236}">
                <a16:creationId xmlns:a16="http://schemas.microsoft.com/office/drawing/2014/main" id="{426AB28E-8314-BE6D-9092-986B5E3BF34E}"/>
              </a:ext>
            </a:extLst>
          </p:cNvPr>
          <p:cNvPicPr>
            <a:picLocks noChangeAspect="1"/>
          </p:cNvPicPr>
          <p:nvPr userDrawn="1"/>
        </p:nvPicPr>
        <p:blipFill>
          <a:blip r:embed="rId8"/>
          <a:stretch>
            <a:fillRect/>
          </a:stretch>
        </p:blipFill>
        <p:spPr>
          <a:xfrm>
            <a:off x="2322539" y="4300439"/>
            <a:ext cx="475428" cy="176762"/>
          </a:xfrm>
          <a:prstGeom prst="rect">
            <a:avLst/>
          </a:prstGeom>
        </p:spPr>
      </p:pic>
      <p:pic>
        <p:nvPicPr>
          <p:cNvPr id="58" name="Billede 5">
            <a:extLst>
              <a:ext uri="{FF2B5EF4-FFF2-40B4-BE49-F238E27FC236}">
                <a16:creationId xmlns:a16="http://schemas.microsoft.com/office/drawing/2014/main" id="{9C0C60FB-FA9D-140D-CDB5-A539A7116576}"/>
              </a:ext>
            </a:extLst>
          </p:cNvPr>
          <p:cNvPicPr>
            <a:picLocks noChangeAspect="1"/>
          </p:cNvPicPr>
          <p:nvPr userDrawn="1"/>
        </p:nvPicPr>
        <p:blipFill>
          <a:blip r:embed="rId9"/>
          <a:stretch>
            <a:fillRect/>
          </a:stretch>
        </p:blipFill>
        <p:spPr>
          <a:xfrm>
            <a:off x="10283984" y="2140066"/>
            <a:ext cx="202944" cy="266364"/>
          </a:xfrm>
          <a:prstGeom prst="rect">
            <a:avLst/>
          </a:prstGeom>
        </p:spPr>
      </p:pic>
      <p:sp>
        <p:nvSpPr>
          <p:cNvPr id="3" name="Text Box 48">
            <a:extLst>
              <a:ext uri="{FF2B5EF4-FFF2-40B4-BE49-F238E27FC236}">
                <a16:creationId xmlns:a16="http://schemas.microsoft.com/office/drawing/2014/main" id="{7E051366-3C98-B42E-E12B-CD8B29C36E1F}"/>
              </a:ext>
            </a:extLst>
          </p:cNvPr>
          <p:cNvSpPr txBox="1">
            <a:spLocks noChangeArrowheads="1"/>
          </p:cNvSpPr>
          <p:nvPr userDrawn="1"/>
        </p:nvSpPr>
        <p:spPr bwMode="auto">
          <a:xfrm>
            <a:off x="9124311" y="1375461"/>
            <a:ext cx="2520000"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100000"/>
              </a:lnSpc>
              <a:spcAft>
                <a:spcPts val="600"/>
              </a:spcAft>
              <a:defRPr/>
            </a:pPr>
            <a:r>
              <a:rPr lang="da-DK" sz="1000" b="1" noProof="1">
                <a:solidFill>
                  <a:schemeClr val="tx1"/>
                </a:solidFill>
                <a:latin typeface="+mn-lt"/>
                <a:cs typeface="Arial" panose="020B0604020202020204" pitchFamily="34" charset="0"/>
              </a:rPr>
              <a:t>Billedstørrelser og -kvalitet</a:t>
            </a:r>
          </a:p>
          <a:p>
            <a:pPr eaLnBrk="1" hangingPunct="1">
              <a:lnSpc>
                <a:spcPct val="100000"/>
              </a:lnSpc>
              <a:spcAft>
                <a:spcPts val="600"/>
              </a:spcAft>
              <a:defRPr/>
            </a:pPr>
            <a:r>
              <a:rPr lang="da-DK" sz="900" b="0" kern="1200" noProof="1">
                <a:solidFill>
                  <a:schemeClr val="tx1"/>
                </a:solidFill>
                <a:latin typeface="+mn-lt"/>
                <a:ea typeface="+mn-ea"/>
                <a:cs typeface="Arial" panose="020B0604020202020204" pitchFamily="34" charset="0"/>
              </a:rPr>
              <a:t>Sørg</a:t>
            </a:r>
            <a:r>
              <a:rPr lang="da-DK" sz="900" b="0" kern="1200" baseline="0" noProof="1">
                <a:solidFill>
                  <a:schemeClr val="tx1"/>
                </a:solidFill>
                <a:latin typeface="+mn-lt"/>
                <a:ea typeface="+mn-ea"/>
                <a:cs typeface="Arial" panose="020B0604020202020204" pitchFamily="34" charset="0"/>
              </a:rPr>
              <a:t> for at bruge billeder i god kvalitet. Undgå at skalere små billeder op, så de bliver uskarpe.</a:t>
            </a:r>
          </a:p>
        </p:txBody>
      </p:sp>
      <p:sp>
        <p:nvSpPr>
          <p:cNvPr id="4" name="Text Box 48">
            <a:extLst>
              <a:ext uri="{FF2B5EF4-FFF2-40B4-BE49-F238E27FC236}">
                <a16:creationId xmlns:a16="http://schemas.microsoft.com/office/drawing/2014/main" id="{93690BD9-1A4E-1B92-625E-13EE0AC649A7}"/>
              </a:ext>
            </a:extLst>
          </p:cNvPr>
          <p:cNvSpPr txBox="1">
            <a:spLocks noChangeArrowheads="1"/>
          </p:cNvSpPr>
          <p:nvPr userDrawn="1"/>
        </p:nvSpPr>
        <p:spPr bwMode="auto">
          <a:xfrm>
            <a:off x="9124312" y="2181792"/>
            <a:ext cx="2520000" cy="3600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100000"/>
              </a:lnSpc>
              <a:spcAft>
                <a:spcPts val="600"/>
              </a:spcAft>
              <a:defRPr/>
            </a:pPr>
            <a:r>
              <a:rPr lang="da-DK" sz="1000" b="1" noProof="1">
                <a:solidFill>
                  <a:schemeClr val="tx1"/>
                </a:solidFill>
                <a:latin typeface="+mn-lt"/>
                <a:cs typeface="Arial" panose="020B0604020202020204" pitchFamily="34" charset="0"/>
              </a:rPr>
              <a:t>Beskær billede</a:t>
            </a:r>
          </a:p>
          <a:p>
            <a:pPr eaLnBrk="1" hangingPunct="1">
              <a:lnSpc>
                <a:spcPct val="100000"/>
              </a:lnSpc>
              <a:spcAft>
                <a:spcPts val="600"/>
              </a:spcAft>
              <a:defRPr/>
            </a:pPr>
            <a:r>
              <a:rPr lang="da-DK" sz="900" b="1" noProof="1">
                <a:solidFill>
                  <a:schemeClr val="tx1"/>
                </a:solidFill>
                <a:latin typeface="+mn-lt"/>
                <a:cs typeface="Arial" panose="020B0604020202020204" pitchFamily="34" charset="0"/>
              </a:rPr>
              <a:t>1</a:t>
            </a:r>
            <a:r>
              <a:rPr lang="da-DK" sz="900" b="0" noProof="1">
                <a:solidFill>
                  <a:schemeClr val="tx1"/>
                </a:solidFill>
                <a:latin typeface="+mn-lt"/>
                <a:cs typeface="Arial" panose="020B0604020202020204" pitchFamily="34" charset="0"/>
              </a:rPr>
              <a:t>. Klik </a:t>
            </a:r>
            <a:r>
              <a:rPr lang="da-DK" sz="900" b="1" noProof="1">
                <a:solidFill>
                  <a:schemeClr val="tx1"/>
                </a:solidFill>
                <a:latin typeface="+mn-lt"/>
                <a:cs typeface="Arial" panose="020B0604020202020204" pitchFamily="34" charset="0"/>
              </a:rPr>
              <a:t>Beskær</a:t>
            </a:r>
            <a:r>
              <a:rPr lang="da-DK" sz="900" b="0" noProof="1">
                <a:solidFill>
                  <a:schemeClr val="tx1"/>
                </a:solidFill>
                <a:latin typeface="+mn-lt"/>
                <a:cs typeface="Arial" panose="020B0604020202020204" pitchFamily="34" charset="0"/>
              </a:rPr>
              <a:t> for at ændre billedets fokus/størrelse</a:t>
            </a:r>
          </a:p>
          <a:p>
            <a:pPr eaLnBrk="1" hangingPunct="1">
              <a:lnSpc>
                <a:spcPct val="100000"/>
              </a:lnSpc>
              <a:spcAft>
                <a:spcPts val="600"/>
              </a:spcAft>
              <a:defRPr/>
            </a:pPr>
            <a:r>
              <a:rPr lang="da-DK" sz="900" b="1" noProof="1">
                <a:solidFill>
                  <a:schemeClr val="tx1"/>
                </a:solidFill>
                <a:latin typeface="+mn-lt"/>
                <a:cs typeface="Arial" panose="020B0604020202020204" pitchFamily="34" charset="0"/>
              </a:rPr>
              <a:t>2. </a:t>
            </a:r>
            <a:r>
              <a:rPr lang="da-DK" sz="900" b="0" noProof="1">
                <a:solidFill>
                  <a:schemeClr val="tx1"/>
                </a:solidFill>
                <a:latin typeface="+mn-lt"/>
                <a:cs typeface="Arial" panose="020B0604020202020204" pitchFamily="34" charset="0"/>
              </a:rPr>
              <a:t>Ønsker du at skalere billedet, så hold </a:t>
            </a:r>
            <a:r>
              <a:rPr lang="da-DK" sz="900" b="1" noProof="1">
                <a:solidFill>
                  <a:schemeClr val="tx1"/>
                </a:solidFill>
                <a:latin typeface="+mn-lt"/>
                <a:cs typeface="Arial" panose="020B0604020202020204" pitchFamily="34" charset="0"/>
              </a:rPr>
              <a:t>SHIFT</a:t>
            </a:r>
            <a:r>
              <a:rPr lang="da-DK" sz="900" b="0" noProof="1">
                <a:solidFill>
                  <a:schemeClr val="tx1"/>
                </a:solidFill>
                <a:latin typeface="+mn-lt"/>
                <a:cs typeface="Arial" panose="020B0604020202020204" pitchFamily="34" charset="0"/>
              </a:rPr>
              <a:t>-knappen nede, mens du trækker i billedets hjørner</a:t>
            </a:r>
          </a:p>
          <a:p>
            <a:pPr eaLnBrk="1" hangingPunct="1">
              <a:lnSpc>
                <a:spcPct val="100000"/>
              </a:lnSpc>
              <a:spcAft>
                <a:spcPts val="600"/>
              </a:spcAft>
              <a:defRPr/>
            </a:pPr>
            <a:r>
              <a:rPr lang="da-DK" sz="900" b="1" kern="1200" noProof="1">
                <a:solidFill>
                  <a:schemeClr val="tx1"/>
                </a:solidFill>
                <a:latin typeface="+mn-lt"/>
                <a:ea typeface="+mn-ea"/>
                <a:cs typeface="Arial" panose="020B0604020202020204" pitchFamily="34" charset="0"/>
              </a:rPr>
              <a:t>Tip: </a:t>
            </a:r>
            <a:r>
              <a:rPr lang="da-DK" sz="900" b="0" kern="1200" noProof="1">
                <a:solidFill>
                  <a:schemeClr val="tx1"/>
                </a:solidFill>
                <a:latin typeface="+mn-lt"/>
                <a:ea typeface="+mn-ea"/>
                <a:cs typeface="Arial" panose="020B0604020202020204" pitchFamily="34" charset="0"/>
              </a:rPr>
              <a:t>Hvis billedet ligger foran tekst og grafik, skal du højreklikke og vælge </a:t>
            </a:r>
            <a:r>
              <a:rPr lang="da-DK" sz="900" b="1" kern="1200" noProof="1">
                <a:solidFill>
                  <a:schemeClr val="tx1"/>
                </a:solidFill>
                <a:latin typeface="+mn-lt"/>
                <a:ea typeface="+mn-ea"/>
                <a:cs typeface="Arial" panose="020B0604020202020204" pitchFamily="34" charset="0"/>
              </a:rPr>
              <a:t>Placer bagerst</a:t>
            </a:r>
          </a:p>
          <a:p>
            <a:pPr eaLnBrk="1" hangingPunct="1">
              <a:lnSpc>
                <a:spcPct val="100000"/>
              </a:lnSpc>
              <a:spcAft>
                <a:spcPts val="600"/>
              </a:spcAft>
              <a:defRPr/>
            </a:pPr>
            <a:endParaRPr lang="da-DK" sz="800" b="1" kern="1200" noProof="1">
              <a:solidFill>
                <a:schemeClr val="tx1"/>
              </a:solidFill>
              <a:latin typeface="+mn-lt"/>
              <a:ea typeface="+mn-ea"/>
              <a:cs typeface="Arial" panose="020B0604020202020204" pitchFamily="34" charset="0"/>
            </a:endParaRPr>
          </a:p>
          <a:p>
            <a:pPr eaLnBrk="1" hangingPunct="1">
              <a:lnSpc>
                <a:spcPct val="100000"/>
              </a:lnSpc>
              <a:spcAft>
                <a:spcPts val="600"/>
              </a:spcAft>
              <a:defRPr/>
            </a:pPr>
            <a:r>
              <a:rPr lang="da-DK" sz="1000" b="1" kern="1200" noProof="1">
                <a:solidFill>
                  <a:schemeClr val="tx1"/>
                </a:solidFill>
                <a:latin typeface="+mn-lt"/>
                <a:ea typeface="+mn-ea"/>
                <a:cs typeface="Arial" panose="020B0604020202020204" pitchFamily="34" charset="0"/>
              </a:rPr>
              <a:t>Eksportér til PDF</a:t>
            </a:r>
          </a:p>
          <a:p>
            <a:pPr marL="0" marR="0" lvl="0" indent="0" algn="l" defTabSz="1091563" rtl="0" eaLnBrk="1" fontAlgn="auto" latinLnBrk="0" hangingPunct="1">
              <a:lnSpc>
                <a:spcPct val="100000"/>
              </a:lnSpc>
              <a:spcBef>
                <a:spcPts val="0"/>
              </a:spcBef>
              <a:spcAft>
                <a:spcPts val="600"/>
              </a:spcAft>
              <a:buClrTx/>
              <a:buSzTx/>
              <a:buFontTx/>
              <a:buNone/>
              <a:tabLst/>
              <a:defRPr/>
            </a:pPr>
            <a:r>
              <a:rPr lang="da-DK" sz="900" b="0" kern="1200" baseline="0" noProof="1">
                <a:solidFill>
                  <a:schemeClr val="tx1"/>
                </a:solidFill>
                <a:latin typeface="+mn-lt"/>
                <a:ea typeface="+mn-ea"/>
                <a:cs typeface="Arial" panose="020B0604020202020204" pitchFamily="34" charset="0"/>
              </a:rPr>
              <a:t>Vælg </a:t>
            </a:r>
            <a:r>
              <a:rPr lang="da-DK" sz="900" b="1" kern="1200" baseline="0" noProof="1">
                <a:solidFill>
                  <a:schemeClr val="tx1"/>
                </a:solidFill>
                <a:latin typeface="+mn-lt"/>
                <a:ea typeface="+mn-ea"/>
                <a:cs typeface="Arial" panose="020B0604020202020204" pitchFamily="34" charset="0"/>
              </a:rPr>
              <a:t>Ctrl. Shift S</a:t>
            </a:r>
            <a:r>
              <a:rPr lang="da-DK" sz="900" b="0" kern="1200" baseline="0" noProof="1">
                <a:solidFill>
                  <a:schemeClr val="tx1"/>
                </a:solidFill>
                <a:latin typeface="+mn-lt"/>
                <a:ea typeface="+mn-ea"/>
                <a:cs typeface="Arial" panose="020B0604020202020204" pitchFamily="34" charset="0"/>
              </a:rPr>
              <a:t> for at gemme en PDF fil vælg i fanen </a:t>
            </a:r>
            <a:r>
              <a:rPr lang="da-DK" sz="900" b="1" kern="1200" baseline="0" noProof="1">
                <a:solidFill>
                  <a:schemeClr val="tx1"/>
                </a:solidFill>
                <a:latin typeface="+mn-lt"/>
                <a:ea typeface="+mn-ea"/>
                <a:cs typeface="Arial" panose="020B0604020202020204" pitchFamily="34" charset="0"/>
              </a:rPr>
              <a:t>Gem som type</a:t>
            </a:r>
            <a:r>
              <a:rPr lang="da-DK" sz="900" b="0" kern="1200" baseline="0" noProof="1">
                <a:solidFill>
                  <a:schemeClr val="tx1"/>
                </a:solidFill>
                <a:latin typeface="+mn-lt"/>
                <a:ea typeface="+mn-ea"/>
                <a:cs typeface="Arial" panose="020B0604020202020204" pitchFamily="34" charset="0"/>
              </a:rPr>
              <a:t> og vælg det sted du vil have filen liggende.</a:t>
            </a:r>
            <a:br>
              <a:rPr lang="da-DK" sz="900" b="0" kern="1200" baseline="0" noProof="1">
                <a:solidFill>
                  <a:schemeClr val="tx1"/>
                </a:solidFill>
                <a:latin typeface="+mn-lt"/>
                <a:ea typeface="+mn-ea"/>
                <a:cs typeface="Arial" panose="020B0604020202020204" pitchFamily="34" charset="0"/>
              </a:rPr>
            </a:br>
            <a:r>
              <a:rPr lang="da-DK" sz="900" b="0" kern="1200" baseline="0" noProof="1">
                <a:solidFill>
                  <a:schemeClr val="tx1"/>
                </a:solidFill>
                <a:latin typeface="+mn-lt"/>
                <a:ea typeface="+mn-ea"/>
                <a:cs typeface="Arial" panose="020B0604020202020204" pitchFamily="34" charset="0"/>
              </a:rPr>
              <a:t/>
            </a:r>
            <a:br>
              <a:rPr lang="da-DK" sz="900" b="0" kern="1200" baseline="0" noProof="1">
                <a:solidFill>
                  <a:schemeClr val="tx1"/>
                </a:solidFill>
                <a:latin typeface="+mn-lt"/>
                <a:ea typeface="+mn-ea"/>
                <a:cs typeface="Arial" panose="020B0604020202020204" pitchFamily="34" charset="0"/>
              </a:rPr>
            </a:br>
            <a:r>
              <a:rPr lang="da-DK" sz="900" b="0" kern="1200" baseline="0" noProof="1">
                <a:solidFill>
                  <a:schemeClr val="tx1"/>
                </a:solidFill>
                <a:latin typeface="+mn-lt"/>
                <a:ea typeface="+mn-ea"/>
                <a:cs typeface="Arial" panose="020B0604020202020204" pitchFamily="34" charset="0"/>
              </a:rPr>
              <a:t>Hvis filstørrelsen på din eksporterede PowerPoint bliver meget stor – for eksempel på grund af mange højkvalitetsbilleder – kan du komprimere, når du gemmer præsentationen: </a:t>
            </a:r>
          </a:p>
          <a:p>
            <a:pPr marL="0" marR="0" lvl="0" indent="0" algn="l" defTabSz="1091563" rtl="0" eaLnBrk="1" fontAlgn="auto" latinLnBrk="0" hangingPunct="1">
              <a:lnSpc>
                <a:spcPct val="100000"/>
              </a:lnSpc>
              <a:spcBef>
                <a:spcPts val="0"/>
              </a:spcBef>
              <a:spcAft>
                <a:spcPts val="600"/>
              </a:spcAft>
              <a:buClrTx/>
              <a:buSzTx/>
              <a:buFontTx/>
              <a:buNone/>
              <a:tabLst/>
              <a:defRPr/>
            </a:pPr>
            <a:r>
              <a:rPr lang="da-DK" sz="900" b="1" kern="1200" baseline="0" noProof="1">
                <a:solidFill>
                  <a:schemeClr val="tx1"/>
                </a:solidFill>
                <a:latin typeface="+mn-lt"/>
                <a:ea typeface="+mn-ea"/>
                <a:cs typeface="Arial" panose="020B0604020202020204" pitchFamily="34" charset="0"/>
              </a:rPr>
              <a:t>Gem som  - Gennemse - Komprimeringsindstillinger.</a:t>
            </a:r>
          </a:p>
          <a:p>
            <a:pPr marL="0" marR="0" lvl="0" indent="0" algn="l" defTabSz="1091563" rtl="0" eaLnBrk="1" fontAlgn="auto" latinLnBrk="0" hangingPunct="1">
              <a:lnSpc>
                <a:spcPct val="100000"/>
              </a:lnSpc>
              <a:spcBef>
                <a:spcPts val="0"/>
              </a:spcBef>
              <a:spcAft>
                <a:spcPts val="600"/>
              </a:spcAft>
              <a:buClrTx/>
              <a:buSzTx/>
              <a:buFontTx/>
              <a:buNone/>
              <a:tabLst/>
              <a:defRPr/>
            </a:pPr>
            <a:r>
              <a:rPr lang="da-DK" sz="900" b="0" kern="1200" baseline="0" noProof="1">
                <a:solidFill>
                  <a:schemeClr val="tx1"/>
                </a:solidFill>
                <a:latin typeface="+mn-lt"/>
                <a:ea typeface="+mn-ea"/>
                <a:cs typeface="Arial" panose="020B0604020202020204" pitchFamily="34" charset="0"/>
              </a:rPr>
              <a:t>Sørg dog for ikke at gemme under 150 ppi.</a:t>
            </a:r>
          </a:p>
          <a:p>
            <a:pPr eaLnBrk="1" hangingPunct="1">
              <a:lnSpc>
                <a:spcPct val="100000"/>
              </a:lnSpc>
              <a:spcAft>
                <a:spcPts val="600"/>
              </a:spcAft>
              <a:defRPr/>
            </a:pPr>
            <a:endParaRPr lang="da-DK" sz="800" b="1" kern="1200" noProof="1">
              <a:solidFill>
                <a:schemeClr val="tx1"/>
              </a:solidFill>
              <a:latin typeface="+mn-lt"/>
              <a:ea typeface="+mn-ea"/>
              <a:cs typeface="Arial" panose="020B0604020202020204" pitchFamily="34" charset="0"/>
            </a:endParaRPr>
          </a:p>
        </p:txBody>
      </p:sp>
      <p:grpSp>
        <p:nvGrpSpPr>
          <p:cNvPr id="18" name="Group 17">
            <a:extLst>
              <a:ext uri="{FF2B5EF4-FFF2-40B4-BE49-F238E27FC236}">
                <a16:creationId xmlns:a16="http://schemas.microsoft.com/office/drawing/2014/main" id="{C495AA02-95CF-6E7A-BDBA-993BD667AD07}"/>
              </a:ext>
            </a:extLst>
          </p:cNvPr>
          <p:cNvGrpSpPr/>
          <p:nvPr userDrawn="1"/>
        </p:nvGrpSpPr>
        <p:grpSpPr>
          <a:xfrm>
            <a:off x="3352815" y="4810607"/>
            <a:ext cx="1090597" cy="88723"/>
            <a:chOff x="3352815" y="4769786"/>
            <a:chExt cx="1090597" cy="88723"/>
          </a:xfrm>
        </p:grpSpPr>
        <p:sp>
          <p:nvSpPr>
            <p:cNvPr id="5" name="Rectangle 4">
              <a:extLst>
                <a:ext uri="{FF2B5EF4-FFF2-40B4-BE49-F238E27FC236}">
                  <a16:creationId xmlns:a16="http://schemas.microsoft.com/office/drawing/2014/main" id="{420EBD75-796F-DFCA-0022-23B0732A46E4}"/>
                </a:ext>
              </a:extLst>
            </p:cNvPr>
            <p:cNvSpPr/>
            <p:nvPr userDrawn="1"/>
          </p:nvSpPr>
          <p:spPr>
            <a:xfrm>
              <a:off x="3686772" y="4769786"/>
              <a:ext cx="88723" cy="8872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spcAft>
                  <a:spcPts val="1200"/>
                </a:spcAft>
              </a:pPr>
              <a:endParaRPr lang="da-DK" sz="2000" noProof="0" dirty="0" err="1">
                <a:solidFill>
                  <a:schemeClr val="bg2"/>
                </a:solidFill>
              </a:endParaRPr>
            </a:p>
          </p:txBody>
        </p:sp>
        <p:sp>
          <p:nvSpPr>
            <p:cNvPr id="7" name="Rectangle 6">
              <a:extLst>
                <a:ext uri="{FF2B5EF4-FFF2-40B4-BE49-F238E27FC236}">
                  <a16:creationId xmlns:a16="http://schemas.microsoft.com/office/drawing/2014/main" id="{5F2E8853-ED9C-9523-8EB6-885A1847D6F5}"/>
                </a:ext>
              </a:extLst>
            </p:cNvPr>
            <p:cNvSpPr/>
            <p:nvPr userDrawn="1"/>
          </p:nvSpPr>
          <p:spPr>
            <a:xfrm>
              <a:off x="3575453" y="4769786"/>
              <a:ext cx="88723" cy="8872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spcAft>
                  <a:spcPts val="1200"/>
                </a:spcAft>
              </a:pPr>
              <a:endParaRPr lang="da-DK" sz="2000" noProof="0" dirty="0" err="1">
                <a:solidFill>
                  <a:schemeClr val="bg2"/>
                </a:solidFill>
              </a:endParaRPr>
            </a:p>
          </p:txBody>
        </p:sp>
        <p:sp>
          <p:nvSpPr>
            <p:cNvPr id="8" name="Rectangle 7">
              <a:extLst>
                <a:ext uri="{FF2B5EF4-FFF2-40B4-BE49-F238E27FC236}">
                  <a16:creationId xmlns:a16="http://schemas.microsoft.com/office/drawing/2014/main" id="{3BD20DCB-8935-B974-D0A3-69EF897EC4E1}"/>
                </a:ext>
              </a:extLst>
            </p:cNvPr>
            <p:cNvSpPr/>
            <p:nvPr userDrawn="1"/>
          </p:nvSpPr>
          <p:spPr>
            <a:xfrm>
              <a:off x="3798091" y="4769786"/>
              <a:ext cx="88723" cy="8872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spcAft>
                  <a:spcPts val="1200"/>
                </a:spcAft>
              </a:pPr>
              <a:endParaRPr lang="da-DK" sz="2000" noProof="0" dirty="0" err="1">
                <a:solidFill>
                  <a:schemeClr val="bg2"/>
                </a:solidFill>
              </a:endParaRPr>
            </a:p>
          </p:txBody>
        </p:sp>
        <p:sp>
          <p:nvSpPr>
            <p:cNvPr id="9" name="Rectangle 8">
              <a:extLst>
                <a:ext uri="{FF2B5EF4-FFF2-40B4-BE49-F238E27FC236}">
                  <a16:creationId xmlns:a16="http://schemas.microsoft.com/office/drawing/2014/main" id="{A048C3CD-822B-C1AB-35CF-817DE9268AEC}"/>
                </a:ext>
              </a:extLst>
            </p:cNvPr>
            <p:cNvSpPr/>
            <p:nvPr userDrawn="1"/>
          </p:nvSpPr>
          <p:spPr>
            <a:xfrm>
              <a:off x="3909410" y="4769786"/>
              <a:ext cx="88723" cy="8872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spcAft>
                  <a:spcPts val="1200"/>
                </a:spcAft>
              </a:pPr>
              <a:endParaRPr lang="da-DK" sz="2000" noProof="0" dirty="0" err="1">
                <a:solidFill>
                  <a:schemeClr val="bg2"/>
                </a:solidFill>
              </a:endParaRPr>
            </a:p>
          </p:txBody>
        </p:sp>
        <p:sp>
          <p:nvSpPr>
            <p:cNvPr id="10" name="Rectangle 9">
              <a:extLst>
                <a:ext uri="{FF2B5EF4-FFF2-40B4-BE49-F238E27FC236}">
                  <a16:creationId xmlns:a16="http://schemas.microsoft.com/office/drawing/2014/main" id="{C2A24DFD-D6F6-CDC0-27F1-CF684F86DF89}"/>
                </a:ext>
              </a:extLst>
            </p:cNvPr>
            <p:cNvSpPr/>
            <p:nvPr userDrawn="1"/>
          </p:nvSpPr>
          <p:spPr>
            <a:xfrm>
              <a:off x="4020729" y="4769786"/>
              <a:ext cx="88723" cy="8872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spcAft>
                  <a:spcPts val="1200"/>
                </a:spcAft>
              </a:pPr>
              <a:endParaRPr lang="da-DK" sz="2000" noProof="0" dirty="0" err="1">
                <a:solidFill>
                  <a:schemeClr val="bg2"/>
                </a:solidFill>
              </a:endParaRPr>
            </a:p>
          </p:txBody>
        </p:sp>
        <p:sp>
          <p:nvSpPr>
            <p:cNvPr id="11" name="Rectangle 10">
              <a:extLst>
                <a:ext uri="{FF2B5EF4-FFF2-40B4-BE49-F238E27FC236}">
                  <a16:creationId xmlns:a16="http://schemas.microsoft.com/office/drawing/2014/main" id="{FFC08EBB-7CBC-8BD8-9A2F-0046262BA31D}"/>
                </a:ext>
              </a:extLst>
            </p:cNvPr>
            <p:cNvSpPr/>
            <p:nvPr userDrawn="1"/>
          </p:nvSpPr>
          <p:spPr>
            <a:xfrm>
              <a:off x="4132048" y="4769786"/>
              <a:ext cx="88723" cy="8872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spcAft>
                  <a:spcPts val="1200"/>
                </a:spcAft>
              </a:pPr>
              <a:endParaRPr lang="da-DK" sz="2000" noProof="0" dirty="0" err="1">
                <a:solidFill>
                  <a:schemeClr val="bg2"/>
                </a:solidFill>
              </a:endParaRPr>
            </a:p>
          </p:txBody>
        </p:sp>
        <p:sp>
          <p:nvSpPr>
            <p:cNvPr id="12" name="Rectangle 11">
              <a:extLst>
                <a:ext uri="{FF2B5EF4-FFF2-40B4-BE49-F238E27FC236}">
                  <a16:creationId xmlns:a16="http://schemas.microsoft.com/office/drawing/2014/main" id="{EE5E5FFF-F662-9493-5126-18BCBCE07D43}"/>
                </a:ext>
              </a:extLst>
            </p:cNvPr>
            <p:cNvSpPr/>
            <p:nvPr userDrawn="1"/>
          </p:nvSpPr>
          <p:spPr>
            <a:xfrm>
              <a:off x="4243367" y="4769786"/>
              <a:ext cx="88723" cy="8872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spcAft>
                  <a:spcPts val="1200"/>
                </a:spcAft>
              </a:pPr>
              <a:endParaRPr lang="da-DK" sz="2000" noProof="0" dirty="0" err="1">
                <a:solidFill>
                  <a:schemeClr val="bg2"/>
                </a:solidFill>
              </a:endParaRPr>
            </a:p>
          </p:txBody>
        </p:sp>
        <p:sp>
          <p:nvSpPr>
            <p:cNvPr id="13" name="Rectangle 12">
              <a:extLst>
                <a:ext uri="{FF2B5EF4-FFF2-40B4-BE49-F238E27FC236}">
                  <a16:creationId xmlns:a16="http://schemas.microsoft.com/office/drawing/2014/main" id="{37422897-53C2-AE1F-E1EA-30DAB94B44B2}"/>
                </a:ext>
              </a:extLst>
            </p:cNvPr>
            <p:cNvSpPr/>
            <p:nvPr userDrawn="1"/>
          </p:nvSpPr>
          <p:spPr>
            <a:xfrm>
              <a:off x="4354689" y="4769786"/>
              <a:ext cx="88723" cy="8872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spcAft>
                  <a:spcPts val="1200"/>
                </a:spcAft>
              </a:pPr>
              <a:endParaRPr lang="da-DK" sz="2000" noProof="0" dirty="0" err="1">
                <a:solidFill>
                  <a:schemeClr val="bg2"/>
                </a:solidFill>
              </a:endParaRPr>
            </a:p>
          </p:txBody>
        </p:sp>
        <p:sp>
          <p:nvSpPr>
            <p:cNvPr id="15" name="Rectangle 14">
              <a:extLst>
                <a:ext uri="{FF2B5EF4-FFF2-40B4-BE49-F238E27FC236}">
                  <a16:creationId xmlns:a16="http://schemas.microsoft.com/office/drawing/2014/main" id="{7BEF39F7-AB46-EB76-AB2D-BB6E933F8016}"/>
                </a:ext>
              </a:extLst>
            </p:cNvPr>
            <p:cNvSpPr/>
            <p:nvPr userDrawn="1"/>
          </p:nvSpPr>
          <p:spPr>
            <a:xfrm>
              <a:off x="3464134" y="4769786"/>
              <a:ext cx="88723" cy="8872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spcAft>
                  <a:spcPts val="1200"/>
                </a:spcAft>
              </a:pPr>
              <a:endParaRPr lang="da-DK" sz="2000" noProof="0" dirty="0" err="1">
                <a:solidFill>
                  <a:schemeClr val="bg2"/>
                </a:solidFill>
              </a:endParaRPr>
            </a:p>
          </p:txBody>
        </p:sp>
        <p:sp>
          <p:nvSpPr>
            <p:cNvPr id="17" name="Rectangle 16">
              <a:extLst>
                <a:ext uri="{FF2B5EF4-FFF2-40B4-BE49-F238E27FC236}">
                  <a16:creationId xmlns:a16="http://schemas.microsoft.com/office/drawing/2014/main" id="{746D3D49-472B-ED9D-04D1-14270AFFCB6B}"/>
                </a:ext>
              </a:extLst>
            </p:cNvPr>
            <p:cNvSpPr/>
            <p:nvPr userDrawn="1"/>
          </p:nvSpPr>
          <p:spPr>
            <a:xfrm>
              <a:off x="3352815" y="4769786"/>
              <a:ext cx="88723" cy="887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spcAft>
                  <a:spcPts val="1200"/>
                </a:spcAft>
              </a:pPr>
              <a:endParaRPr lang="da-DK" sz="2000" noProof="0" dirty="0" err="1">
                <a:solidFill>
                  <a:schemeClr val="bg2"/>
                </a:solidFill>
              </a:endParaRPr>
            </a:p>
          </p:txBody>
        </p:sp>
      </p:grpSp>
      <p:sp>
        <p:nvSpPr>
          <p:cNvPr id="22" name="TextBox 21">
            <a:extLst>
              <a:ext uri="{FF2B5EF4-FFF2-40B4-BE49-F238E27FC236}">
                <a16:creationId xmlns:a16="http://schemas.microsoft.com/office/drawing/2014/main" id="{FADC7DAB-C3F2-E57A-F5DC-74ACB676949F}"/>
              </a:ext>
            </a:extLst>
          </p:cNvPr>
          <p:cNvSpPr txBox="1"/>
          <p:nvPr userDrawn="1"/>
        </p:nvSpPr>
        <p:spPr>
          <a:xfrm>
            <a:off x="5785187" y="4604787"/>
            <a:ext cx="2790653" cy="1908215"/>
          </a:xfrm>
          <a:prstGeom prst="rect">
            <a:avLst/>
          </a:prstGeom>
          <a:noFill/>
        </p:spPr>
        <p:txBody>
          <a:bodyPr wrap="square" lIns="0" tIns="0" rIns="0" bIns="0">
            <a:spAutoFit/>
          </a:bodyPr>
          <a:lstStyle/>
          <a:p>
            <a:pPr eaLnBrk="1" hangingPunct="1">
              <a:spcAft>
                <a:spcPts val="600"/>
              </a:spcAft>
              <a:defRPr/>
            </a:pPr>
            <a:r>
              <a:rPr lang="da-DK" altLang="da-DK" sz="1000" b="1" kern="1200" noProof="1">
                <a:solidFill>
                  <a:schemeClr val="tx1"/>
                </a:solidFill>
                <a:latin typeface="+mn-lt"/>
                <a:ea typeface="+mn-ea"/>
                <a:cs typeface="Arial" panose="020B0604020202020204" pitchFamily="34" charset="0"/>
              </a:rPr>
              <a:t>Copy/paste indhold</a:t>
            </a:r>
          </a:p>
          <a:p>
            <a:pPr eaLnBrk="1" hangingPunct="1">
              <a:spcAft>
                <a:spcPts val="600"/>
              </a:spcAft>
              <a:defRPr/>
            </a:pPr>
            <a:r>
              <a:rPr lang="da-DK" altLang="da-DK" sz="900" b="0" i="0" kern="1200" baseline="0" noProof="1">
                <a:solidFill>
                  <a:schemeClr val="tx1"/>
                </a:solidFill>
                <a:effectLst/>
                <a:latin typeface="+mn-lt"/>
                <a:ea typeface="+mn-ea"/>
                <a:cs typeface="Arial" panose="020B0604020202020204" pitchFamily="34" charset="0"/>
              </a:rPr>
              <a:t>Du har 2 muligheder, når du kopierer gammelt indhold over i din nye præsentation:</a:t>
            </a:r>
          </a:p>
          <a:p>
            <a:pPr eaLnBrk="1" hangingPunct="1">
              <a:spcAft>
                <a:spcPts val="600"/>
              </a:spcAft>
              <a:defRPr/>
            </a:pPr>
            <a:r>
              <a:rPr lang="da-DK" altLang="da-DK" sz="900" b="0" i="0" kern="1200" baseline="0" noProof="1">
                <a:solidFill>
                  <a:schemeClr val="tx1"/>
                </a:solidFill>
                <a:effectLst/>
                <a:latin typeface="+mn-lt"/>
                <a:ea typeface="+mn-ea"/>
                <a:cs typeface="Arial" panose="020B0604020202020204" pitchFamily="34" charset="0"/>
              </a:rPr>
              <a:t>1. Best practice: Opret et slide i din nye præsentation og kopier ét indholdselement ad gangen (fx kopier al tekst fra én tekstboks)</a:t>
            </a:r>
          </a:p>
          <a:p>
            <a:pPr eaLnBrk="1" hangingPunct="1">
              <a:spcAft>
                <a:spcPts val="600"/>
              </a:spcAft>
              <a:defRPr/>
            </a:pPr>
            <a:r>
              <a:rPr lang="da-DK" altLang="da-DK" sz="900" b="0" i="0" kern="1200" baseline="0" noProof="1">
                <a:solidFill>
                  <a:schemeClr val="tx1"/>
                </a:solidFill>
                <a:effectLst/>
                <a:latin typeface="+mn-lt"/>
                <a:ea typeface="+mn-ea"/>
                <a:cs typeface="Arial" panose="020B0604020202020204" pitchFamily="34" charset="0"/>
              </a:rPr>
              <a:t>2. Eller kopier et helt slide over i din nye præsentation og vælg derefter et passende layout. Når din præsentation er klar, åbner du en tom præsentation (tryk Ctrl+N). Kopier alle dias fra den nye præsentation, indsæt dem i den tomme præsentation. Dette vil sikre, at der ikke er ekstra layouts</a:t>
            </a:r>
          </a:p>
        </p:txBody>
      </p:sp>
    </p:spTree>
    <p:extLst>
      <p:ext uri="{BB962C8B-B14F-4D97-AF65-F5344CB8AC3E}">
        <p14:creationId xmlns:p14="http://schemas.microsoft.com/office/powerpoint/2010/main" val="2821837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verskrift og to spalter A">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60B1D522-E935-05DA-3553-448F3656852F}"/>
              </a:ext>
            </a:extLst>
          </p:cNvPr>
          <p:cNvSpPr>
            <a:spLocks noGrp="1"/>
          </p:cNvSpPr>
          <p:nvPr>
            <p:ph type="title" hasCustomPrompt="1"/>
          </p:nvPr>
        </p:nvSpPr>
        <p:spPr>
          <a:xfrm>
            <a:off x="557213" y="577971"/>
            <a:ext cx="11085512" cy="990000"/>
          </a:xfrm>
        </p:spPr>
        <p:txBody>
          <a:bodyPr anchor="b" anchorCtr="0"/>
          <a:lstStyle>
            <a:lvl1pPr>
              <a:defRPr/>
            </a:lvl1pPr>
          </a:lstStyle>
          <a:p>
            <a:r>
              <a:rPr lang="da-DK" dirty="0"/>
              <a:t>Klik for at tilføje titel</a:t>
            </a:r>
          </a:p>
        </p:txBody>
      </p:sp>
      <p:sp>
        <p:nvSpPr>
          <p:cNvPr id="3" name="Content Placeholder 2"/>
          <p:cNvSpPr>
            <a:spLocks noGrp="1"/>
          </p:cNvSpPr>
          <p:nvPr>
            <p:ph idx="1" hasCustomPrompt="1"/>
          </p:nvPr>
        </p:nvSpPr>
        <p:spPr>
          <a:xfrm>
            <a:off x="558000" y="1828800"/>
            <a:ext cx="5270400" cy="4298400"/>
          </a:xfrm>
        </p:spPr>
        <p:txBody>
          <a:bodyPr/>
          <a:lstStyle>
            <a:lvl1pPr>
              <a:defRPr/>
            </a:lvl1pPr>
            <a:lvl9pPr>
              <a:defRPr/>
            </a:lvl9pPr>
          </a:lstStyle>
          <a:p>
            <a:pPr lvl="0"/>
            <a:r>
              <a:rPr lang="da-DK" noProof="0" dirty="0"/>
              <a:t>Klik for at tilføje tekst                                    Klik ENTER og derefter TAB for at se næste tekstformat                                                    Klik SHIFT+TAB for at se foregående tekstformat</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6372325" y="1828800"/>
            <a:ext cx="5270400" cy="4298400"/>
          </a:xfrm>
        </p:spPr>
        <p:txBody>
          <a:bodyPr/>
          <a:lstStyle>
            <a:lvl1pPr>
              <a:defRPr/>
            </a:lvl1pPr>
            <a:lvl9pPr>
              <a:defRPr/>
            </a:lvl9pPr>
          </a:lstStyle>
          <a:p>
            <a:pPr lvl="0"/>
            <a:r>
              <a:rPr lang="da-DK" noProof="0" dirty="0"/>
              <a:t>Klik for at tilføje tekst                                    Klik ENTER og derefter TAB for at se næste tekstformat                                                    Klik SHIFT+TAB for at se foregående tekstformat</a:t>
            </a:r>
          </a:p>
        </p:txBody>
      </p:sp>
      <p:sp>
        <p:nvSpPr>
          <p:cNvPr id="4" name="Date Placeholder 3">
            <a:extLst>
              <a:ext uri="{FF2B5EF4-FFF2-40B4-BE49-F238E27FC236}">
                <a16:creationId xmlns:a16="http://schemas.microsoft.com/office/drawing/2014/main" id="{FDC795C1-40C8-AAFB-2B4A-29E77A80F754}"/>
              </a:ext>
            </a:extLst>
          </p:cNvPr>
          <p:cNvSpPr>
            <a:spLocks noGrp="1"/>
          </p:cNvSpPr>
          <p:nvPr>
            <p:ph type="dt" sz="half" idx="10"/>
          </p:nvPr>
        </p:nvSpPr>
        <p:spPr>
          <a:xfrm>
            <a:off x="9650706" y="6303600"/>
            <a:ext cx="1120696" cy="252000"/>
          </a:xfrm>
          <a:prstGeom prst="rect">
            <a:avLst/>
          </a:prstGeom>
        </p:spPr>
        <p:txBody>
          <a:bodyPr/>
          <a:lstStyle/>
          <a:p>
            <a:pPr marL="171450" indent="-171450" algn="l">
              <a:buFont typeface="Arial" panose="020B0604020202020204" pitchFamily="34" charset="0"/>
              <a:buChar char="|"/>
            </a:pPr>
            <a:fld id="{DB99BDB2-530B-4A60-BEF2-D8747AB2C5E8}" type="datetime1">
              <a:rPr lang="da-DK" smtClean="0"/>
              <a:t>02-10-2025</a:t>
            </a:fld>
            <a:endParaRPr lang="da-DK" dirty="0"/>
          </a:p>
        </p:txBody>
      </p:sp>
      <p:sp>
        <p:nvSpPr>
          <p:cNvPr id="5" name="Footer Placeholder 4">
            <a:extLst>
              <a:ext uri="{FF2B5EF4-FFF2-40B4-BE49-F238E27FC236}">
                <a16:creationId xmlns:a16="http://schemas.microsoft.com/office/drawing/2014/main" id="{3F8081F0-5193-9247-218E-BFED288E392D}"/>
              </a:ext>
            </a:extLst>
          </p:cNvPr>
          <p:cNvSpPr>
            <a:spLocks noGrp="1"/>
          </p:cNvSpPr>
          <p:nvPr>
            <p:ph type="ftr" sz="quarter" idx="11"/>
          </p:nvPr>
        </p:nvSpPr>
        <p:spPr/>
        <p:txBody>
          <a:bodyPr/>
          <a:lstStyle/>
          <a:p>
            <a:r>
              <a:rPr lang="da-DK" dirty="0"/>
              <a:t>Energistyrelsen</a:t>
            </a:r>
          </a:p>
        </p:txBody>
      </p:sp>
      <p:sp>
        <p:nvSpPr>
          <p:cNvPr id="9" name="Slide Number Placeholder 8">
            <a:extLst>
              <a:ext uri="{FF2B5EF4-FFF2-40B4-BE49-F238E27FC236}">
                <a16:creationId xmlns:a16="http://schemas.microsoft.com/office/drawing/2014/main" id="{AF40FD84-7A6B-DBF7-4457-7F8F8D53CB56}"/>
              </a:ext>
            </a:extLst>
          </p:cNvPr>
          <p:cNvSpPr>
            <a:spLocks noGrp="1"/>
          </p:cNvSpPr>
          <p:nvPr>
            <p:ph type="sldNum" sz="quarter" idx="12"/>
          </p:nvPr>
        </p:nvSpPr>
        <p:spPr/>
        <p:txBody>
          <a:bodyPr/>
          <a:lstStyle/>
          <a:p>
            <a:r>
              <a:rPr lang="da-DK" dirty="0"/>
              <a:t>Side </a:t>
            </a:r>
            <a:fld id="{5B242B46-DB65-4FA4-8993-88C850261373}" type="slidenum">
              <a:rPr lang="da-DK" smtClean="0"/>
              <a:pPr/>
              <a:t>‹nr.›</a:t>
            </a:fld>
            <a:endParaRPr lang="da-DK" dirty="0"/>
          </a:p>
        </p:txBody>
      </p:sp>
    </p:spTree>
    <p:extLst>
      <p:ext uri="{BB962C8B-B14F-4D97-AF65-F5344CB8AC3E}">
        <p14:creationId xmlns:p14="http://schemas.microsoft.com/office/powerpoint/2010/main" val="1370926861"/>
      </p:ext>
    </p:extLst>
  </p:cSld>
  <p:clrMapOvr>
    <a:masterClrMapping/>
  </p:clrMapOvr>
  <p:extLst>
    <p:ext uri="{DCECCB84-F9BA-43D5-87BE-67443E8EF086}">
      <p15:sldGuideLst xmlns:p15="http://schemas.microsoft.com/office/powerpoint/2012/main">
        <p15:guide id="2" pos="3674" userDrawn="1">
          <p15:clr>
            <a:srgbClr val="A4A3A4"/>
          </p15:clr>
        </p15:guide>
        <p15:guide id="3" pos="4013" userDrawn="1">
          <p15:clr>
            <a:srgbClr val="A4A3A4"/>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gt;Brug ikke layouts efter dette&g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DA8C56E-4DA1-ECAA-0094-671CFD1C796B}"/>
              </a:ext>
            </a:extLst>
          </p:cNvPr>
          <p:cNvSpPr/>
          <p:nvPr userDrawn="1"/>
        </p:nvSpPr>
        <p:spPr bwMode="white">
          <a:xfrm>
            <a:off x="179400" y="180000"/>
            <a:ext cx="11833200" cy="6498000"/>
          </a:xfrm>
          <a:prstGeom prst="rect">
            <a:avLst/>
          </a:prstGeom>
          <a:solidFill>
            <a:schemeClr val="tx1"/>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da-DK" sz="1000" dirty="0">
              <a:solidFill>
                <a:schemeClr val="tx1"/>
              </a:solidFill>
            </a:endParaRPr>
          </a:p>
        </p:txBody>
      </p:sp>
      <p:sp>
        <p:nvSpPr>
          <p:cNvPr id="6" name="TextBox 5">
            <a:extLst>
              <a:ext uri="{FF2B5EF4-FFF2-40B4-BE49-F238E27FC236}">
                <a16:creationId xmlns:a16="http://schemas.microsoft.com/office/drawing/2014/main" id="{1C3B8730-9D2B-3782-3FB9-587D5A1874F1}"/>
              </a:ext>
            </a:extLst>
          </p:cNvPr>
          <p:cNvSpPr txBox="1"/>
          <p:nvPr userDrawn="1"/>
        </p:nvSpPr>
        <p:spPr>
          <a:xfrm>
            <a:off x="424567" y="4200697"/>
            <a:ext cx="5239712" cy="2542665"/>
          </a:xfrm>
          <a:prstGeom prst="rect">
            <a:avLst/>
          </a:prstGeom>
          <a:noFill/>
          <a:ln w="19050">
            <a:noFill/>
          </a:ln>
        </p:spPr>
        <p:txBody>
          <a:bodyPr wrap="square" lIns="0" tIns="0" rIns="0" bIns="0" rtlCol="0">
            <a:noAutofit/>
          </a:bodyPr>
          <a:lstStyle/>
          <a:p>
            <a:pPr>
              <a:spcBef>
                <a:spcPts val="0"/>
              </a:spcBef>
            </a:pPr>
            <a:r>
              <a:rPr lang="da-DK" sz="16000" kern="1400" spc="-273" dirty="0">
                <a:solidFill>
                  <a:schemeClr val="bg1"/>
                </a:solidFill>
                <a:latin typeface="+mn-lt"/>
              </a:rPr>
              <a:t>ikke</a:t>
            </a:r>
            <a:endParaRPr lang="da-DK" sz="16000" dirty="0">
              <a:solidFill>
                <a:schemeClr val="bg1"/>
              </a:solidFill>
              <a:latin typeface="+mn-lt"/>
            </a:endParaRPr>
          </a:p>
        </p:txBody>
      </p:sp>
      <p:sp>
        <p:nvSpPr>
          <p:cNvPr id="7" name="TextBox 6">
            <a:extLst>
              <a:ext uri="{FF2B5EF4-FFF2-40B4-BE49-F238E27FC236}">
                <a16:creationId xmlns:a16="http://schemas.microsoft.com/office/drawing/2014/main" id="{C0A84B7C-99B7-DD33-CB4D-656015E92295}"/>
              </a:ext>
            </a:extLst>
          </p:cNvPr>
          <p:cNvSpPr txBox="1"/>
          <p:nvPr userDrawn="1"/>
        </p:nvSpPr>
        <p:spPr>
          <a:xfrm>
            <a:off x="422642" y="2076150"/>
            <a:ext cx="5239712" cy="2750482"/>
          </a:xfrm>
          <a:prstGeom prst="rect">
            <a:avLst/>
          </a:prstGeom>
          <a:noFill/>
          <a:ln w="19050">
            <a:noFill/>
          </a:ln>
        </p:spPr>
        <p:txBody>
          <a:bodyPr wrap="square" lIns="0" tIns="0" rIns="0" bIns="0" rtlCol="0">
            <a:noAutofit/>
          </a:bodyPr>
          <a:lstStyle/>
          <a:p>
            <a:pPr>
              <a:spcBef>
                <a:spcPts val="0"/>
              </a:spcBef>
            </a:pPr>
            <a:r>
              <a:rPr lang="da-DK" sz="16000" kern="1400" spc="-273" dirty="0">
                <a:solidFill>
                  <a:schemeClr val="bg1"/>
                </a:solidFill>
                <a:latin typeface="+mn-lt"/>
              </a:rPr>
              <a:t>dem</a:t>
            </a:r>
            <a:endParaRPr lang="da-DK" sz="16000" dirty="0">
              <a:solidFill>
                <a:schemeClr val="bg1"/>
              </a:solidFill>
              <a:latin typeface="+mn-lt"/>
            </a:endParaRPr>
          </a:p>
        </p:txBody>
      </p:sp>
      <p:sp>
        <p:nvSpPr>
          <p:cNvPr id="8" name="TextBox 7">
            <a:extLst>
              <a:ext uri="{FF2B5EF4-FFF2-40B4-BE49-F238E27FC236}">
                <a16:creationId xmlns:a16="http://schemas.microsoft.com/office/drawing/2014/main" id="{73AAD249-FAAA-BDCD-2A99-1788F8238BA2}"/>
              </a:ext>
            </a:extLst>
          </p:cNvPr>
          <p:cNvSpPr txBox="1"/>
          <p:nvPr userDrawn="1"/>
        </p:nvSpPr>
        <p:spPr>
          <a:xfrm>
            <a:off x="422643" y="92007"/>
            <a:ext cx="11143288" cy="2537115"/>
          </a:xfrm>
          <a:prstGeom prst="rect">
            <a:avLst/>
          </a:prstGeom>
          <a:noFill/>
          <a:ln w="19050">
            <a:noFill/>
          </a:ln>
        </p:spPr>
        <p:txBody>
          <a:bodyPr wrap="square" lIns="0" tIns="0" rIns="0" bIns="0" rtlCol="0">
            <a:noAutofit/>
          </a:bodyPr>
          <a:lstStyle/>
          <a:p>
            <a:pPr>
              <a:spcBef>
                <a:spcPts val="0"/>
              </a:spcBef>
            </a:pPr>
            <a:r>
              <a:rPr lang="da-DK" sz="16000" kern="1400" spc="-273" dirty="0">
                <a:solidFill>
                  <a:schemeClr val="bg1"/>
                </a:solidFill>
                <a:latin typeface="+mn-lt"/>
              </a:rPr>
              <a:t>Brug</a:t>
            </a:r>
            <a:endParaRPr lang="da-DK" sz="16000" dirty="0">
              <a:solidFill>
                <a:schemeClr val="bg1"/>
              </a:solidFill>
              <a:latin typeface="+mn-lt"/>
            </a:endParaRPr>
          </a:p>
        </p:txBody>
      </p:sp>
      <p:sp>
        <p:nvSpPr>
          <p:cNvPr id="9" name="TextBox 8">
            <a:extLst>
              <a:ext uri="{FF2B5EF4-FFF2-40B4-BE49-F238E27FC236}">
                <a16:creationId xmlns:a16="http://schemas.microsoft.com/office/drawing/2014/main" id="{4B6D7DC1-0155-592A-2F3C-8553950B1F6F}"/>
              </a:ext>
            </a:extLst>
          </p:cNvPr>
          <p:cNvSpPr txBox="1"/>
          <p:nvPr userDrawn="1"/>
        </p:nvSpPr>
        <p:spPr>
          <a:xfrm>
            <a:off x="6862915" y="3991897"/>
            <a:ext cx="4779809" cy="2135853"/>
          </a:xfrm>
          <a:prstGeom prst="rect">
            <a:avLst/>
          </a:prstGeom>
          <a:noFill/>
        </p:spPr>
        <p:txBody>
          <a:bodyPr wrap="square" lIns="0" tIns="0" rIns="0" bIns="0" rtlCol="0">
            <a:noAutofit/>
          </a:bodyPr>
          <a:lstStyle/>
          <a:p>
            <a:r>
              <a:rPr lang="da-DK" sz="1600" dirty="0">
                <a:solidFill>
                  <a:schemeClr val="bg1"/>
                </a:solidFill>
              </a:rPr>
              <a:t>Hvis du ser andre layouts efter dette, brug dem ikke. Disse layouts tilhører ikke vores Corporate skabelon. Pga. PowerPoints standard Kopier/Indsæt funktionalitet kan ekstra uønskede layouts forekomme.</a:t>
            </a:r>
          </a:p>
          <a:p>
            <a:endParaRPr lang="da-DK" sz="1600" dirty="0">
              <a:solidFill>
                <a:schemeClr val="bg1"/>
              </a:solidFill>
            </a:endParaRPr>
          </a:p>
          <a:p>
            <a:r>
              <a:rPr lang="da-DK" sz="1600" dirty="0">
                <a:solidFill>
                  <a:schemeClr val="bg1"/>
                </a:solidFill>
              </a:rPr>
              <a:t>OBS! </a:t>
            </a:r>
          </a:p>
          <a:p>
            <a:r>
              <a:rPr lang="da-DK" sz="1600" dirty="0">
                <a:solidFill>
                  <a:schemeClr val="bg1"/>
                </a:solidFill>
              </a:rPr>
              <a:t>Layouts efter dette kan indeholde potential fortrolig information.</a:t>
            </a:r>
            <a:endParaRPr lang="da-DK" sz="1600" dirty="0">
              <a:solidFill>
                <a:schemeClr val="bg1"/>
              </a:solidFill>
              <a:latin typeface="+mn-lt"/>
            </a:endParaRPr>
          </a:p>
        </p:txBody>
      </p:sp>
    </p:spTree>
    <p:extLst>
      <p:ext uri="{BB962C8B-B14F-4D97-AF65-F5344CB8AC3E}">
        <p14:creationId xmlns:p14="http://schemas.microsoft.com/office/powerpoint/2010/main" val="199624218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Overskrift &amp; en spalte 1">
    <p:spTree>
      <p:nvGrpSpPr>
        <p:cNvPr id="1" name=""/>
        <p:cNvGrpSpPr/>
        <p:nvPr/>
      </p:nvGrpSpPr>
      <p:grpSpPr>
        <a:xfrm>
          <a:off x="0" y="0"/>
          <a:ext cx="0" cy="0"/>
          <a:chOff x="0" y="0"/>
          <a:chExt cx="0" cy="0"/>
        </a:xfrm>
      </p:grpSpPr>
      <p:sp>
        <p:nvSpPr>
          <p:cNvPr id="9" name="Pladsholder til titel 1"/>
          <p:cNvSpPr>
            <a:spLocks noGrp="1"/>
          </p:cNvSpPr>
          <p:nvPr>
            <p:ph type="title" hasCustomPrompt="1"/>
          </p:nvPr>
        </p:nvSpPr>
        <p:spPr>
          <a:xfrm>
            <a:off x="556334" y="274639"/>
            <a:ext cx="11084804" cy="1143000"/>
          </a:xfrm>
          <a:prstGeom prst="rect">
            <a:avLst/>
          </a:prstGeom>
        </p:spPr>
        <p:txBody>
          <a:bodyPr vert="horz" lIns="0" tIns="40934" rIns="81869" bIns="40934" rtlCol="0" anchor="b" anchorCtr="0">
            <a:normAutofit/>
          </a:bodyPr>
          <a:lstStyle>
            <a:lvl1pPr>
              <a:defRPr/>
            </a:lvl1pPr>
          </a:lstStyle>
          <a:p>
            <a:r>
              <a:rPr lang="en-US" noProof="0" dirty="0" err="1"/>
              <a:t>Klik</a:t>
            </a:r>
            <a:r>
              <a:rPr lang="en-US" noProof="0" dirty="0"/>
              <a:t> her for at </a:t>
            </a:r>
            <a:r>
              <a:rPr lang="en-US" noProof="0" dirty="0" err="1"/>
              <a:t>tilføje</a:t>
            </a:r>
            <a:r>
              <a:rPr lang="en-US" noProof="0" dirty="0"/>
              <a:t> </a:t>
            </a:r>
            <a:r>
              <a:rPr lang="en-US" noProof="0" dirty="0" err="1"/>
              <a:t>tekst</a:t>
            </a:r>
            <a:endParaRPr lang="en-US" noProof="0" dirty="0"/>
          </a:p>
        </p:txBody>
      </p:sp>
      <p:sp>
        <p:nvSpPr>
          <p:cNvPr id="10" name="Pladsholder til tekst 2"/>
          <p:cNvSpPr>
            <a:spLocks noGrp="1"/>
          </p:cNvSpPr>
          <p:nvPr>
            <p:ph type="body" sz="quarter" idx="21" hasCustomPrompt="1"/>
          </p:nvPr>
        </p:nvSpPr>
        <p:spPr>
          <a:xfrm>
            <a:off x="559293" y="1584672"/>
            <a:ext cx="11076373" cy="4292600"/>
          </a:xfrm>
        </p:spPr>
        <p:txBody>
          <a:bodyPr/>
          <a:lstStyle/>
          <a:p>
            <a:pPr lvl="0"/>
            <a:r>
              <a:rPr lang="da-DK" dirty="0"/>
              <a:t>Klik for at tilføje tekst</a:t>
            </a:r>
          </a:p>
        </p:txBody>
      </p:sp>
      <p:sp>
        <p:nvSpPr>
          <p:cNvPr id="11" name="Tekstfelt 10"/>
          <p:cNvSpPr txBox="1"/>
          <p:nvPr userDrawn="1"/>
        </p:nvSpPr>
        <p:spPr>
          <a:xfrm flipH="1">
            <a:off x="556334" y="6308334"/>
            <a:ext cx="1458561" cy="240001"/>
          </a:xfrm>
          <a:prstGeom prst="rect">
            <a:avLst/>
          </a:prstGeom>
          <a:noFill/>
        </p:spPr>
        <p:txBody>
          <a:bodyPr wrap="square" lIns="0" rtlCol="0" anchor="ctr">
            <a:spAutoFit/>
          </a:bodyPr>
          <a:lstStyle/>
          <a:p>
            <a:r>
              <a:rPr lang="en-US" sz="900" dirty="0" err="1"/>
              <a:t>Energistyrelsen</a:t>
            </a:r>
            <a:endParaRPr lang="da-DK" sz="900" dirty="0"/>
          </a:p>
        </p:txBody>
      </p:sp>
      <p:cxnSp>
        <p:nvCxnSpPr>
          <p:cNvPr id="12" name="Lige forbindelse 11"/>
          <p:cNvCxnSpPr/>
          <p:nvPr userDrawn="1"/>
        </p:nvCxnSpPr>
        <p:spPr>
          <a:xfrm flipH="1">
            <a:off x="556334" y="6152230"/>
            <a:ext cx="9481428" cy="0"/>
          </a:xfrm>
          <a:prstGeom prst="line">
            <a:avLst/>
          </a:prstGeom>
        </p:spPr>
        <p:style>
          <a:lnRef idx="1">
            <a:schemeClr val="dk1"/>
          </a:lnRef>
          <a:fillRef idx="0">
            <a:schemeClr val="dk1"/>
          </a:fillRef>
          <a:effectRef idx="0">
            <a:schemeClr val="dk1"/>
          </a:effectRef>
          <a:fontRef idx="minor">
            <a:schemeClr val="tx1"/>
          </a:fontRef>
        </p:style>
      </p:cxnSp>
      <p:sp>
        <p:nvSpPr>
          <p:cNvPr id="13" name="Pladsholder til dato 14"/>
          <p:cNvSpPr>
            <a:spLocks noGrp="1"/>
          </p:cNvSpPr>
          <p:nvPr>
            <p:ph type="dt" sz="half" idx="13"/>
          </p:nvPr>
        </p:nvSpPr>
        <p:spPr>
          <a:xfrm>
            <a:off x="8395131" y="6296071"/>
            <a:ext cx="1642631" cy="252264"/>
          </a:xfrm>
          <a:prstGeom prst="rect">
            <a:avLst/>
          </a:prstGeom>
        </p:spPr>
        <p:txBody>
          <a:bodyPr lIns="0" tIns="0" rIns="0" bIns="0" anchor="ctr" anchorCtr="0"/>
          <a:lstStyle>
            <a:lvl1pPr algn="r">
              <a:defRPr sz="900">
                <a:solidFill>
                  <a:schemeClr val="tx1"/>
                </a:solidFill>
                <a:latin typeface="Roboto" panose="02000000000000000000" pitchFamily="2" charset="0"/>
                <a:ea typeface="Roboto" panose="02000000000000000000" pitchFamily="2" charset="0"/>
                <a:cs typeface="Segoe UI Semilight" panose="020B0402040204020203" pitchFamily="34" charset="0"/>
              </a:defRPr>
            </a:lvl1pPr>
          </a:lstStyle>
          <a:p>
            <a:fld id="{8495CB62-E429-41F0-9251-2082699143B5}" type="datetime2">
              <a:rPr lang="da-DK" smtClean="0"/>
              <a:pPr/>
              <a:t>2. oktober 2025</a:t>
            </a:fld>
            <a:endParaRPr lang="da-DK" dirty="0"/>
          </a:p>
        </p:txBody>
      </p:sp>
      <p:cxnSp>
        <p:nvCxnSpPr>
          <p:cNvPr id="14" name="Lige forbindelse 13"/>
          <p:cNvCxnSpPr/>
          <p:nvPr userDrawn="1"/>
        </p:nvCxnSpPr>
        <p:spPr>
          <a:xfrm flipH="1">
            <a:off x="10172700" y="6152230"/>
            <a:ext cx="1462966" cy="0"/>
          </a:xfrm>
          <a:prstGeom prst="line">
            <a:avLst/>
          </a:prstGeom>
        </p:spPr>
        <p:style>
          <a:lnRef idx="1">
            <a:schemeClr val="dk1"/>
          </a:lnRef>
          <a:fillRef idx="0">
            <a:schemeClr val="dk1"/>
          </a:fillRef>
          <a:effectRef idx="0">
            <a:schemeClr val="dk1"/>
          </a:effectRef>
          <a:fontRef idx="minor">
            <a:schemeClr val="tx1"/>
          </a:fontRef>
        </p:style>
      </p:cxnSp>
      <p:sp>
        <p:nvSpPr>
          <p:cNvPr id="15" name="Slide Number Placeholder 5">
            <a:extLst>
              <a:ext uri="{FF2B5EF4-FFF2-40B4-BE49-F238E27FC236}">
                <a16:creationId xmlns:a16="http://schemas.microsoft.com/office/drawing/2014/main" id="{E00EA840-F16F-4407-BC62-48D1204AEB42}"/>
              </a:ext>
            </a:extLst>
          </p:cNvPr>
          <p:cNvSpPr txBox="1">
            <a:spLocks/>
          </p:cNvSpPr>
          <p:nvPr userDrawn="1"/>
        </p:nvSpPr>
        <p:spPr>
          <a:xfrm>
            <a:off x="10685501" y="6302203"/>
            <a:ext cx="950165" cy="252000"/>
          </a:xfrm>
          <a:prstGeom prst="rect">
            <a:avLst/>
          </a:prstGeom>
        </p:spPr>
        <p:txBody>
          <a:bodyPr rIns="0" anchor="ctr" anchorCtr="0"/>
          <a:lstStyle>
            <a:defPPr>
              <a:defRPr lang="da-DK"/>
            </a:defPPr>
            <a:lvl1pPr marL="0" algn="l" defTabSz="818693" rtl="0" eaLnBrk="1" latinLnBrk="0" hangingPunct="1">
              <a:defRPr sz="1600" kern="1200">
                <a:solidFill>
                  <a:schemeClr val="tx1"/>
                </a:solidFill>
                <a:latin typeface="+mn-lt"/>
                <a:ea typeface="+mn-ea"/>
                <a:cs typeface="+mn-cs"/>
              </a:defRPr>
            </a:lvl1pPr>
            <a:lvl2pPr marL="409346" algn="l" defTabSz="818693" rtl="0" eaLnBrk="1" latinLnBrk="0" hangingPunct="1">
              <a:defRPr sz="1600" kern="1200">
                <a:solidFill>
                  <a:schemeClr val="tx1"/>
                </a:solidFill>
                <a:latin typeface="+mn-lt"/>
                <a:ea typeface="+mn-ea"/>
                <a:cs typeface="+mn-cs"/>
              </a:defRPr>
            </a:lvl2pPr>
            <a:lvl3pPr marL="818693" algn="l" defTabSz="818693" rtl="0" eaLnBrk="1" latinLnBrk="0" hangingPunct="1">
              <a:defRPr sz="1600" kern="1200">
                <a:solidFill>
                  <a:schemeClr val="tx1"/>
                </a:solidFill>
                <a:latin typeface="+mn-lt"/>
                <a:ea typeface="+mn-ea"/>
                <a:cs typeface="+mn-cs"/>
              </a:defRPr>
            </a:lvl3pPr>
            <a:lvl4pPr marL="1228039" algn="l" defTabSz="818693" rtl="0" eaLnBrk="1" latinLnBrk="0" hangingPunct="1">
              <a:defRPr sz="1600" kern="1200">
                <a:solidFill>
                  <a:schemeClr val="tx1"/>
                </a:solidFill>
                <a:latin typeface="+mn-lt"/>
                <a:ea typeface="+mn-ea"/>
                <a:cs typeface="+mn-cs"/>
              </a:defRPr>
            </a:lvl4pPr>
            <a:lvl5pPr marL="1637387" algn="l" defTabSz="818693" rtl="0" eaLnBrk="1" latinLnBrk="0" hangingPunct="1">
              <a:defRPr sz="1600" kern="1200">
                <a:solidFill>
                  <a:schemeClr val="tx1"/>
                </a:solidFill>
                <a:latin typeface="+mn-lt"/>
                <a:ea typeface="+mn-ea"/>
                <a:cs typeface="+mn-cs"/>
              </a:defRPr>
            </a:lvl5pPr>
            <a:lvl6pPr marL="2046733" algn="l" defTabSz="818693" rtl="0" eaLnBrk="1" latinLnBrk="0" hangingPunct="1">
              <a:defRPr sz="1600" kern="1200">
                <a:solidFill>
                  <a:schemeClr val="tx1"/>
                </a:solidFill>
                <a:latin typeface="+mn-lt"/>
                <a:ea typeface="+mn-ea"/>
                <a:cs typeface="+mn-cs"/>
              </a:defRPr>
            </a:lvl6pPr>
            <a:lvl7pPr marL="2456080" algn="l" defTabSz="818693" rtl="0" eaLnBrk="1" latinLnBrk="0" hangingPunct="1">
              <a:defRPr sz="1600" kern="1200">
                <a:solidFill>
                  <a:schemeClr val="tx1"/>
                </a:solidFill>
                <a:latin typeface="+mn-lt"/>
                <a:ea typeface="+mn-ea"/>
                <a:cs typeface="+mn-cs"/>
              </a:defRPr>
            </a:lvl7pPr>
            <a:lvl8pPr marL="2865426" algn="l" defTabSz="818693" rtl="0" eaLnBrk="1" latinLnBrk="0" hangingPunct="1">
              <a:defRPr sz="1600" kern="1200">
                <a:solidFill>
                  <a:schemeClr val="tx1"/>
                </a:solidFill>
                <a:latin typeface="+mn-lt"/>
                <a:ea typeface="+mn-ea"/>
                <a:cs typeface="+mn-cs"/>
              </a:defRPr>
            </a:lvl8pPr>
            <a:lvl9pPr marL="3274773" algn="l" defTabSz="818693" rtl="0" eaLnBrk="1" latinLnBrk="0" hangingPunct="1">
              <a:defRPr sz="1600" kern="1200">
                <a:solidFill>
                  <a:schemeClr val="tx1"/>
                </a:solidFill>
                <a:latin typeface="+mn-lt"/>
                <a:ea typeface="+mn-ea"/>
                <a:cs typeface="+mn-cs"/>
              </a:defRPr>
            </a:lvl9pPr>
          </a:lstStyle>
          <a:p>
            <a:pPr algn="r"/>
            <a:r>
              <a:rPr lang="da-DK" sz="900" dirty="0">
                <a:solidFill>
                  <a:schemeClr val="tx1"/>
                </a:solidFill>
                <a:latin typeface="Roboto" panose="02000000000000000000" pitchFamily="2" charset="0"/>
                <a:ea typeface="Roboto" panose="02000000000000000000" pitchFamily="2" charset="0"/>
              </a:rPr>
              <a:t> Side </a:t>
            </a:r>
            <a:fld id="{24C8C45C-947F-4981-8B3F-4F32E973C901}" type="slidenum">
              <a:rPr lang="da-DK" sz="900" smtClean="0">
                <a:solidFill>
                  <a:schemeClr val="tx1"/>
                </a:solidFill>
                <a:latin typeface="Roboto" panose="02000000000000000000" pitchFamily="2" charset="0"/>
                <a:ea typeface="Roboto" panose="02000000000000000000" pitchFamily="2" charset="0"/>
              </a:rPr>
              <a:pPr algn="r"/>
              <a:t>‹nr.›</a:t>
            </a:fld>
            <a:endParaRPr lang="da-DK" sz="900" dirty="0">
              <a:solidFill>
                <a:schemeClr val="tx1"/>
              </a:solidFill>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3304404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verskrift og to spalter B">
    <p:bg>
      <p:bgPr>
        <a:solidFill>
          <a:schemeClr val="bg2"/>
        </a:solidFill>
        <a:effectLst/>
      </p:bgPr>
    </p:bg>
    <p:spTree>
      <p:nvGrpSpPr>
        <p:cNvPr id="1" name=""/>
        <p:cNvGrpSpPr/>
        <p:nvPr/>
      </p:nvGrpSpPr>
      <p:grpSpPr>
        <a:xfrm>
          <a:off x="0" y="0"/>
          <a:ext cx="0" cy="0"/>
          <a:chOff x="0" y="0"/>
          <a:chExt cx="0" cy="0"/>
        </a:xfrm>
      </p:grpSpPr>
      <p:sp>
        <p:nvSpPr>
          <p:cNvPr id="2" name="Baggrund">
            <a:extLst>
              <a:ext uri="{FF2B5EF4-FFF2-40B4-BE49-F238E27FC236}">
                <a16:creationId xmlns:a16="http://schemas.microsoft.com/office/drawing/2014/main" id="{8200227C-39A6-680E-C985-6BFE27926826}"/>
              </a:ext>
            </a:extLst>
          </p:cNvPr>
          <p:cNvSpPr>
            <a:spLocks noGrp="1" noRot="1" noMove="1" noResize="1" noEditPoints="1" noAdjustHandles="1" noChangeArrowheads="1" noChangeShapeType="1"/>
          </p:cNvSpPr>
          <p:nvPr userDrawn="1"/>
        </p:nvSpPr>
        <p:spPr bwMode="white">
          <a:xfrm>
            <a:off x="0" y="0"/>
            <a:ext cx="121932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a:p>
        </p:txBody>
      </p:sp>
      <p:sp>
        <p:nvSpPr>
          <p:cNvPr id="8" name="Title 7">
            <a:extLst>
              <a:ext uri="{FF2B5EF4-FFF2-40B4-BE49-F238E27FC236}">
                <a16:creationId xmlns:a16="http://schemas.microsoft.com/office/drawing/2014/main" id="{60B1D522-E935-05DA-3553-448F3656852F}"/>
              </a:ext>
            </a:extLst>
          </p:cNvPr>
          <p:cNvSpPr>
            <a:spLocks noGrp="1"/>
          </p:cNvSpPr>
          <p:nvPr>
            <p:ph type="title" hasCustomPrompt="1"/>
          </p:nvPr>
        </p:nvSpPr>
        <p:spPr>
          <a:xfrm>
            <a:off x="557213" y="577971"/>
            <a:ext cx="11085512" cy="990000"/>
          </a:xfrm>
        </p:spPr>
        <p:txBody>
          <a:bodyPr anchor="b" anchorCtr="0"/>
          <a:lstStyle>
            <a:lvl1pPr>
              <a:defRPr/>
            </a:lvl1pPr>
          </a:lstStyle>
          <a:p>
            <a:r>
              <a:rPr lang="da-DK" dirty="0"/>
              <a:t>Klik for at tilføje titel</a:t>
            </a:r>
          </a:p>
        </p:txBody>
      </p:sp>
      <p:sp>
        <p:nvSpPr>
          <p:cNvPr id="6" name="Text Placeholder 8">
            <a:extLst>
              <a:ext uri="{FF2B5EF4-FFF2-40B4-BE49-F238E27FC236}">
                <a16:creationId xmlns:a16="http://schemas.microsoft.com/office/drawing/2014/main" id="{E8744B81-FD98-0650-AA35-18B1A7E487F0}"/>
              </a:ext>
            </a:extLst>
          </p:cNvPr>
          <p:cNvSpPr>
            <a:spLocks noGrp="1"/>
          </p:cNvSpPr>
          <p:nvPr>
            <p:ph type="body" sz="quarter" idx="13" hasCustomPrompt="1"/>
          </p:nvPr>
        </p:nvSpPr>
        <p:spPr>
          <a:xfrm>
            <a:off x="557213" y="1828800"/>
            <a:ext cx="5275262" cy="4298950"/>
          </a:xfrm>
        </p:spPr>
        <p:txBody>
          <a:bodyPr/>
          <a:lstStyle/>
          <a:p>
            <a:pPr lvl="0"/>
            <a:r>
              <a:rPr lang="da-DK" noProof="0" dirty="0"/>
              <a:t>Klik for at tilføje tekst                                    Klik ENTER og derefter TAB for at se næste tekstformat                                                    Klik SHIFT+TAB for at se foregående tekstformat</a:t>
            </a:r>
          </a:p>
        </p:txBody>
      </p:sp>
      <p:sp>
        <p:nvSpPr>
          <p:cNvPr id="10" name="Text Placeholder 8">
            <a:extLst>
              <a:ext uri="{FF2B5EF4-FFF2-40B4-BE49-F238E27FC236}">
                <a16:creationId xmlns:a16="http://schemas.microsoft.com/office/drawing/2014/main" id="{B18A9460-E623-3BD9-ECB2-556BDF89912F}"/>
              </a:ext>
            </a:extLst>
          </p:cNvPr>
          <p:cNvSpPr>
            <a:spLocks noGrp="1"/>
          </p:cNvSpPr>
          <p:nvPr>
            <p:ph type="body" sz="quarter" idx="14" hasCustomPrompt="1"/>
          </p:nvPr>
        </p:nvSpPr>
        <p:spPr>
          <a:xfrm>
            <a:off x="6367463" y="1828800"/>
            <a:ext cx="5275262" cy="4298950"/>
          </a:xfrm>
        </p:spPr>
        <p:txBody>
          <a:bodyPr/>
          <a:lstStyle/>
          <a:p>
            <a:pPr lvl="0"/>
            <a:r>
              <a:rPr lang="da-DK" noProof="0" dirty="0"/>
              <a:t>Klik for at tilføje tekst                                    Klik ENTER og derefter TAB for at se næste tekstformat                                                    Klik SHIFT+TAB for at se foregående tekstformat</a:t>
            </a:r>
          </a:p>
        </p:txBody>
      </p:sp>
      <p:sp>
        <p:nvSpPr>
          <p:cNvPr id="4" name="Date Placeholder 3">
            <a:extLst>
              <a:ext uri="{FF2B5EF4-FFF2-40B4-BE49-F238E27FC236}">
                <a16:creationId xmlns:a16="http://schemas.microsoft.com/office/drawing/2014/main" id="{FDC795C1-40C8-AAFB-2B4A-29E77A80F754}"/>
              </a:ext>
            </a:extLst>
          </p:cNvPr>
          <p:cNvSpPr>
            <a:spLocks noGrp="1"/>
          </p:cNvSpPr>
          <p:nvPr>
            <p:ph type="dt" sz="half" idx="10"/>
          </p:nvPr>
        </p:nvSpPr>
        <p:spPr>
          <a:xfrm>
            <a:off x="9650706" y="6303600"/>
            <a:ext cx="1120696" cy="252000"/>
          </a:xfrm>
          <a:prstGeom prst="rect">
            <a:avLst/>
          </a:prstGeom>
        </p:spPr>
        <p:txBody>
          <a:bodyPr/>
          <a:lstStyle/>
          <a:p>
            <a:pPr marL="171450" indent="-171450" algn="l">
              <a:buFont typeface="Arial" panose="020B0604020202020204" pitchFamily="34" charset="0"/>
              <a:buChar char="|"/>
            </a:pPr>
            <a:fld id="{42D22A1F-7A78-4326-8165-0336908F9161}" type="datetime1">
              <a:rPr lang="da-DK" smtClean="0"/>
              <a:t>02-10-2025</a:t>
            </a:fld>
            <a:endParaRPr lang="da-DK" dirty="0"/>
          </a:p>
        </p:txBody>
      </p:sp>
      <p:sp>
        <p:nvSpPr>
          <p:cNvPr id="5" name="Footer Placeholder 4">
            <a:extLst>
              <a:ext uri="{FF2B5EF4-FFF2-40B4-BE49-F238E27FC236}">
                <a16:creationId xmlns:a16="http://schemas.microsoft.com/office/drawing/2014/main" id="{3F8081F0-5193-9247-218E-BFED288E392D}"/>
              </a:ext>
            </a:extLst>
          </p:cNvPr>
          <p:cNvSpPr>
            <a:spLocks noGrp="1"/>
          </p:cNvSpPr>
          <p:nvPr>
            <p:ph type="ftr" sz="quarter" idx="11"/>
          </p:nvPr>
        </p:nvSpPr>
        <p:spPr/>
        <p:txBody>
          <a:bodyPr/>
          <a:lstStyle/>
          <a:p>
            <a:r>
              <a:rPr lang="da-DK" dirty="0"/>
              <a:t>Energistyrelsen</a:t>
            </a:r>
          </a:p>
        </p:txBody>
      </p:sp>
      <p:sp>
        <p:nvSpPr>
          <p:cNvPr id="9" name="Slide Number Placeholder 8">
            <a:extLst>
              <a:ext uri="{FF2B5EF4-FFF2-40B4-BE49-F238E27FC236}">
                <a16:creationId xmlns:a16="http://schemas.microsoft.com/office/drawing/2014/main" id="{AF40FD84-7A6B-DBF7-4457-7F8F8D53CB56}"/>
              </a:ext>
            </a:extLst>
          </p:cNvPr>
          <p:cNvSpPr>
            <a:spLocks noGrp="1"/>
          </p:cNvSpPr>
          <p:nvPr>
            <p:ph type="sldNum" sz="quarter" idx="12"/>
          </p:nvPr>
        </p:nvSpPr>
        <p:spPr/>
        <p:txBody>
          <a:bodyPr/>
          <a:lstStyle/>
          <a:p>
            <a:r>
              <a:rPr lang="da-DK" dirty="0"/>
              <a:t>Side </a:t>
            </a:r>
            <a:fld id="{5B242B46-DB65-4FA4-8993-88C850261373}" type="slidenum">
              <a:rPr lang="da-DK" smtClean="0"/>
              <a:pPr/>
              <a:t>‹nr.›</a:t>
            </a:fld>
            <a:endParaRPr lang="da-DK" dirty="0"/>
          </a:p>
        </p:txBody>
      </p:sp>
    </p:spTree>
    <p:extLst>
      <p:ext uri="{BB962C8B-B14F-4D97-AF65-F5344CB8AC3E}">
        <p14:creationId xmlns:p14="http://schemas.microsoft.com/office/powerpoint/2010/main" val="2185579046"/>
      </p:ext>
    </p:extLst>
  </p:cSld>
  <p:clrMapOvr>
    <a:overrideClrMapping bg1="dk1" tx1="lt1" bg2="dk2" tx2="lt2" accent1="lt1" accent2="accent2" accent3="accent3" accent4="accent4" accent5="accent5" accent6="accent6" hlink="hlink" folHlink="folHlink"/>
  </p:clrMapOvr>
  <p:extLst>
    <p:ext uri="{DCECCB84-F9BA-43D5-87BE-67443E8EF086}">
      <p15:sldGuideLst xmlns:p15="http://schemas.microsoft.com/office/powerpoint/2012/main">
        <p15:guide id="2" pos="3674" userDrawn="1">
          <p15:clr>
            <a:srgbClr val="A4A3A4"/>
          </p15:clr>
        </p15:guide>
        <p15:guide id="3" pos="4013" userDrawn="1">
          <p15:clr>
            <a:srgbClr val="A4A3A4"/>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Overskrift og to spalter C">
    <p:spTree>
      <p:nvGrpSpPr>
        <p:cNvPr id="1" name=""/>
        <p:cNvGrpSpPr/>
        <p:nvPr/>
      </p:nvGrpSpPr>
      <p:grpSpPr>
        <a:xfrm>
          <a:off x="0" y="0"/>
          <a:ext cx="0" cy="0"/>
          <a:chOff x="0" y="0"/>
          <a:chExt cx="0" cy="0"/>
        </a:xfrm>
      </p:grpSpPr>
      <p:sp>
        <p:nvSpPr>
          <p:cNvPr id="2" name="Baggrund">
            <a:extLst>
              <a:ext uri="{FF2B5EF4-FFF2-40B4-BE49-F238E27FC236}">
                <a16:creationId xmlns:a16="http://schemas.microsoft.com/office/drawing/2014/main" id="{BE74C8E0-CDD4-BBC4-E5AD-8E08DF526712}"/>
              </a:ext>
            </a:extLst>
          </p:cNvPr>
          <p:cNvSpPr>
            <a:spLocks noGrp="1" noRot="1" noMove="1" noResize="1" noEditPoints="1" noAdjustHandles="1" noChangeArrowheads="1" noChangeShapeType="1"/>
          </p:cNvSpPr>
          <p:nvPr userDrawn="1"/>
        </p:nvSpPr>
        <p:spPr bwMode="white">
          <a:xfrm>
            <a:off x="0" y="0"/>
            <a:ext cx="12193200" cy="6858000"/>
          </a:xfrm>
          <a:prstGeom prst="rect">
            <a:avLst/>
          </a:prstGeom>
          <a:solidFill>
            <a:srgbClr val="F8F2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a:p>
        </p:txBody>
      </p:sp>
      <p:sp>
        <p:nvSpPr>
          <p:cNvPr id="8" name="Title 7">
            <a:extLst>
              <a:ext uri="{FF2B5EF4-FFF2-40B4-BE49-F238E27FC236}">
                <a16:creationId xmlns:a16="http://schemas.microsoft.com/office/drawing/2014/main" id="{60B1D522-E935-05DA-3553-448F3656852F}"/>
              </a:ext>
            </a:extLst>
          </p:cNvPr>
          <p:cNvSpPr>
            <a:spLocks noGrp="1"/>
          </p:cNvSpPr>
          <p:nvPr>
            <p:ph type="title" hasCustomPrompt="1"/>
          </p:nvPr>
        </p:nvSpPr>
        <p:spPr>
          <a:xfrm>
            <a:off x="557213" y="577971"/>
            <a:ext cx="11085512" cy="990000"/>
          </a:xfrm>
        </p:spPr>
        <p:txBody>
          <a:bodyPr anchor="b" anchorCtr="0"/>
          <a:lstStyle>
            <a:lvl1pPr>
              <a:defRPr/>
            </a:lvl1pPr>
          </a:lstStyle>
          <a:p>
            <a:r>
              <a:rPr lang="da-DK" dirty="0"/>
              <a:t>Klik for at tilføje titel</a:t>
            </a:r>
          </a:p>
        </p:txBody>
      </p:sp>
      <p:sp>
        <p:nvSpPr>
          <p:cNvPr id="3" name="Content Placeholder 2"/>
          <p:cNvSpPr>
            <a:spLocks noGrp="1"/>
          </p:cNvSpPr>
          <p:nvPr>
            <p:ph idx="1" hasCustomPrompt="1"/>
          </p:nvPr>
        </p:nvSpPr>
        <p:spPr>
          <a:xfrm>
            <a:off x="558000" y="1828800"/>
            <a:ext cx="5270400" cy="4298400"/>
          </a:xfrm>
        </p:spPr>
        <p:txBody>
          <a:bodyPr/>
          <a:lstStyle>
            <a:lvl1pPr>
              <a:defRPr/>
            </a:lvl1pPr>
            <a:lvl9pPr>
              <a:defRPr/>
            </a:lvl9pPr>
          </a:lstStyle>
          <a:p>
            <a:pPr lvl="0"/>
            <a:r>
              <a:rPr lang="da-DK" noProof="0" dirty="0"/>
              <a:t>Klik for at tilføje tekst                                    Klik ENTER og derefter TAB for at se næste tekstformat                                                    Klik SHIFT+TAB for at se foregående tekstformat</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6372325" y="1828800"/>
            <a:ext cx="5270400" cy="4298400"/>
          </a:xfrm>
        </p:spPr>
        <p:txBody>
          <a:bodyPr/>
          <a:lstStyle>
            <a:lvl1pPr>
              <a:defRPr/>
            </a:lvl1pPr>
            <a:lvl9pPr>
              <a:defRPr/>
            </a:lvl9pPr>
          </a:lstStyle>
          <a:p>
            <a:pPr lvl="0"/>
            <a:r>
              <a:rPr lang="da-DK" noProof="0" dirty="0"/>
              <a:t>Klik for at tilføje tekst                                    Klik ENTER og derefter TAB for at se næste tekstformat                                                    Klik SHIFT+TAB for at se foregående tekstformat</a:t>
            </a:r>
          </a:p>
        </p:txBody>
      </p:sp>
      <p:sp>
        <p:nvSpPr>
          <p:cNvPr id="4" name="Date Placeholder 3">
            <a:extLst>
              <a:ext uri="{FF2B5EF4-FFF2-40B4-BE49-F238E27FC236}">
                <a16:creationId xmlns:a16="http://schemas.microsoft.com/office/drawing/2014/main" id="{FDC795C1-40C8-AAFB-2B4A-29E77A80F754}"/>
              </a:ext>
            </a:extLst>
          </p:cNvPr>
          <p:cNvSpPr>
            <a:spLocks noGrp="1"/>
          </p:cNvSpPr>
          <p:nvPr>
            <p:ph type="dt" sz="half" idx="10"/>
          </p:nvPr>
        </p:nvSpPr>
        <p:spPr>
          <a:xfrm>
            <a:off x="9650706" y="6303600"/>
            <a:ext cx="1120696" cy="252000"/>
          </a:xfrm>
          <a:prstGeom prst="rect">
            <a:avLst/>
          </a:prstGeom>
        </p:spPr>
        <p:txBody>
          <a:bodyPr/>
          <a:lstStyle/>
          <a:p>
            <a:pPr marL="171450" indent="-171450" algn="l">
              <a:buFont typeface="Arial" panose="020B0604020202020204" pitchFamily="34" charset="0"/>
              <a:buChar char="|"/>
            </a:pPr>
            <a:fld id="{A92456E5-4B8B-4754-BD2F-A9707BDAC2A8}" type="datetime1">
              <a:rPr lang="da-DK" smtClean="0"/>
              <a:t>02-10-2025</a:t>
            </a:fld>
            <a:endParaRPr lang="da-DK" dirty="0"/>
          </a:p>
        </p:txBody>
      </p:sp>
      <p:sp>
        <p:nvSpPr>
          <p:cNvPr id="5" name="Footer Placeholder 4">
            <a:extLst>
              <a:ext uri="{FF2B5EF4-FFF2-40B4-BE49-F238E27FC236}">
                <a16:creationId xmlns:a16="http://schemas.microsoft.com/office/drawing/2014/main" id="{3F8081F0-5193-9247-218E-BFED288E392D}"/>
              </a:ext>
            </a:extLst>
          </p:cNvPr>
          <p:cNvSpPr>
            <a:spLocks noGrp="1"/>
          </p:cNvSpPr>
          <p:nvPr>
            <p:ph type="ftr" sz="quarter" idx="11"/>
          </p:nvPr>
        </p:nvSpPr>
        <p:spPr/>
        <p:txBody>
          <a:bodyPr/>
          <a:lstStyle/>
          <a:p>
            <a:r>
              <a:rPr lang="da-DK" dirty="0"/>
              <a:t>Energistyrelsen</a:t>
            </a:r>
          </a:p>
        </p:txBody>
      </p:sp>
      <p:sp>
        <p:nvSpPr>
          <p:cNvPr id="9" name="Slide Number Placeholder 8">
            <a:extLst>
              <a:ext uri="{FF2B5EF4-FFF2-40B4-BE49-F238E27FC236}">
                <a16:creationId xmlns:a16="http://schemas.microsoft.com/office/drawing/2014/main" id="{AF40FD84-7A6B-DBF7-4457-7F8F8D53CB56}"/>
              </a:ext>
            </a:extLst>
          </p:cNvPr>
          <p:cNvSpPr>
            <a:spLocks noGrp="1"/>
          </p:cNvSpPr>
          <p:nvPr>
            <p:ph type="sldNum" sz="quarter" idx="12"/>
          </p:nvPr>
        </p:nvSpPr>
        <p:spPr/>
        <p:txBody>
          <a:bodyPr/>
          <a:lstStyle/>
          <a:p>
            <a:r>
              <a:rPr lang="da-DK" dirty="0"/>
              <a:t>Side </a:t>
            </a:r>
            <a:fld id="{5B242B46-DB65-4FA4-8993-88C850261373}" type="slidenum">
              <a:rPr lang="da-DK" smtClean="0"/>
              <a:pPr/>
              <a:t>‹nr.›</a:t>
            </a:fld>
            <a:endParaRPr lang="da-DK" dirty="0"/>
          </a:p>
        </p:txBody>
      </p:sp>
    </p:spTree>
    <p:extLst>
      <p:ext uri="{BB962C8B-B14F-4D97-AF65-F5344CB8AC3E}">
        <p14:creationId xmlns:p14="http://schemas.microsoft.com/office/powerpoint/2010/main" val="109322252"/>
      </p:ext>
    </p:extLst>
  </p:cSld>
  <p:clrMapOvr>
    <a:masterClrMapping/>
  </p:clrMapOvr>
  <p:extLst>
    <p:ext uri="{DCECCB84-F9BA-43D5-87BE-67443E8EF086}">
      <p15:sldGuideLst xmlns:p15="http://schemas.microsoft.com/office/powerpoint/2012/main">
        <p15:guide id="2" pos="3674" userDrawn="1">
          <p15:clr>
            <a:srgbClr val="A4A3A4"/>
          </p15:clr>
        </p15:guide>
        <p15:guide id="3" pos="4013" userDrawn="1">
          <p15:clr>
            <a:srgbClr val="A4A3A4"/>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verskrift og to spalter 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60B1D522-E935-05DA-3553-448F3656852F}"/>
              </a:ext>
            </a:extLst>
          </p:cNvPr>
          <p:cNvSpPr>
            <a:spLocks noGrp="1"/>
          </p:cNvSpPr>
          <p:nvPr>
            <p:ph type="title" hasCustomPrompt="1"/>
          </p:nvPr>
        </p:nvSpPr>
        <p:spPr>
          <a:xfrm>
            <a:off x="557213" y="577971"/>
            <a:ext cx="5270400" cy="1049217"/>
          </a:xfrm>
        </p:spPr>
        <p:txBody>
          <a:bodyPr anchor="t" anchorCtr="0"/>
          <a:lstStyle>
            <a:lvl1pPr>
              <a:defRPr/>
            </a:lvl1pPr>
          </a:lstStyle>
          <a:p>
            <a:r>
              <a:rPr lang="da-DK" dirty="0"/>
              <a:t>Klik for at tilføje titel</a:t>
            </a:r>
          </a:p>
        </p:txBody>
      </p:sp>
      <p:sp>
        <p:nvSpPr>
          <p:cNvPr id="3" name="Content Placeholder 2"/>
          <p:cNvSpPr>
            <a:spLocks noGrp="1"/>
          </p:cNvSpPr>
          <p:nvPr>
            <p:ph idx="1" hasCustomPrompt="1"/>
          </p:nvPr>
        </p:nvSpPr>
        <p:spPr>
          <a:xfrm>
            <a:off x="557213" y="1828800"/>
            <a:ext cx="5270400" cy="4298400"/>
          </a:xfrm>
        </p:spPr>
        <p:txBody>
          <a:bodyPr/>
          <a:lstStyle>
            <a:lvl1pPr>
              <a:defRPr/>
            </a:lvl1pPr>
            <a:lvl9pPr>
              <a:defRPr/>
            </a:lvl9pPr>
          </a:lstStyle>
          <a:p>
            <a:pPr lvl="0"/>
            <a:r>
              <a:rPr lang="da-DK" noProof="0" dirty="0"/>
              <a:t>Klik for at tilføje tekst                                    Klik ENTER og derefter TAB for at se næste tekstformat                                                     Klik SHIFT+TAB for at se foregående tekstformat</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6372325" y="574675"/>
            <a:ext cx="5270400" cy="5551953"/>
          </a:xfrm>
        </p:spPr>
        <p:txBody>
          <a:bodyPr/>
          <a:lstStyle>
            <a:lvl1pPr>
              <a:defRPr/>
            </a:lvl1pPr>
            <a:lvl9pPr>
              <a:defRPr/>
            </a:lvl9pPr>
          </a:lstStyle>
          <a:p>
            <a:pPr lvl="0"/>
            <a:r>
              <a:rPr lang="da-DK" noProof="0" dirty="0"/>
              <a:t>Klik for at tilføje tekst                                    Klik ENTER og derefter TAB for at se næste tekstformat                                                    Klik SHIFT+TAB for at se foregående tekstformat</a:t>
            </a:r>
          </a:p>
        </p:txBody>
      </p:sp>
      <p:sp>
        <p:nvSpPr>
          <p:cNvPr id="2" name="Date Placeholder 1">
            <a:extLst>
              <a:ext uri="{FF2B5EF4-FFF2-40B4-BE49-F238E27FC236}">
                <a16:creationId xmlns:a16="http://schemas.microsoft.com/office/drawing/2014/main" id="{3BA5FC2F-6F6A-18FA-A882-D5F1EA75BB21}"/>
              </a:ext>
            </a:extLst>
          </p:cNvPr>
          <p:cNvSpPr>
            <a:spLocks noGrp="1"/>
          </p:cNvSpPr>
          <p:nvPr>
            <p:ph type="dt" sz="half" idx="10"/>
          </p:nvPr>
        </p:nvSpPr>
        <p:spPr>
          <a:xfrm>
            <a:off x="9650706" y="6303600"/>
            <a:ext cx="1120696" cy="252000"/>
          </a:xfrm>
          <a:prstGeom prst="rect">
            <a:avLst/>
          </a:prstGeom>
        </p:spPr>
        <p:txBody>
          <a:bodyPr/>
          <a:lstStyle/>
          <a:p>
            <a:pPr marL="171450" indent="-171450" algn="l">
              <a:buFont typeface="Arial" panose="020B0604020202020204" pitchFamily="34" charset="0"/>
              <a:buChar char="|"/>
            </a:pPr>
            <a:fld id="{0BD84020-A9CF-41ED-97C4-4AD8724E1B07}" type="datetime1">
              <a:rPr lang="da-DK" smtClean="0"/>
              <a:t>02-10-2025</a:t>
            </a:fld>
            <a:endParaRPr lang="da-DK" dirty="0"/>
          </a:p>
        </p:txBody>
      </p:sp>
      <p:sp>
        <p:nvSpPr>
          <p:cNvPr id="4" name="Footer Placeholder 3">
            <a:extLst>
              <a:ext uri="{FF2B5EF4-FFF2-40B4-BE49-F238E27FC236}">
                <a16:creationId xmlns:a16="http://schemas.microsoft.com/office/drawing/2014/main" id="{590EF0B0-8F71-3C09-DF6B-F61606C9AEA6}"/>
              </a:ext>
            </a:extLst>
          </p:cNvPr>
          <p:cNvSpPr>
            <a:spLocks noGrp="1"/>
          </p:cNvSpPr>
          <p:nvPr>
            <p:ph type="ftr" sz="quarter" idx="11"/>
          </p:nvPr>
        </p:nvSpPr>
        <p:spPr/>
        <p:txBody>
          <a:bodyPr/>
          <a:lstStyle/>
          <a:p>
            <a:r>
              <a:rPr lang="da-DK" dirty="0"/>
              <a:t>Energistyrelsen</a:t>
            </a:r>
          </a:p>
        </p:txBody>
      </p:sp>
      <p:sp>
        <p:nvSpPr>
          <p:cNvPr id="5" name="Slide Number Placeholder 4">
            <a:extLst>
              <a:ext uri="{FF2B5EF4-FFF2-40B4-BE49-F238E27FC236}">
                <a16:creationId xmlns:a16="http://schemas.microsoft.com/office/drawing/2014/main" id="{C095579B-0D3F-F401-9941-E36C445CA6B3}"/>
              </a:ext>
            </a:extLst>
          </p:cNvPr>
          <p:cNvSpPr>
            <a:spLocks noGrp="1"/>
          </p:cNvSpPr>
          <p:nvPr>
            <p:ph type="sldNum" sz="quarter" idx="12"/>
          </p:nvPr>
        </p:nvSpPr>
        <p:spPr/>
        <p:txBody>
          <a:bodyPr/>
          <a:lstStyle/>
          <a:p>
            <a:r>
              <a:rPr lang="da-DK" dirty="0"/>
              <a:t>Side </a:t>
            </a:r>
            <a:fld id="{5B242B46-DB65-4FA4-8993-88C850261373}" type="slidenum">
              <a:rPr lang="da-DK" smtClean="0"/>
              <a:pPr/>
              <a:t>‹nr.›</a:t>
            </a:fld>
            <a:endParaRPr lang="da-DK" dirty="0"/>
          </a:p>
        </p:txBody>
      </p:sp>
    </p:spTree>
    <p:extLst>
      <p:ext uri="{BB962C8B-B14F-4D97-AF65-F5344CB8AC3E}">
        <p14:creationId xmlns:p14="http://schemas.microsoft.com/office/powerpoint/2010/main" val="1287216321"/>
      </p:ext>
    </p:extLst>
  </p:cSld>
  <p:clrMapOvr>
    <a:masterClrMapping/>
  </p:clrMapOvr>
  <p:extLst>
    <p:ext uri="{DCECCB84-F9BA-43D5-87BE-67443E8EF086}">
      <p15:sldGuideLst xmlns:p15="http://schemas.microsoft.com/office/powerpoint/2012/main">
        <p15:guide id="2" pos="3674" userDrawn="1">
          <p15:clr>
            <a:srgbClr val="A4A3A4"/>
          </p15:clr>
        </p15:guide>
        <p15:guide id="3" pos="4013" userDrawn="1">
          <p15:clr>
            <a:srgbClr val="A4A3A4"/>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verskrift og tre spalter A">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9E25E7D-F41F-C2B9-E1B3-04ED5EB88B74}"/>
              </a:ext>
            </a:extLst>
          </p:cNvPr>
          <p:cNvSpPr>
            <a:spLocks noGrp="1"/>
          </p:cNvSpPr>
          <p:nvPr>
            <p:ph type="title" hasCustomPrompt="1"/>
          </p:nvPr>
        </p:nvSpPr>
        <p:spPr>
          <a:xfrm>
            <a:off x="557213" y="577971"/>
            <a:ext cx="11085512" cy="990000"/>
          </a:xfrm>
        </p:spPr>
        <p:txBody>
          <a:bodyPr/>
          <a:lstStyle/>
          <a:p>
            <a:r>
              <a:rPr lang="da-DK" dirty="0"/>
              <a:t>Klik for at tilføje titel</a:t>
            </a:r>
          </a:p>
        </p:txBody>
      </p:sp>
      <p:sp>
        <p:nvSpPr>
          <p:cNvPr id="3" name="Content Placeholder 2"/>
          <p:cNvSpPr>
            <a:spLocks noGrp="1"/>
          </p:cNvSpPr>
          <p:nvPr>
            <p:ph idx="1" hasCustomPrompt="1"/>
          </p:nvPr>
        </p:nvSpPr>
        <p:spPr>
          <a:xfrm>
            <a:off x="557213" y="1828800"/>
            <a:ext cx="3452400" cy="4298400"/>
          </a:xfrm>
        </p:spPr>
        <p:txBody>
          <a:bodyPr/>
          <a:lstStyle>
            <a:lvl1pPr>
              <a:defRPr/>
            </a:lvl1pPr>
            <a:lvl2pPr>
              <a:defRPr/>
            </a:lvl2pPr>
            <a:lvl3pPr>
              <a:defRPr/>
            </a:lvl3pPr>
            <a:lvl4pPr>
              <a:defRPr/>
            </a:lvl4pPr>
            <a:lvl5pPr>
              <a:defRPr/>
            </a:lvl5pPr>
          </a:lstStyle>
          <a:p>
            <a:pPr lvl="0"/>
            <a:r>
              <a:rPr lang="da-DK" noProof="0" dirty="0"/>
              <a:t>Klik for at tilføje tekst          Klik ENTER og derefter TAB for at se næste tekstformat Klik SHIFT+TAB for at se foregående tekstformat</a:t>
            </a:r>
          </a:p>
        </p:txBody>
      </p:sp>
      <p:sp>
        <p:nvSpPr>
          <p:cNvPr id="7" name="Content Placeholder 3">
            <a:extLst>
              <a:ext uri="{FF2B5EF4-FFF2-40B4-BE49-F238E27FC236}">
                <a16:creationId xmlns:a16="http://schemas.microsoft.com/office/drawing/2014/main" id="{FFE1C44D-89EC-4C4E-B86F-F5A11556B02D}"/>
              </a:ext>
            </a:extLst>
          </p:cNvPr>
          <p:cNvSpPr>
            <a:spLocks noGrp="1"/>
          </p:cNvSpPr>
          <p:nvPr>
            <p:ph sz="half" idx="2" hasCustomPrompt="1"/>
          </p:nvPr>
        </p:nvSpPr>
        <p:spPr>
          <a:xfrm>
            <a:off x="4373769" y="1828800"/>
            <a:ext cx="3452400" cy="4298400"/>
          </a:xfrm>
        </p:spPr>
        <p:txBody>
          <a:bodyPr/>
          <a:lstStyle>
            <a:lvl1pPr>
              <a:defRPr/>
            </a:lvl1pPr>
            <a:lvl5pPr>
              <a:defRPr/>
            </a:lvl5pPr>
          </a:lstStyle>
          <a:p>
            <a:pPr lvl="0"/>
            <a:r>
              <a:rPr lang="da-DK" noProof="0" dirty="0"/>
              <a:t>Klik for at tilføje tekst          Klik ENTER og derefter TAB for at se næste tekstformat Klik SHIFT+TAB for at se foregående tekstformat</a:t>
            </a:r>
          </a:p>
        </p:txBody>
      </p:sp>
      <p:sp>
        <p:nvSpPr>
          <p:cNvPr id="8" name="Content Placeholder 4">
            <a:extLst>
              <a:ext uri="{FF2B5EF4-FFF2-40B4-BE49-F238E27FC236}">
                <a16:creationId xmlns:a16="http://schemas.microsoft.com/office/drawing/2014/main" id="{94F38662-B2A0-40D9-88F7-79E3914812AA}"/>
              </a:ext>
            </a:extLst>
          </p:cNvPr>
          <p:cNvSpPr>
            <a:spLocks noGrp="1"/>
          </p:cNvSpPr>
          <p:nvPr>
            <p:ph sz="half" idx="13" hasCustomPrompt="1"/>
          </p:nvPr>
        </p:nvSpPr>
        <p:spPr>
          <a:xfrm>
            <a:off x="8190325" y="1828800"/>
            <a:ext cx="3452400" cy="4298400"/>
          </a:xfrm>
        </p:spPr>
        <p:txBody>
          <a:bodyPr/>
          <a:lstStyle>
            <a:lvl1pPr>
              <a:defRPr/>
            </a:lvl1pPr>
            <a:lvl5pPr>
              <a:defRPr/>
            </a:lvl5pPr>
          </a:lstStyle>
          <a:p>
            <a:pPr lvl="0"/>
            <a:r>
              <a:rPr lang="da-DK" noProof="0" dirty="0"/>
              <a:t>Klik for at tilføje tekst          Klik ENTER og derefter TAB for at se næste tekstformat Klik SHIFT+TAB for at se foregående tekstformat</a:t>
            </a:r>
          </a:p>
        </p:txBody>
      </p:sp>
      <p:sp>
        <p:nvSpPr>
          <p:cNvPr id="2" name="Date Placeholder 1">
            <a:extLst>
              <a:ext uri="{FF2B5EF4-FFF2-40B4-BE49-F238E27FC236}">
                <a16:creationId xmlns:a16="http://schemas.microsoft.com/office/drawing/2014/main" id="{2AC742E7-E36E-3367-174B-0D74C9E5FDC6}"/>
              </a:ext>
            </a:extLst>
          </p:cNvPr>
          <p:cNvSpPr>
            <a:spLocks noGrp="1"/>
          </p:cNvSpPr>
          <p:nvPr>
            <p:ph type="dt" sz="half" idx="14"/>
          </p:nvPr>
        </p:nvSpPr>
        <p:spPr>
          <a:xfrm>
            <a:off x="9650706" y="6303600"/>
            <a:ext cx="1120696" cy="252000"/>
          </a:xfrm>
          <a:prstGeom prst="rect">
            <a:avLst/>
          </a:prstGeom>
        </p:spPr>
        <p:txBody>
          <a:bodyPr/>
          <a:lstStyle/>
          <a:p>
            <a:pPr marL="171450" indent="-171450" algn="l">
              <a:buFont typeface="Arial" panose="020B0604020202020204" pitchFamily="34" charset="0"/>
              <a:buChar char="|"/>
            </a:pPr>
            <a:fld id="{64ACF4BB-5974-41D2-976D-93080874B5D4}" type="datetime1">
              <a:rPr lang="da-DK" smtClean="0"/>
              <a:t>02-10-2025</a:t>
            </a:fld>
            <a:endParaRPr lang="da-DK" dirty="0"/>
          </a:p>
        </p:txBody>
      </p:sp>
      <p:sp>
        <p:nvSpPr>
          <p:cNvPr id="5" name="Footer Placeholder 4">
            <a:extLst>
              <a:ext uri="{FF2B5EF4-FFF2-40B4-BE49-F238E27FC236}">
                <a16:creationId xmlns:a16="http://schemas.microsoft.com/office/drawing/2014/main" id="{1A72FF01-A301-576C-694C-2F4A7A6698E3}"/>
              </a:ext>
            </a:extLst>
          </p:cNvPr>
          <p:cNvSpPr>
            <a:spLocks noGrp="1"/>
          </p:cNvSpPr>
          <p:nvPr>
            <p:ph type="ftr" sz="quarter" idx="15"/>
          </p:nvPr>
        </p:nvSpPr>
        <p:spPr/>
        <p:txBody>
          <a:bodyPr/>
          <a:lstStyle/>
          <a:p>
            <a:r>
              <a:rPr lang="da-DK" dirty="0"/>
              <a:t>Energistyrelsen</a:t>
            </a:r>
          </a:p>
        </p:txBody>
      </p:sp>
      <p:sp>
        <p:nvSpPr>
          <p:cNvPr id="10" name="Slide Number Placeholder 9">
            <a:extLst>
              <a:ext uri="{FF2B5EF4-FFF2-40B4-BE49-F238E27FC236}">
                <a16:creationId xmlns:a16="http://schemas.microsoft.com/office/drawing/2014/main" id="{02D43181-D9B8-A430-25E4-53116242CF2E}"/>
              </a:ext>
            </a:extLst>
          </p:cNvPr>
          <p:cNvSpPr>
            <a:spLocks noGrp="1"/>
          </p:cNvSpPr>
          <p:nvPr>
            <p:ph type="sldNum" sz="quarter" idx="16"/>
          </p:nvPr>
        </p:nvSpPr>
        <p:spPr/>
        <p:txBody>
          <a:bodyPr/>
          <a:lstStyle/>
          <a:p>
            <a:r>
              <a:rPr lang="da-DK" dirty="0"/>
              <a:t>Side </a:t>
            </a:r>
            <a:fld id="{5B242B46-DB65-4FA4-8993-88C850261373}" type="slidenum">
              <a:rPr lang="da-DK" smtClean="0"/>
              <a:pPr/>
              <a:t>‹nr.›</a:t>
            </a:fld>
            <a:endParaRPr lang="da-DK" dirty="0"/>
          </a:p>
        </p:txBody>
      </p:sp>
    </p:spTree>
    <p:extLst>
      <p:ext uri="{BB962C8B-B14F-4D97-AF65-F5344CB8AC3E}">
        <p14:creationId xmlns:p14="http://schemas.microsoft.com/office/powerpoint/2010/main" val="3933904679"/>
      </p:ext>
    </p:extLst>
  </p:cSld>
  <p:clrMapOvr>
    <a:masterClrMapping/>
  </p:clrMapOvr>
  <p:extLst>
    <p:ext uri="{DCECCB84-F9BA-43D5-87BE-67443E8EF086}">
      <p15:sldGuideLst xmlns:p15="http://schemas.microsoft.com/office/powerpoint/2012/main">
        <p15:guide id="1" pos="2526" userDrawn="1">
          <p15:clr>
            <a:srgbClr val="A4A3A4"/>
          </p15:clr>
        </p15:guide>
        <p15:guide id="2" pos="2753" userDrawn="1">
          <p15:clr>
            <a:srgbClr val="A4A3A4"/>
          </p15:clr>
        </p15:guide>
        <p15:guide id="3" pos="5158" userDrawn="1">
          <p15:clr>
            <a:srgbClr val="A4A3A4"/>
          </p15:clr>
        </p15:guide>
        <p15:guide id="4" pos="4933" userDrawn="1">
          <p15:clr>
            <a:srgbClr val="A4A3A4"/>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slideLayout" Target="../slideLayouts/slideLayout5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6" name="Title Placeholder 15">
            <a:extLst>
              <a:ext uri="{FF2B5EF4-FFF2-40B4-BE49-F238E27FC236}">
                <a16:creationId xmlns:a16="http://schemas.microsoft.com/office/drawing/2014/main" id="{2A3CF6FB-6A56-2AD5-7198-4392D42AC407}"/>
              </a:ext>
            </a:extLst>
          </p:cNvPr>
          <p:cNvSpPr>
            <a:spLocks noGrp="1"/>
          </p:cNvSpPr>
          <p:nvPr>
            <p:ph type="title"/>
          </p:nvPr>
        </p:nvSpPr>
        <p:spPr>
          <a:xfrm>
            <a:off x="557213" y="577971"/>
            <a:ext cx="11085512" cy="990000"/>
          </a:xfrm>
          <a:prstGeom prst="rect">
            <a:avLst/>
          </a:prstGeom>
        </p:spPr>
        <p:txBody>
          <a:bodyPr vert="horz" lIns="0" tIns="0" rIns="0" bIns="0" rtlCol="0" anchor="b" anchorCtr="0">
            <a:noAutofit/>
          </a:bodyPr>
          <a:lstStyle/>
          <a:p>
            <a:r>
              <a:rPr lang="da-DK" dirty="0"/>
              <a:t>Klik for at tilføje titel</a:t>
            </a:r>
          </a:p>
        </p:txBody>
      </p:sp>
      <p:sp>
        <p:nvSpPr>
          <p:cNvPr id="3" name="Text Placeholder 2"/>
          <p:cNvSpPr>
            <a:spLocks noGrp="1"/>
          </p:cNvSpPr>
          <p:nvPr>
            <p:ph type="body" idx="1"/>
          </p:nvPr>
        </p:nvSpPr>
        <p:spPr>
          <a:xfrm>
            <a:off x="558000" y="1839600"/>
            <a:ext cx="11084400" cy="4288150"/>
          </a:xfrm>
          <a:prstGeom prst="rect">
            <a:avLst/>
          </a:prstGeom>
        </p:spPr>
        <p:txBody>
          <a:bodyPr vert="horz" lIns="0" tIns="0" rIns="0" bIns="0" rtlCol="0">
            <a:noAutofit/>
          </a:bodyPr>
          <a:lstStyle/>
          <a:p>
            <a:pPr lvl="0"/>
            <a:r>
              <a:rPr lang="da-DK" noProof="0" dirty="0"/>
              <a:t>Niveau 1                                                                                                                                                      Klik ENTER og derefter TAB for at se næste tekstformat                                                                    Klik SHIFT+TAB for at se foregående tekstformat</a:t>
            </a:r>
          </a:p>
          <a:p>
            <a:pPr lvl="1"/>
            <a:r>
              <a:rPr lang="da-DK" noProof="0" dirty="0"/>
              <a:t>Niveau 2</a:t>
            </a:r>
          </a:p>
          <a:p>
            <a:pPr lvl="2"/>
            <a:r>
              <a:rPr lang="da-DK" noProof="0" dirty="0"/>
              <a:t>Niveau 3</a:t>
            </a:r>
          </a:p>
          <a:p>
            <a:pPr lvl="3"/>
            <a:r>
              <a:rPr lang="da-DK" noProof="0" dirty="0"/>
              <a:t>Niveau 4, Brødtekst</a:t>
            </a:r>
          </a:p>
          <a:p>
            <a:pPr lvl="4"/>
            <a:r>
              <a:rPr lang="da-DK" noProof="0" dirty="0"/>
              <a:t>Niveau 5, underoverskrift</a:t>
            </a:r>
          </a:p>
          <a:p>
            <a:pPr lvl="5"/>
            <a:r>
              <a:rPr lang="da-DK" noProof="0" dirty="0"/>
              <a:t>Niveau 6</a:t>
            </a:r>
          </a:p>
          <a:p>
            <a:pPr lvl="6"/>
            <a:r>
              <a:rPr lang="da-DK" noProof="0" dirty="0"/>
              <a:t>Niveau 7, lille brødtekst</a:t>
            </a:r>
          </a:p>
          <a:p>
            <a:pPr lvl="7"/>
            <a:r>
              <a:rPr lang="da-DK" noProof="0" dirty="0"/>
              <a:t>Niveau 8, lille underoverskrift</a:t>
            </a:r>
          </a:p>
          <a:p>
            <a:pPr lvl="8"/>
            <a:r>
              <a:rPr lang="da-DK" noProof="0" dirty="0"/>
              <a:t>Niveau 9, Infografik</a:t>
            </a:r>
          </a:p>
        </p:txBody>
      </p:sp>
      <p:sp>
        <p:nvSpPr>
          <p:cNvPr id="8" name="Footer Placeholder 7">
            <a:extLst>
              <a:ext uri="{FF2B5EF4-FFF2-40B4-BE49-F238E27FC236}">
                <a16:creationId xmlns:a16="http://schemas.microsoft.com/office/drawing/2014/main" id="{3D397FDF-4480-4092-8EF3-23AF214F4831}"/>
              </a:ext>
            </a:extLst>
          </p:cNvPr>
          <p:cNvSpPr>
            <a:spLocks noGrp="1"/>
          </p:cNvSpPr>
          <p:nvPr>
            <p:ph type="ftr" sz="quarter" idx="3"/>
          </p:nvPr>
        </p:nvSpPr>
        <p:spPr>
          <a:xfrm>
            <a:off x="6317369" y="6303600"/>
            <a:ext cx="3185669" cy="252000"/>
          </a:xfrm>
          <a:prstGeom prst="rect">
            <a:avLst/>
          </a:prstGeom>
        </p:spPr>
        <p:txBody>
          <a:bodyPr vert="horz" lIns="0" tIns="0" rIns="0" bIns="0" rtlCol="0" anchor="ctr" anchorCtr="0"/>
          <a:lstStyle>
            <a:lvl1pPr marL="0" indent="0" algn="r">
              <a:buFont typeface="Arial" panose="020B0604020202020204" pitchFamily="34" charset="0"/>
              <a:buNone/>
              <a:defRPr sz="900">
                <a:solidFill>
                  <a:schemeClr val="tx1"/>
                </a:solidFill>
                <a:latin typeface="+mn-lt"/>
              </a:defRPr>
            </a:lvl1pPr>
            <a:lvl2pPr marL="0" indent="0" algn="r">
              <a:defRPr sz="900">
                <a:latin typeface="+mn-lt"/>
              </a:defRPr>
            </a:lvl2pPr>
            <a:lvl3pPr marL="0" indent="0" algn="r">
              <a:defRPr sz="900">
                <a:latin typeface="+mn-lt"/>
              </a:defRPr>
            </a:lvl3pPr>
            <a:lvl4pPr marL="0" indent="0" algn="r">
              <a:defRPr sz="900">
                <a:latin typeface="+mn-lt"/>
              </a:defRPr>
            </a:lvl4pPr>
            <a:lvl5pPr marL="0" indent="0" algn="r">
              <a:defRPr sz="900">
                <a:latin typeface="+mn-lt"/>
              </a:defRPr>
            </a:lvl5pPr>
            <a:lvl6pPr marL="0" indent="0" algn="r">
              <a:defRPr sz="900">
                <a:latin typeface="+mn-lt"/>
              </a:defRPr>
            </a:lvl6pPr>
            <a:lvl7pPr marL="0" indent="0" algn="r">
              <a:defRPr sz="900">
                <a:latin typeface="+mn-lt"/>
              </a:defRPr>
            </a:lvl7pPr>
            <a:lvl8pPr marL="0" indent="0" algn="r">
              <a:defRPr sz="900">
                <a:latin typeface="+mn-lt"/>
              </a:defRPr>
            </a:lvl8pPr>
            <a:lvl9pPr marL="0" indent="0" algn="r">
              <a:defRPr sz="900">
                <a:latin typeface="+mn-lt"/>
              </a:defRPr>
            </a:lvl9pPr>
          </a:lstStyle>
          <a:p>
            <a:r>
              <a:rPr lang="da-DK" dirty="0"/>
              <a:t>Energistyrelsen</a:t>
            </a:r>
          </a:p>
        </p:txBody>
      </p:sp>
      <p:sp>
        <p:nvSpPr>
          <p:cNvPr id="4" name="Slide Number Placeholder 3">
            <a:extLst>
              <a:ext uri="{FF2B5EF4-FFF2-40B4-BE49-F238E27FC236}">
                <a16:creationId xmlns:a16="http://schemas.microsoft.com/office/drawing/2014/main" id="{BC726CD3-2304-261E-4C08-6C46640CAD1A}"/>
              </a:ext>
            </a:extLst>
          </p:cNvPr>
          <p:cNvSpPr>
            <a:spLocks noGrp="1"/>
          </p:cNvSpPr>
          <p:nvPr>
            <p:ph type="sldNum" sz="quarter" idx="4"/>
          </p:nvPr>
        </p:nvSpPr>
        <p:spPr>
          <a:xfrm>
            <a:off x="10992465" y="6303600"/>
            <a:ext cx="649935" cy="252000"/>
          </a:xfrm>
          <a:prstGeom prst="rect">
            <a:avLst/>
          </a:prstGeom>
        </p:spPr>
        <p:txBody>
          <a:bodyPr vert="horz" lIns="0" tIns="0" rIns="0" bIns="0" rtlCol="0" anchor="ctr"/>
          <a:lstStyle>
            <a:lvl1pPr algn="r">
              <a:defRPr sz="900">
                <a:solidFill>
                  <a:schemeClr val="tx1"/>
                </a:solidFill>
              </a:defRPr>
            </a:lvl1pPr>
          </a:lstStyle>
          <a:p>
            <a:r>
              <a:rPr lang="da-DK" dirty="0"/>
              <a:t>Side </a:t>
            </a:r>
            <a:fld id="{5B242B46-DB65-4FA4-8993-88C850261373}" type="slidenum">
              <a:rPr lang="da-DK" smtClean="0"/>
              <a:pPr/>
              <a:t>‹nr.›</a:t>
            </a:fld>
            <a:endParaRPr lang="da-DK" dirty="0"/>
          </a:p>
        </p:txBody>
      </p:sp>
      <p:sp>
        <p:nvSpPr>
          <p:cNvPr id="7" name="Date Placeholder 6">
            <a:extLst>
              <a:ext uri="{FF2B5EF4-FFF2-40B4-BE49-F238E27FC236}">
                <a16:creationId xmlns:a16="http://schemas.microsoft.com/office/drawing/2014/main" id="{52510D12-8ABB-9589-8953-747E302739E4}"/>
              </a:ext>
            </a:extLst>
          </p:cNvPr>
          <p:cNvSpPr>
            <a:spLocks noGrp="1"/>
          </p:cNvSpPr>
          <p:nvPr>
            <p:ph type="dt" sz="half" idx="2"/>
          </p:nvPr>
        </p:nvSpPr>
        <p:spPr>
          <a:xfrm>
            <a:off x="9651600" y="6303600"/>
            <a:ext cx="1119600" cy="252000"/>
          </a:xfrm>
          <a:prstGeom prst="rect">
            <a:avLst/>
          </a:prstGeom>
        </p:spPr>
        <p:txBody>
          <a:bodyPr vert="horz" lIns="0" tIns="0" rIns="0" bIns="0" rtlCol="0" anchor="ctr"/>
          <a:lstStyle>
            <a:lvl1pPr marL="180000" indent="-180000" algn="l">
              <a:buFont typeface="Arial" panose="020B0604020202020204" pitchFamily="34" charset="0"/>
              <a:buChar char="|"/>
              <a:defRPr sz="900">
                <a:solidFill>
                  <a:schemeClr val="tx1"/>
                </a:solidFill>
              </a:defRPr>
            </a:lvl1pPr>
          </a:lstStyle>
          <a:p>
            <a:fld id="{C50B7E36-F66B-4A58-8119-7DED7996C476}" type="datetime1">
              <a:rPr lang="da-DK" smtClean="0"/>
              <a:t>02-10-2025</a:t>
            </a:fld>
            <a:endParaRPr lang="da-DK" dirty="0"/>
          </a:p>
        </p:txBody>
      </p:sp>
    </p:spTree>
    <p:extLst>
      <p:ext uri="{BB962C8B-B14F-4D97-AF65-F5344CB8AC3E}">
        <p14:creationId xmlns:p14="http://schemas.microsoft.com/office/powerpoint/2010/main" val="180999990"/>
      </p:ext>
    </p:extLst>
  </p:cSld>
  <p:clrMap bg1="lt1" tx1="dk1" bg2="lt2" tx2="dk2" accent1="accent1" accent2="accent2" accent3="accent3" accent4="accent4" accent5="accent5" accent6="accent6" hlink="hlink" folHlink="folHlink"/>
  <p:sldLayoutIdLst>
    <p:sldLayoutId id="2147483729" r:id="rId1"/>
    <p:sldLayoutId id="2147483804" r:id="rId2"/>
    <p:sldLayoutId id="2147483806" r:id="rId3"/>
    <p:sldLayoutId id="2147483763" r:id="rId4"/>
    <p:sldLayoutId id="2147483755" r:id="rId5"/>
    <p:sldLayoutId id="2147483850" r:id="rId6"/>
    <p:sldLayoutId id="2147483853" r:id="rId7"/>
    <p:sldLayoutId id="2147483809" r:id="rId8"/>
    <p:sldLayoutId id="2147483776" r:id="rId9"/>
    <p:sldLayoutId id="2147483852" r:id="rId10"/>
    <p:sldLayoutId id="2147483757" r:id="rId11"/>
    <p:sldLayoutId id="2147483829" r:id="rId12"/>
    <p:sldLayoutId id="2147483830" r:id="rId13"/>
    <p:sldLayoutId id="2147483807" r:id="rId14"/>
    <p:sldLayoutId id="2147483808" r:id="rId15"/>
    <p:sldLayoutId id="2147483831" r:id="rId16"/>
    <p:sldLayoutId id="2147483816" r:id="rId17"/>
    <p:sldLayoutId id="2147483826" r:id="rId18"/>
    <p:sldLayoutId id="2147483856" r:id="rId19"/>
    <p:sldLayoutId id="2147483857" r:id="rId20"/>
    <p:sldLayoutId id="2147483858" r:id="rId21"/>
    <p:sldLayoutId id="2147483859" r:id="rId22"/>
    <p:sldLayoutId id="2147483860" r:id="rId23"/>
    <p:sldLayoutId id="2147483840" r:id="rId24"/>
    <p:sldLayoutId id="2147483864" r:id="rId25"/>
    <p:sldLayoutId id="2147483861" r:id="rId26"/>
    <p:sldLayoutId id="2147483871" r:id="rId27"/>
    <p:sldLayoutId id="2147483866" r:id="rId28"/>
    <p:sldLayoutId id="2147483865" r:id="rId29"/>
    <p:sldLayoutId id="2147483870" r:id="rId30"/>
    <p:sldLayoutId id="2147483835" r:id="rId31"/>
    <p:sldLayoutId id="2147483836" r:id="rId32"/>
    <p:sldLayoutId id="2147483731" r:id="rId33"/>
    <p:sldLayoutId id="2147483820" r:id="rId34"/>
    <p:sldLayoutId id="2147483821" r:id="rId35"/>
    <p:sldLayoutId id="2147483823" r:id="rId36"/>
    <p:sldLayoutId id="2147483847" r:id="rId37"/>
    <p:sldLayoutId id="2147483855" r:id="rId38"/>
    <p:sldLayoutId id="2147483854" r:id="rId39"/>
    <p:sldLayoutId id="2147483844" r:id="rId40"/>
    <p:sldLayoutId id="2147483787" r:id="rId41"/>
    <p:sldLayoutId id="2147483815" r:id="rId42"/>
    <p:sldLayoutId id="2147483743" r:id="rId43"/>
    <p:sldLayoutId id="2147483828" r:id="rId44"/>
    <p:sldLayoutId id="2147483845" r:id="rId45"/>
    <p:sldLayoutId id="2147483846" r:id="rId46"/>
    <p:sldLayoutId id="2147483848" r:id="rId47"/>
    <p:sldLayoutId id="2147483744" r:id="rId48"/>
    <p:sldLayoutId id="2147483867" r:id="rId49"/>
    <p:sldLayoutId id="2147483791" r:id="rId50"/>
    <p:sldLayoutId id="2147483872" r:id="rId51"/>
  </p:sldLayoutIdLst>
  <p:hf hdr="0"/>
  <p:txStyles>
    <p:titleStyle>
      <a:lvl1pPr marL="0" indent="0" algn="l" defTabSz="914400" rtl="0" eaLnBrk="1" latinLnBrk="0" hangingPunct="1">
        <a:lnSpc>
          <a:spcPct val="90000"/>
        </a:lnSpc>
        <a:spcBef>
          <a:spcPct val="0"/>
        </a:spcBef>
        <a:spcAft>
          <a:spcPts val="0"/>
        </a:spcAft>
        <a:buClr>
          <a:srgbClr val="000000"/>
        </a:buClr>
        <a:buSzPct val="100000"/>
        <a:buFont typeface="+mj-lt"/>
        <a:buNone/>
        <a:defRPr sz="3600" b="0" i="0" u="none" kern="1200" cap="none">
          <a:solidFill>
            <a:schemeClr val="tx1"/>
          </a:solidFill>
          <a:latin typeface="+mj-lt"/>
          <a:ea typeface="+mj-ea"/>
          <a:cs typeface="+mj-cs"/>
        </a:defRPr>
      </a:lvl1pPr>
    </p:titleStyle>
    <p:bodyStyle>
      <a:lvl1pPr marL="252000" indent="-252000" algn="l" defTabSz="914400" rtl="0" eaLnBrk="1" latinLnBrk="0" hangingPunct="1">
        <a:lnSpc>
          <a:spcPct val="100000"/>
        </a:lnSpc>
        <a:spcBef>
          <a:spcPts val="0"/>
        </a:spcBef>
        <a:spcAft>
          <a:spcPts val="1200"/>
        </a:spcAft>
        <a:buFont typeface="Arial" panose="020B0604020202020204" pitchFamily="34" charset="0"/>
        <a:buChar char="•"/>
        <a:defRPr sz="2000" kern="1200" baseline="0">
          <a:solidFill>
            <a:schemeClr val="tx1"/>
          </a:solidFill>
          <a:latin typeface="+mn-lt"/>
          <a:ea typeface="+mn-ea"/>
          <a:cs typeface="+mn-cs"/>
        </a:defRPr>
      </a:lvl1pPr>
      <a:lvl2pPr marL="504000" indent="-252000" algn="l" defTabSz="914400" rtl="0" eaLnBrk="1" latinLnBrk="0" hangingPunct="1">
        <a:lnSpc>
          <a:spcPct val="100000"/>
        </a:lnSpc>
        <a:spcBef>
          <a:spcPts val="0"/>
        </a:spcBef>
        <a:spcAft>
          <a:spcPts val="1200"/>
        </a:spcAft>
        <a:buFont typeface="Arial" panose="020B0604020202020204" pitchFamily="34" charset="0"/>
        <a:buChar char="•"/>
        <a:defRPr sz="2000" kern="1200" baseline="0">
          <a:solidFill>
            <a:schemeClr val="tx1"/>
          </a:solidFill>
          <a:latin typeface="+mn-lt"/>
          <a:ea typeface="+mn-ea"/>
          <a:cs typeface="+mn-cs"/>
        </a:defRPr>
      </a:lvl2pPr>
      <a:lvl3pPr marL="756000" indent="-252000" algn="l" defTabSz="914400" rtl="0" eaLnBrk="1" latinLnBrk="0" hangingPunct="1">
        <a:lnSpc>
          <a:spcPct val="100000"/>
        </a:lnSpc>
        <a:spcBef>
          <a:spcPts val="0"/>
        </a:spcBef>
        <a:spcAft>
          <a:spcPts val="1200"/>
        </a:spcAft>
        <a:buFont typeface="Arial" panose="020B0604020202020204" pitchFamily="34" charset="0"/>
        <a:buChar char="•"/>
        <a:defRPr sz="2000" kern="1200" baseline="0">
          <a:solidFill>
            <a:schemeClr val="tx1"/>
          </a:solidFill>
          <a:latin typeface="+mn-lt"/>
          <a:ea typeface="+mn-ea"/>
          <a:cs typeface="+mn-cs"/>
        </a:defRPr>
      </a:lvl3pPr>
      <a:lvl4pPr marL="0" indent="0" algn="l" defTabSz="914400" rtl="0" eaLnBrk="1" latinLnBrk="0" hangingPunct="1">
        <a:lnSpc>
          <a:spcPct val="100000"/>
        </a:lnSpc>
        <a:spcBef>
          <a:spcPts val="0"/>
        </a:spcBef>
        <a:spcAft>
          <a:spcPts val="1200"/>
        </a:spcAft>
        <a:buFont typeface="Arial" panose="020B0604020202020204" pitchFamily="34" charset="0"/>
        <a:buChar char="​"/>
        <a:defRPr sz="2000" b="0" kern="1200" baseline="0">
          <a:solidFill>
            <a:schemeClr val="tx1"/>
          </a:solidFill>
          <a:latin typeface="+mn-lt"/>
          <a:ea typeface="+mn-ea"/>
          <a:cs typeface="+mn-cs"/>
        </a:defRPr>
      </a:lvl4pPr>
      <a:lvl5pPr marL="0" indent="0" algn="l" defTabSz="914400" rtl="0" eaLnBrk="1" latinLnBrk="0" hangingPunct="1">
        <a:lnSpc>
          <a:spcPct val="100000"/>
        </a:lnSpc>
        <a:spcBef>
          <a:spcPts val="0"/>
        </a:spcBef>
        <a:spcAft>
          <a:spcPts val="1200"/>
        </a:spcAft>
        <a:buFont typeface="Arial" panose="020B0604020202020204" pitchFamily="34" charset="0"/>
        <a:buChar char="​"/>
        <a:tabLst/>
        <a:defRPr sz="2000" b="1" kern="1200" baseline="0">
          <a:solidFill>
            <a:schemeClr val="tx1"/>
          </a:solidFill>
          <a:latin typeface="+mn-lt"/>
          <a:ea typeface="+mn-ea"/>
          <a:cs typeface="+mn-cs"/>
        </a:defRPr>
      </a:lvl5pPr>
      <a:lvl6pPr marL="180000" indent="-180000" algn="l" defTabSz="914400" rtl="0" eaLnBrk="1" latinLnBrk="0" hangingPunct="1">
        <a:lnSpc>
          <a:spcPct val="100000"/>
        </a:lnSpc>
        <a:spcBef>
          <a:spcPts val="0"/>
        </a:spcBef>
        <a:spcAft>
          <a:spcPts val="1000"/>
        </a:spcAft>
        <a:buFont typeface="Arial" panose="020B0604020202020204" pitchFamily="34" charset="0"/>
        <a:buChar char="•"/>
        <a:defRPr sz="1200" kern="1200" baseline="0">
          <a:solidFill>
            <a:schemeClr val="tx1"/>
          </a:solidFill>
          <a:latin typeface="+mn-lt"/>
          <a:ea typeface="+mn-ea"/>
          <a:cs typeface="+mn-cs"/>
        </a:defRPr>
      </a:lvl6pPr>
      <a:lvl7pPr marL="0" indent="0" algn="l" defTabSz="914400" rtl="0" eaLnBrk="1" latinLnBrk="0" hangingPunct="1">
        <a:lnSpc>
          <a:spcPct val="100000"/>
        </a:lnSpc>
        <a:spcBef>
          <a:spcPts val="0"/>
        </a:spcBef>
        <a:spcAft>
          <a:spcPts val="1000"/>
        </a:spcAft>
        <a:buFont typeface="Arial" panose="020B0604020202020204" pitchFamily="34" charset="0"/>
        <a:buChar char="​"/>
        <a:defRPr sz="1200" b="0" kern="1200" baseline="0">
          <a:solidFill>
            <a:schemeClr val="tx1"/>
          </a:solidFill>
          <a:latin typeface="+mn-lt"/>
          <a:ea typeface="+mn-ea"/>
          <a:cs typeface="+mn-cs"/>
        </a:defRPr>
      </a:lvl7pPr>
      <a:lvl8pPr marL="0" indent="0" algn="l" defTabSz="914400" rtl="0" eaLnBrk="1" latinLnBrk="0" hangingPunct="1">
        <a:lnSpc>
          <a:spcPct val="100000"/>
        </a:lnSpc>
        <a:spcBef>
          <a:spcPts val="0"/>
        </a:spcBef>
        <a:spcAft>
          <a:spcPts val="1000"/>
        </a:spcAft>
        <a:buFont typeface="Arial" panose="020B0604020202020204" pitchFamily="34" charset="0"/>
        <a:buChar char="​"/>
        <a:defRPr sz="1200" b="0" kern="1200" baseline="0">
          <a:solidFill>
            <a:schemeClr val="tx1"/>
          </a:solidFill>
          <a:latin typeface="+mj-lt"/>
          <a:ea typeface="+mn-ea"/>
          <a:cs typeface="+mn-cs"/>
        </a:defRPr>
      </a:lvl8pPr>
      <a:lvl9pPr marL="0" indent="0" algn="l" defTabSz="914400" rtl="0" eaLnBrk="1" latinLnBrk="0" hangingPunct="1">
        <a:lnSpc>
          <a:spcPct val="100000"/>
        </a:lnSpc>
        <a:spcBef>
          <a:spcPts val="600"/>
        </a:spcBef>
        <a:spcAft>
          <a:spcPts val="600"/>
        </a:spcAft>
        <a:buFont typeface="Arial" panose="020B0604020202020204" pitchFamily="34" charset="0"/>
        <a:buChar char="​"/>
        <a:defRPr sz="5000" kern="1200" baseline="0">
          <a:solidFill>
            <a:schemeClr val="tx1"/>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51" userDrawn="1">
          <p15:clr>
            <a:srgbClr val="F26B43"/>
          </p15:clr>
        </p15:guide>
        <p15:guide id="5" pos="7334" userDrawn="1">
          <p15:clr>
            <a:srgbClr val="F26B43"/>
          </p15:clr>
        </p15:guide>
        <p15:guide id="7" orient="horz" pos="3860" userDrawn="1">
          <p15:clr>
            <a:srgbClr val="F26B43"/>
          </p15:clr>
        </p15:guide>
        <p15:guide id="8" orient="horz" pos="362" userDrawn="1">
          <p15:clr>
            <a:srgbClr val="F26B43"/>
          </p15:clr>
        </p15:guide>
        <p15:guide id="9" orient="horz" pos="1152" userDrawn="1">
          <p15:clr>
            <a:srgbClr val="A4A4A4"/>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C529AA05-FA21-AB76-08EA-36BC36937279}"/>
              </a:ext>
            </a:extLst>
          </p:cNvPr>
          <p:cNvSpPr>
            <a:spLocks noGrp="1"/>
          </p:cNvSpPr>
          <p:nvPr>
            <p:ph type="ftr" sz="quarter" idx="16"/>
          </p:nvPr>
        </p:nvSpPr>
        <p:spPr>
          <a:xfrm>
            <a:off x="0" y="6858000"/>
            <a:ext cx="0" cy="0"/>
          </a:xfrm>
        </p:spPr>
        <p:txBody>
          <a:bodyPr/>
          <a:lstStyle/>
          <a:p>
            <a:r>
              <a:rPr lang="da-DK" dirty="0"/>
              <a:t>Energistyrelsen</a:t>
            </a:r>
          </a:p>
        </p:txBody>
      </p:sp>
      <p:sp>
        <p:nvSpPr>
          <p:cNvPr id="5" name="Slide Number Placeholder 4">
            <a:extLst>
              <a:ext uri="{FF2B5EF4-FFF2-40B4-BE49-F238E27FC236}">
                <a16:creationId xmlns:a16="http://schemas.microsoft.com/office/drawing/2014/main" id="{86D2604C-2DC8-0A62-D836-26DA768BB425}"/>
              </a:ext>
            </a:extLst>
          </p:cNvPr>
          <p:cNvSpPr>
            <a:spLocks noGrp="1"/>
          </p:cNvSpPr>
          <p:nvPr>
            <p:ph type="sldNum" sz="quarter" idx="17"/>
          </p:nvPr>
        </p:nvSpPr>
        <p:spPr>
          <a:xfrm>
            <a:off x="0" y="6858000"/>
            <a:ext cx="0" cy="0"/>
          </a:xfrm>
        </p:spPr>
        <p:txBody>
          <a:bodyPr/>
          <a:lstStyle/>
          <a:p>
            <a:fld id="{24C8C45C-947F-4981-8B3F-4F32E973C901}" type="slidenum">
              <a:rPr lang="da-DK" smtClean="0"/>
              <a:pPr/>
              <a:t>1</a:t>
            </a:fld>
            <a:endParaRPr lang="da-DK" dirty="0"/>
          </a:p>
        </p:txBody>
      </p:sp>
      <p:sp>
        <p:nvSpPr>
          <p:cNvPr id="10" name="Title 9">
            <a:extLst>
              <a:ext uri="{FF2B5EF4-FFF2-40B4-BE49-F238E27FC236}">
                <a16:creationId xmlns:a16="http://schemas.microsoft.com/office/drawing/2014/main" id="{39121454-43BA-3894-3FDA-FB9D6AC853ED}"/>
              </a:ext>
            </a:extLst>
          </p:cNvPr>
          <p:cNvSpPr>
            <a:spLocks noGrp="1"/>
          </p:cNvSpPr>
          <p:nvPr>
            <p:ph type="ctrTitle"/>
          </p:nvPr>
        </p:nvSpPr>
        <p:spPr>
          <a:xfrm>
            <a:off x="1199025" y="1828800"/>
            <a:ext cx="7177224" cy="1706100"/>
          </a:xfrm>
        </p:spPr>
        <p:txBody>
          <a:bodyPr/>
          <a:lstStyle/>
          <a:p>
            <a:r>
              <a:rPr lang="da-DK" dirty="0"/>
              <a:t>Effektovervågning i kommende udbudsparker</a:t>
            </a:r>
          </a:p>
        </p:txBody>
      </p:sp>
      <p:sp>
        <p:nvSpPr>
          <p:cNvPr id="11" name="Subtitle 10">
            <a:extLst>
              <a:ext uri="{FF2B5EF4-FFF2-40B4-BE49-F238E27FC236}">
                <a16:creationId xmlns:a16="http://schemas.microsoft.com/office/drawing/2014/main" id="{F6A417BB-564D-E68D-6336-C4DCF251C7E6}"/>
              </a:ext>
            </a:extLst>
          </p:cNvPr>
          <p:cNvSpPr>
            <a:spLocks noGrp="1"/>
          </p:cNvSpPr>
          <p:nvPr>
            <p:ph type="subTitle" idx="1"/>
          </p:nvPr>
        </p:nvSpPr>
        <p:spPr/>
        <p:txBody>
          <a:bodyPr/>
          <a:lstStyle/>
          <a:p>
            <a:r>
              <a:rPr lang="da-DK" dirty="0"/>
              <a:t>Teknisk gennemgang</a:t>
            </a:r>
          </a:p>
          <a:p>
            <a:endParaRPr lang="da-DK" dirty="0"/>
          </a:p>
        </p:txBody>
      </p:sp>
      <p:sp>
        <p:nvSpPr>
          <p:cNvPr id="15" name="Date Placeholder 14">
            <a:extLst>
              <a:ext uri="{FF2B5EF4-FFF2-40B4-BE49-F238E27FC236}">
                <a16:creationId xmlns:a16="http://schemas.microsoft.com/office/drawing/2014/main" id="{20FACEE0-393F-82F9-C7C3-B0AA04356354}"/>
              </a:ext>
            </a:extLst>
          </p:cNvPr>
          <p:cNvSpPr>
            <a:spLocks noGrp="1"/>
          </p:cNvSpPr>
          <p:nvPr>
            <p:ph type="dt" sz="half" idx="19"/>
          </p:nvPr>
        </p:nvSpPr>
        <p:spPr>
          <a:xfrm>
            <a:off x="1199024" y="6127750"/>
            <a:ext cx="5544675" cy="252000"/>
          </a:xfrm>
        </p:spPr>
        <p:txBody>
          <a:bodyPr/>
          <a:lstStyle/>
          <a:p>
            <a:fld id="{4EAC0F8A-A420-40EF-AFED-97C8F020EDC8}" type="datetime1">
              <a:rPr lang="da-DK" smtClean="0"/>
              <a:pPr/>
              <a:t>02-10-2025</a:t>
            </a:fld>
            <a:endParaRPr lang="da-DK" dirty="0"/>
          </a:p>
        </p:txBody>
      </p:sp>
    </p:spTree>
    <p:extLst>
      <p:ext uri="{BB962C8B-B14F-4D97-AF65-F5344CB8AC3E}">
        <p14:creationId xmlns:p14="http://schemas.microsoft.com/office/powerpoint/2010/main" val="7793766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9EC5DAEA-608B-BE0E-53DD-CCF638085FE5}"/>
              </a:ext>
            </a:extLst>
          </p:cNvPr>
          <p:cNvSpPr>
            <a:spLocks noGrp="1"/>
          </p:cNvSpPr>
          <p:nvPr>
            <p:ph type="dt" sz="half" idx="10"/>
          </p:nvPr>
        </p:nvSpPr>
        <p:spPr>
          <a:xfrm>
            <a:off x="9650706" y="6303600"/>
            <a:ext cx="1120696" cy="252000"/>
          </a:xfrm>
        </p:spPr>
        <p:txBody>
          <a:bodyPr/>
          <a:lstStyle/>
          <a:p>
            <a:fld id="{0483EAB6-507F-44FE-ADAD-ED007945CB53}" type="datetime1">
              <a:rPr lang="da-DK" smtClean="0"/>
              <a:pPr/>
              <a:t>02-10-2025</a:t>
            </a:fld>
            <a:endParaRPr lang="da-DK" dirty="0"/>
          </a:p>
        </p:txBody>
      </p:sp>
      <p:sp>
        <p:nvSpPr>
          <p:cNvPr id="6" name="Footer Placeholder 5">
            <a:extLst>
              <a:ext uri="{FF2B5EF4-FFF2-40B4-BE49-F238E27FC236}">
                <a16:creationId xmlns:a16="http://schemas.microsoft.com/office/drawing/2014/main" id="{0503386B-C93E-89EC-3D91-4685B02BF8F9}"/>
              </a:ext>
            </a:extLst>
          </p:cNvPr>
          <p:cNvSpPr>
            <a:spLocks noGrp="1"/>
          </p:cNvSpPr>
          <p:nvPr>
            <p:ph type="ftr" sz="quarter" idx="11"/>
          </p:nvPr>
        </p:nvSpPr>
        <p:spPr>
          <a:xfrm>
            <a:off x="6317369" y="6303600"/>
            <a:ext cx="3185669" cy="252000"/>
          </a:xfrm>
        </p:spPr>
        <p:txBody>
          <a:bodyPr/>
          <a:lstStyle/>
          <a:p>
            <a:r>
              <a:rPr lang="da-DK" dirty="0"/>
              <a:t>Energistyrelsen</a:t>
            </a:r>
          </a:p>
        </p:txBody>
      </p:sp>
      <p:sp>
        <p:nvSpPr>
          <p:cNvPr id="7" name="Slide Number Placeholder 6">
            <a:extLst>
              <a:ext uri="{FF2B5EF4-FFF2-40B4-BE49-F238E27FC236}">
                <a16:creationId xmlns:a16="http://schemas.microsoft.com/office/drawing/2014/main" id="{58AE7625-0AD5-F35A-3AB3-12BE18C8CF6C}"/>
              </a:ext>
            </a:extLst>
          </p:cNvPr>
          <p:cNvSpPr>
            <a:spLocks noGrp="1"/>
          </p:cNvSpPr>
          <p:nvPr>
            <p:ph type="sldNum" sz="quarter" idx="12"/>
          </p:nvPr>
        </p:nvSpPr>
        <p:spPr>
          <a:xfrm>
            <a:off x="10992465" y="6303600"/>
            <a:ext cx="649935" cy="252000"/>
          </a:xfrm>
        </p:spPr>
        <p:txBody>
          <a:bodyPr/>
          <a:lstStyle/>
          <a:p>
            <a:r>
              <a:rPr lang="da-DK" dirty="0"/>
              <a:t>Side </a:t>
            </a:r>
            <a:fld id="{5B242B46-DB65-4FA4-8993-88C850261373}" type="slidenum">
              <a:rPr lang="da-DK" smtClean="0"/>
              <a:pPr/>
              <a:t>2</a:t>
            </a:fld>
            <a:endParaRPr lang="da-DK" dirty="0"/>
          </a:p>
        </p:txBody>
      </p:sp>
      <p:sp>
        <p:nvSpPr>
          <p:cNvPr id="8" name="Titel 1"/>
          <p:cNvSpPr>
            <a:spLocks noGrp="1"/>
          </p:cNvSpPr>
          <p:nvPr>
            <p:ph type="title"/>
          </p:nvPr>
        </p:nvSpPr>
        <p:spPr>
          <a:xfrm>
            <a:off x="556334" y="274639"/>
            <a:ext cx="11084804" cy="891234"/>
          </a:xfrm>
        </p:spPr>
        <p:txBody>
          <a:bodyPr>
            <a:normAutofit/>
          </a:bodyPr>
          <a:lstStyle/>
          <a:p>
            <a:r>
              <a:rPr lang="da-DK" sz="4000" b="1" dirty="0"/>
              <a:t>Baggrund om drejebøger for effektovervågning</a:t>
            </a:r>
          </a:p>
        </p:txBody>
      </p:sp>
      <p:sp>
        <p:nvSpPr>
          <p:cNvPr id="9" name="Pladsholder til tekst 2"/>
          <p:cNvSpPr txBox="1">
            <a:spLocks/>
          </p:cNvSpPr>
          <p:nvPr/>
        </p:nvSpPr>
        <p:spPr>
          <a:xfrm>
            <a:off x="559293" y="1584672"/>
            <a:ext cx="10103114" cy="4292600"/>
          </a:xfrm>
          <a:prstGeom prst="rect">
            <a:avLst/>
          </a:prstGeom>
        </p:spPr>
        <p:txBody>
          <a:bodyPr>
            <a:normAutofit lnSpcReduction="10000"/>
          </a:bodyPr>
          <a:lstStyle>
            <a:lvl1pPr marL="252000" indent="-252000" algn="l" defTabSz="914400" rtl="0" eaLnBrk="1" latinLnBrk="0" hangingPunct="1">
              <a:lnSpc>
                <a:spcPct val="100000"/>
              </a:lnSpc>
              <a:spcBef>
                <a:spcPts val="0"/>
              </a:spcBef>
              <a:spcAft>
                <a:spcPts val="1200"/>
              </a:spcAft>
              <a:buFont typeface="Arial" panose="020B0604020202020204" pitchFamily="34" charset="0"/>
              <a:buChar char="•"/>
              <a:defRPr sz="2000" kern="1200" baseline="0">
                <a:solidFill>
                  <a:schemeClr val="tx1"/>
                </a:solidFill>
                <a:latin typeface="+mn-lt"/>
                <a:ea typeface="+mn-ea"/>
                <a:cs typeface="+mn-cs"/>
              </a:defRPr>
            </a:lvl1pPr>
            <a:lvl2pPr marL="504000" indent="-252000" algn="l" defTabSz="914400" rtl="0" eaLnBrk="1" latinLnBrk="0" hangingPunct="1">
              <a:lnSpc>
                <a:spcPct val="100000"/>
              </a:lnSpc>
              <a:spcBef>
                <a:spcPts val="0"/>
              </a:spcBef>
              <a:spcAft>
                <a:spcPts val="1200"/>
              </a:spcAft>
              <a:buFont typeface="Arial" panose="020B0604020202020204" pitchFamily="34" charset="0"/>
              <a:buChar char="•"/>
              <a:defRPr sz="2000" kern="1200" baseline="0">
                <a:solidFill>
                  <a:schemeClr val="tx1"/>
                </a:solidFill>
                <a:latin typeface="+mn-lt"/>
                <a:ea typeface="+mn-ea"/>
                <a:cs typeface="+mn-cs"/>
              </a:defRPr>
            </a:lvl2pPr>
            <a:lvl3pPr marL="756000" indent="-252000" algn="l" defTabSz="914400" rtl="0" eaLnBrk="1" latinLnBrk="0" hangingPunct="1">
              <a:lnSpc>
                <a:spcPct val="100000"/>
              </a:lnSpc>
              <a:spcBef>
                <a:spcPts val="0"/>
              </a:spcBef>
              <a:spcAft>
                <a:spcPts val="1200"/>
              </a:spcAft>
              <a:buFont typeface="Arial" panose="020B0604020202020204" pitchFamily="34" charset="0"/>
              <a:buChar char="•"/>
              <a:defRPr sz="2000" kern="1200" baseline="0">
                <a:solidFill>
                  <a:schemeClr val="tx1"/>
                </a:solidFill>
                <a:latin typeface="+mn-lt"/>
                <a:ea typeface="+mn-ea"/>
                <a:cs typeface="+mn-cs"/>
              </a:defRPr>
            </a:lvl3pPr>
            <a:lvl4pPr marL="0" indent="0" algn="l" defTabSz="914400" rtl="0" eaLnBrk="1" latinLnBrk="0" hangingPunct="1">
              <a:lnSpc>
                <a:spcPct val="100000"/>
              </a:lnSpc>
              <a:spcBef>
                <a:spcPts val="0"/>
              </a:spcBef>
              <a:spcAft>
                <a:spcPts val="1200"/>
              </a:spcAft>
              <a:buFont typeface="Arial" panose="020B0604020202020204" pitchFamily="34" charset="0"/>
              <a:buChar char="​"/>
              <a:defRPr sz="2000" b="0" kern="1200" baseline="0">
                <a:solidFill>
                  <a:schemeClr val="tx1"/>
                </a:solidFill>
                <a:latin typeface="+mn-lt"/>
                <a:ea typeface="+mn-ea"/>
                <a:cs typeface="+mn-cs"/>
              </a:defRPr>
            </a:lvl4pPr>
            <a:lvl5pPr marL="0" indent="0" algn="l" defTabSz="914400" rtl="0" eaLnBrk="1" latinLnBrk="0" hangingPunct="1">
              <a:lnSpc>
                <a:spcPct val="100000"/>
              </a:lnSpc>
              <a:spcBef>
                <a:spcPts val="0"/>
              </a:spcBef>
              <a:spcAft>
                <a:spcPts val="1200"/>
              </a:spcAft>
              <a:buFont typeface="Arial" panose="020B0604020202020204" pitchFamily="34" charset="0"/>
              <a:buChar char="​"/>
              <a:tabLst/>
              <a:defRPr sz="2000" b="1" kern="1200" baseline="0">
                <a:solidFill>
                  <a:schemeClr val="tx1"/>
                </a:solidFill>
                <a:latin typeface="+mn-lt"/>
                <a:ea typeface="+mn-ea"/>
                <a:cs typeface="+mn-cs"/>
              </a:defRPr>
            </a:lvl5pPr>
            <a:lvl6pPr marL="180000" indent="-180000" algn="l" defTabSz="914400" rtl="0" eaLnBrk="1" latinLnBrk="0" hangingPunct="1">
              <a:lnSpc>
                <a:spcPct val="100000"/>
              </a:lnSpc>
              <a:spcBef>
                <a:spcPts val="0"/>
              </a:spcBef>
              <a:spcAft>
                <a:spcPts val="1000"/>
              </a:spcAft>
              <a:buFont typeface="Arial" panose="020B0604020202020204" pitchFamily="34" charset="0"/>
              <a:buChar char="•"/>
              <a:defRPr sz="1200" kern="1200" baseline="0">
                <a:solidFill>
                  <a:schemeClr val="tx1"/>
                </a:solidFill>
                <a:latin typeface="+mn-lt"/>
                <a:ea typeface="+mn-ea"/>
                <a:cs typeface="+mn-cs"/>
              </a:defRPr>
            </a:lvl6pPr>
            <a:lvl7pPr marL="0" indent="0" algn="l" defTabSz="914400" rtl="0" eaLnBrk="1" latinLnBrk="0" hangingPunct="1">
              <a:lnSpc>
                <a:spcPct val="100000"/>
              </a:lnSpc>
              <a:spcBef>
                <a:spcPts val="0"/>
              </a:spcBef>
              <a:spcAft>
                <a:spcPts val="1000"/>
              </a:spcAft>
              <a:buFont typeface="Arial" panose="020B0604020202020204" pitchFamily="34" charset="0"/>
              <a:buChar char="​"/>
              <a:defRPr sz="1200" b="0" kern="1200" baseline="0">
                <a:solidFill>
                  <a:schemeClr val="tx1"/>
                </a:solidFill>
                <a:latin typeface="+mn-lt"/>
                <a:ea typeface="+mn-ea"/>
                <a:cs typeface="+mn-cs"/>
              </a:defRPr>
            </a:lvl7pPr>
            <a:lvl8pPr marL="0" indent="0" algn="l" defTabSz="914400" rtl="0" eaLnBrk="1" latinLnBrk="0" hangingPunct="1">
              <a:lnSpc>
                <a:spcPct val="100000"/>
              </a:lnSpc>
              <a:spcBef>
                <a:spcPts val="0"/>
              </a:spcBef>
              <a:spcAft>
                <a:spcPts val="1000"/>
              </a:spcAft>
              <a:buFont typeface="Arial" panose="020B0604020202020204" pitchFamily="34" charset="0"/>
              <a:buChar char="​"/>
              <a:defRPr sz="1200" b="0" kern="1200" baseline="0">
                <a:solidFill>
                  <a:schemeClr val="tx1"/>
                </a:solidFill>
                <a:latin typeface="+mj-lt"/>
                <a:ea typeface="+mn-ea"/>
                <a:cs typeface="+mn-cs"/>
              </a:defRPr>
            </a:lvl8pPr>
            <a:lvl9pPr marL="0" indent="0" algn="l" defTabSz="914400" rtl="0" eaLnBrk="1" latinLnBrk="0" hangingPunct="1">
              <a:lnSpc>
                <a:spcPct val="100000"/>
              </a:lnSpc>
              <a:spcBef>
                <a:spcPts val="600"/>
              </a:spcBef>
              <a:spcAft>
                <a:spcPts val="600"/>
              </a:spcAft>
              <a:buFont typeface="Arial" panose="020B0604020202020204" pitchFamily="34" charset="0"/>
              <a:buChar char="​"/>
              <a:defRPr sz="5000" kern="1200" baseline="0">
                <a:solidFill>
                  <a:schemeClr val="tx1"/>
                </a:solidFill>
                <a:latin typeface="+mj-lt"/>
                <a:ea typeface="+mn-ea"/>
                <a:cs typeface="+mn-cs"/>
              </a:defRPr>
            </a:lvl9pPr>
          </a:lstStyle>
          <a:p>
            <a:pPr lvl="1"/>
            <a:r>
              <a:rPr lang="da-DK" dirty="0"/>
              <a:t>Med undtagelse af de godt 20 år gamle overvågningsprogrammer fra Nysted- og Horns Rev havvindmøllepark, har der ikke været systematisk overvågning af miljøeffekter ved opførelse og drift af havvindmølleparker i Danmark. </a:t>
            </a:r>
          </a:p>
          <a:p>
            <a:pPr lvl="1"/>
            <a:r>
              <a:rPr lang="da-DK" dirty="0"/>
              <a:t>Der blev med tillægsaftale om udbudsrammer om 6 GW havvind besluttet, at stille krav om, at koncessionshaver systematisk skal overvåge natur- og miljøeffekter af egen </a:t>
            </a:r>
            <a:r>
              <a:rPr lang="da-DK" dirty="0" err="1"/>
              <a:t>havvindmøllepark</a:t>
            </a:r>
            <a:r>
              <a:rPr lang="da-DK" dirty="0"/>
              <a:t>. Kravet om effektovervågning er videreført i aftale om udbudsrammer for tre havvindmølleparker. </a:t>
            </a:r>
          </a:p>
          <a:p>
            <a:pPr lvl="1"/>
            <a:r>
              <a:rPr lang="da-DK" dirty="0"/>
              <a:t>ENS har på den baggrund fået udarbejdet drejebøger (manualer) for effektovervågning af 10 udvalgte miljøemner, der kan være relevante at overvåge ved etablering og drift af havvindmølleparker. NIRAS har udarbejdet udkast til de 10 drejebøger. To eksterne har kommenteret på dem. </a:t>
            </a:r>
          </a:p>
          <a:p>
            <a:pPr lvl="1"/>
            <a:r>
              <a:rPr lang="da-DK" dirty="0"/>
              <a:t>Effektovervågning kan bidrage med væsentlig ny viden om havmiljøet og skal gøre det muligt, at udbygge havvind på et oplyst grundlag. </a:t>
            </a:r>
          </a:p>
          <a:p>
            <a:pPr lvl="1"/>
            <a:endParaRPr lang="da-DK" dirty="0"/>
          </a:p>
          <a:p>
            <a:pPr marL="252000" lvl="1" indent="0">
              <a:buNone/>
            </a:pPr>
            <a:endParaRPr lang="da-DK" dirty="0">
              <a:solidFill>
                <a:srgbClr val="FF0000"/>
              </a:solidFill>
            </a:endParaRPr>
          </a:p>
          <a:p>
            <a:pPr marL="252000" lvl="1" indent="0">
              <a:buNone/>
            </a:pPr>
            <a:endParaRPr lang="da-DK" dirty="0">
              <a:solidFill>
                <a:srgbClr val="FF0000"/>
              </a:solidFill>
            </a:endParaRPr>
          </a:p>
          <a:p>
            <a:pPr lvl="1"/>
            <a:endParaRPr lang="da-DK" dirty="0"/>
          </a:p>
        </p:txBody>
      </p:sp>
      <p:sp>
        <p:nvSpPr>
          <p:cNvPr id="10" name="Pladsholder til dato 4"/>
          <p:cNvSpPr txBox="1">
            <a:spLocks/>
          </p:cNvSpPr>
          <p:nvPr/>
        </p:nvSpPr>
        <p:spPr>
          <a:xfrm>
            <a:off x="8395131" y="6296071"/>
            <a:ext cx="1642631" cy="25226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a-DK" dirty="0"/>
          </a:p>
        </p:txBody>
      </p:sp>
    </p:spTree>
    <p:extLst>
      <p:ext uri="{BB962C8B-B14F-4D97-AF65-F5344CB8AC3E}">
        <p14:creationId xmlns:p14="http://schemas.microsoft.com/office/powerpoint/2010/main" val="33715601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lede 7">
            <a:extLst>
              <a:ext uri="{FF2B5EF4-FFF2-40B4-BE49-F238E27FC236}">
                <a16:creationId xmlns:a16="http://schemas.microsoft.com/office/drawing/2014/main" id="{E9A97895-93ED-1BC2-B38D-478B47354E72}"/>
              </a:ext>
            </a:extLst>
          </p:cNvPr>
          <p:cNvPicPr>
            <a:picLocks noChangeAspect="1"/>
          </p:cNvPicPr>
          <p:nvPr/>
        </p:nvPicPr>
        <p:blipFill>
          <a:blip r:embed="rId2"/>
          <a:stretch>
            <a:fillRect/>
          </a:stretch>
        </p:blipFill>
        <p:spPr>
          <a:xfrm>
            <a:off x="1745850" y="4648704"/>
            <a:ext cx="1701679" cy="2047371"/>
          </a:xfrm>
          <a:prstGeom prst="rect">
            <a:avLst/>
          </a:prstGeom>
        </p:spPr>
      </p:pic>
      <p:pic>
        <p:nvPicPr>
          <p:cNvPr id="9" name="Billede 8">
            <a:extLst>
              <a:ext uri="{FF2B5EF4-FFF2-40B4-BE49-F238E27FC236}">
                <a16:creationId xmlns:a16="http://schemas.microsoft.com/office/drawing/2014/main" id="{56D348E6-F21B-290A-C856-D8EE2579FAE0}"/>
              </a:ext>
            </a:extLst>
          </p:cNvPr>
          <p:cNvPicPr>
            <a:picLocks noChangeAspect="1"/>
          </p:cNvPicPr>
          <p:nvPr/>
        </p:nvPicPr>
        <p:blipFill>
          <a:blip r:embed="rId3"/>
          <a:stretch>
            <a:fillRect/>
          </a:stretch>
        </p:blipFill>
        <p:spPr>
          <a:xfrm>
            <a:off x="2902451" y="3895721"/>
            <a:ext cx="1979998" cy="2407879"/>
          </a:xfrm>
          <a:prstGeom prst="rect">
            <a:avLst/>
          </a:prstGeom>
        </p:spPr>
      </p:pic>
      <p:sp>
        <p:nvSpPr>
          <p:cNvPr id="12" name="Text Placeholder 11">
            <a:extLst>
              <a:ext uri="{FF2B5EF4-FFF2-40B4-BE49-F238E27FC236}">
                <a16:creationId xmlns:a16="http://schemas.microsoft.com/office/drawing/2014/main" id="{4AC4F9C6-65AB-FAAE-1500-F183671FC307}"/>
              </a:ext>
            </a:extLst>
          </p:cNvPr>
          <p:cNvSpPr>
            <a:spLocks noGrp="1"/>
          </p:cNvSpPr>
          <p:nvPr>
            <p:ph type="body" sz="quarter" idx="13"/>
          </p:nvPr>
        </p:nvSpPr>
        <p:spPr>
          <a:xfrm>
            <a:off x="568325" y="1309370"/>
            <a:ext cx="4978800" cy="3923030"/>
          </a:xfrm>
        </p:spPr>
        <p:txBody>
          <a:bodyPr/>
          <a:lstStyle/>
          <a:p>
            <a:r>
              <a:rPr lang="da-DK" dirty="0"/>
              <a:t>Drejebøger for overvågning består af</a:t>
            </a:r>
          </a:p>
          <a:p>
            <a:pPr lvl="1">
              <a:buFont typeface="Wingdings" panose="05000000000000000000" pitchFamily="2" charset="2"/>
              <a:buChar char="Ø"/>
            </a:pPr>
            <a:r>
              <a:rPr lang="da-DK" dirty="0"/>
              <a:t>Datablad (manual) for overvågning i parkens levetid, herunder praksis for indsamling af data.</a:t>
            </a:r>
          </a:p>
          <a:p>
            <a:pPr lvl="1">
              <a:buFont typeface="Wingdings" panose="05000000000000000000" pitchFamily="2" charset="2"/>
              <a:buChar char="Ø"/>
            </a:pPr>
            <a:r>
              <a:rPr lang="da-DK" dirty="0"/>
              <a:t>Baggrundsnotat, der uddyber fastsatte krav for overvågning.</a:t>
            </a:r>
          </a:p>
          <a:p>
            <a:pPr marL="0" indent="0">
              <a:buNone/>
            </a:pPr>
            <a:endParaRPr lang="da-DK" dirty="0"/>
          </a:p>
        </p:txBody>
      </p:sp>
      <p:sp>
        <p:nvSpPr>
          <p:cNvPr id="13" name="Text Placeholder 12">
            <a:extLst>
              <a:ext uri="{FF2B5EF4-FFF2-40B4-BE49-F238E27FC236}">
                <a16:creationId xmlns:a16="http://schemas.microsoft.com/office/drawing/2014/main" id="{EC251337-0A3E-0546-D89D-27A4BA3C1B8C}"/>
              </a:ext>
            </a:extLst>
          </p:cNvPr>
          <p:cNvSpPr>
            <a:spLocks noGrp="1"/>
          </p:cNvSpPr>
          <p:nvPr>
            <p:ph type="body" sz="quarter" idx="14"/>
          </p:nvPr>
        </p:nvSpPr>
        <p:spPr/>
        <p:txBody>
          <a:bodyPr/>
          <a:lstStyle/>
          <a:p>
            <a:r>
              <a:rPr lang="da-DK" sz="2800" dirty="0"/>
              <a:t>Miljøemner der skal overvåges</a:t>
            </a:r>
            <a:endParaRPr lang="da-DK" dirty="0"/>
          </a:p>
          <a:p>
            <a:r>
              <a:rPr lang="da-DK" sz="2000" dirty="0"/>
              <a:t>1. Hydrografi og sediment</a:t>
            </a:r>
          </a:p>
          <a:p>
            <a:r>
              <a:rPr lang="da-DK" sz="2000" dirty="0"/>
              <a:t>2. Vandkvalitet</a:t>
            </a:r>
          </a:p>
          <a:p>
            <a:r>
              <a:rPr lang="da-DK" sz="2000" dirty="0"/>
              <a:t>3. Marint affald</a:t>
            </a:r>
          </a:p>
          <a:p>
            <a:r>
              <a:rPr lang="da-DK" sz="2000" dirty="0"/>
              <a:t>4. Undervandsstøj</a:t>
            </a:r>
          </a:p>
          <a:p>
            <a:r>
              <a:rPr lang="da-DK" sz="2000" dirty="0"/>
              <a:t>5. Ikke-hjemmehørende arter</a:t>
            </a:r>
          </a:p>
          <a:p>
            <a:r>
              <a:rPr lang="da-DK" sz="2000" dirty="0"/>
              <a:t>6. Havpattedyr</a:t>
            </a:r>
          </a:p>
          <a:p>
            <a:r>
              <a:rPr lang="da-DK" sz="2000" dirty="0"/>
              <a:t>7. Fisk</a:t>
            </a:r>
          </a:p>
          <a:p>
            <a:r>
              <a:rPr lang="da-DK" sz="2000" dirty="0"/>
              <a:t>8. Flagermus</a:t>
            </a:r>
          </a:p>
          <a:p>
            <a:r>
              <a:rPr lang="da-DK" sz="2000" dirty="0"/>
              <a:t>9. Fugle</a:t>
            </a:r>
          </a:p>
          <a:p>
            <a:r>
              <a:rPr lang="da-DK" sz="2000" dirty="0"/>
              <a:t>10. Bundflora og –fauna</a:t>
            </a:r>
          </a:p>
          <a:p>
            <a:endParaRPr lang="da-DK" dirty="0"/>
          </a:p>
        </p:txBody>
      </p:sp>
      <p:sp>
        <p:nvSpPr>
          <p:cNvPr id="5" name="Pladsholder til dato 4"/>
          <p:cNvSpPr>
            <a:spLocks noGrp="1"/>
          </p:cNvSpPr>
          <p:nvPr>
            <p:ph type="dt" sz="half" idx="15"/>
          </p:nvPr>
        </p:nvSpPr>
        <p:spPr>
          <a:xfrm>
            <a:off x="9650706" y="6303600"/>
            <a:ext cx="1120696" cy="252000"/>
          </a:xfrm>
        </p:spPr>
        <p:txBody>
          <a:bodyPr/>
          <a:lstStyle/>
          <a:p>
            <a:fld id="{B7B3CFD3-98D3-470B-953B-452DD526E92F}" type="datetime1">
              <a:rPr lang="da-DK" smtClean="0"/>
              <a:pPr/>
              <a:t>02-10-2025</a:t>
            </a:fld>
            <a:endParaRPr lang="da-DK" dirty="0"/>
          </a:p>
        </p:txBody>
      </p:sp>
      <p:sp>
        <p:nvSpPr>
          <p:cNvPr id="6" name="Pladsholder til sidefod 5"/>
          <p:cNvSpPr>
            <a:spLocks noGrp="1"/>
          </p:cNvSpPr>
          <p:nvPr>
            <p:ph type="ftr" sz="quarter" idx="16"/>
          </p:nvPr>
        </p:nvSpPr>
        <p:spPr>
          <a:xfrm>
            <a:off x="6317369" y="6303600"/>
            <a:ext cx="3185669" cy="252000"/>
          </a:xfrm>
        </p:spPr>
        <p:txBody>
          <a:bodyPr/>
          <a:lstStyle/>
          <a:p>
            <a:r>
              <a:rPr lang="da-DK" dirty="0"/>
              <a:t>Energistyrelsen</a:t>
            </a:r>
          </a:p>
        </p:txBody>
      </p:sp>
      <p:sp>
        <p:nvSpPr>
          <p:cNvPr id="7" name="Pladsholder til slidenummer 6"/>
          <p:cNvSpPr>
            <a:spLocks noGrp="1"/>
          </p:cNvSpPr>
          <p:nvPr>
            <p:ph type="sldNum" sz="quarter" idx="17"/>
          </p:nvPr>
        </p:nvSpPr>
        <p:spPr>
          <a:xfrm>
            <a:off x="10992465" y="6303600"/>
            <a:ext cx="649935" cy="252000"/>
          </a:xfrm>
        </p:spPr>
        <p:txBody>
          <a:bodyPr/>
          <a:lstStyle/>
          <a:p>
            <a:r>
              <a:rPr lang="da-DK" dirty="0"/>
              <a:t>Side </a:t>
            </a:r>
            <a:fld id="{5B242B46-DB65-4FA4-8993-88C850261373}" type="slidenum">
              <a:rPr lang="da-DK" smtClean="0"/>
              <a:pPr/>
              <a:t>3</a:t>
            </a:fld>
            <a:endParaRPr lang="da-DK" dirty="0"/>
          </a:p>
        </p:txBody>
      </p:sp>
    </p:spTree>
    <p:extLst>
      <p:ext uri="{BB962C8B-B14F-4D97-AF65-F5344CB8AC3E}">
        <p14:creationId xmlns:p14="http://schemas.microsoft.com/office/powerpoint/2010/main" val="6989646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a-DK" dirty="0"/>
              <a:t>Proces for fastsættelse af overvågningsprogram</a:t>
            </a:r>
          </a:p>
        </p:txBody>
      </p:sp>
      <p:sp>
        <p:nvSpPr>
          <p:cNvPr id="3" name="Pladsholder til tekst 2"/>
          <p:cNvSpPr>
            <a:spLocks noGrp="1"/>
          </p:cNvSpPr>
          <p:nvPr>
            <p:ph type="body" sz="quarter" idx="21"/>
          </p:nvPr>
        </p:nvSpPr>
        <p:spPr>
          <a:xfrm>
            <a:off x="559293" y="1904300"/>
            <a:ext cx="11076373" cy="3972971"/>
          </a:xfrm>
        </p:spPr>
        <p:txBody>
          <a:bodyPr/>
          <a:lstStyle/>
          <a:p>
            <a:r>
              <a:rPr lang="da-DK" dirty="0"/>
              <a:t>Drejebøgerne er vejledende og skal bruges som en rettesnor for at fastlægge et samlet program – et endeligt program fastsættes i samarbejde med ENS.</a:t>
            </a:r>
          </a:p>
          <a:p>
            <a:pPr lvl="1"/>
            <a:r>
              <a:rPr lang="da-DK" dirty="0"/>
              <a:t>Koncessionsvinder pålægges gennem vilkår i forundersøgelsestilladelsen indenfor 6 måneder, at indsende et oplæg til et overvågningsprogram til ENS. </a:t>
            </a:r>
          </a:p>
          <a:p>
            <a:pPr lvl="1"/>
            <a:r>
              <a:rPr lang="da-DK" dirty="0"/>
              <a:t>Overvågningsprogrammet skal tage udgangspunkt i de 10 datablade, som ENS har fået udarbejdet. I udgangspunktet skal alle emner indgå i nogen grad, men der kan skrues op og ned for overvågning alt efter relevans i det konkrete område.</a:t>
            </a:r>
          </a:p>
          <a:p>
            <a:pPr lvl="1"/>
            <a:r>
              <a:rPr lang="da-DK" dirty="0"/>
              <a:t>Det vil fremgå som et vilkår, at det endelige overvågningsprogram skal godkendes af ENS.</a:t>
            </a:r>
          </a:p>
          <a:p>
            <a:endParaRPr lang="da-DK" dirty="0"/>
          </a:p>
          <a:p>
            <a:endParaRPr lang="da-DK" dirty="0"/>
          </a:p>
        </p:txBody>
      </p:sp>
      <p:sp>
        <p:nvSpPr>
          <p:cNvPr id="4" name="Pladsholder til dato 3"/>
          <p:cNvSpPr>
            <a:spLocks noGrp="1"/>
          </p:cNvSpPr>
          <p:nvPr>
            <p:ph type="dt" sz="half" idx="13"/>
          </p:nvPr>
        </p:nvSpPr>
        <p:spPr/>
        <p:txBody>
          <a:bodyPr/>
          <a:lstStyle/>
          <a:p>
            <a:fld id="{8495CB62-E429-41F0-9251-2082699143B5}" type="datetime2">
              <a:rPr lang="da-DK" smtClean="0"/>
              <a:pPr/>
              <a:t>2. oktober 2025</a:t>
            </a:fld>
            <a:endParaRPr lang="da-DK" dirty="0"/>
          </a:p>
        </p:txBody>
      </p:sp>
    </p:spTree>
    <p:extLst>
      <p:ext uri="{BB962C8B-B14F-4D97-AF65-F5344CB8AC3E}">
        <p14:creationId xmlns:p14="http://schemas.microsoft.com/office/powerpoint/2010/main" val="39638740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a-DK" dirty="0"/>
              <a:t>Rammesætning af mødet</a:t>
            </a:r>
          </a:p>
        </p:txBody>
      </p:sp>
      <p:sp>
        <p:nvSpPr>
          <p:cNvPr id="3" name="Pladsholder til tekst 2"/>
          <p:cNvSpPr>
            <a:spLocks noGrp="1"/>
          </p:cNvSpPr>
          <p:nvPr>
            <p:ph type="body" sz="quarter" idx="21"/>
          </p:nvPr>
        </p:nvSpPr>
        <p:spPr>
          <a:xfrm>
            <a:off x="559293" y="1904300"/>
            <a:ext cx="11076373" cy="3972971"/>
          </a:xfrm>
        </p:spPr>
        <p:txBody>
          <a:bodyPr/>
          <a:lstStyle/>
          <a:p>
            <a:r>
              <a:rPr lang="da-DK" dirty="0"/>
              <a:t>Mødet er en teknisk gennemgang af drejebøgerne og jeres mulighed for at stille faglige spørgsmål til NIRAS.</a:t>
            </a:r>
          </a:p>
          <a:p>
            <a:pPr marL="0" indent="0">
              <a:buNone/>
            </a:pPr>
            <a:endParaRPr lang="da-DK" dirty="0"/>
          </a:p>
          <a:p>
            <a:r>
              <a:rPr lang="da-DK" dirty="0"/>
              <a:t>Vi kan ikke svare på spørgsmål, der direkte eller indirekte kan forbindes til de </a:t>
            </a:r>
            <a:r>
              <a:rPr lang="da-DK"/>
              <a:t>kommende </a:t>
            </a:r>
            <a:r>
              <a:rPr lang="da-DK" smtClean="0"/>
              <a:t>udbud.</a:t>
            </a:r>
            <a:endParaRPr lang="da-DK" dirty="0"/>
          </a:p>
          <a:p>
            <a:endParaRPr lang="da-DK" dirty="0"/>
          </a:p>
        </p:txBody>
      </p:sp>
      <p:sp>
        <p:nvSpPr>
          <p:cNvPr id="4" name="Pladsholder til dato 3"/>
          <p:cNvSpPr>
            <a:spLocks noGrp="1"/>
          </p:cNvSpPr>
          <p:nvPr>
            <p:ph type="dt" sz="half" idx="13"/>
          </p:nvPr>
        </p:nvSpPr>
        <p:spPr/>
        <p:txBody>
          <a:bodyPr/>
          <a:lstStyle/>
          <a:p>
            <a:fld id="{8495CB62-E429-41F0-9251-2082699143B5}" type="datetime2">
              <a:rPr lang="da-DK" smtClean="0"/>
              <a:pPr/>
              <a:t>2. oktober 2025</a:t>
            </a:fld>
            <a:endParaRPr lang="da-DK" dirty="0"/>
          </a:p>
        </p:txBody>
      </p:sp>
    </p:spTree>
    <p:extLst>
      <p:ext uri="{BB962C8B-B14F-4D97-AF65-F5344CB8AC3E}">
        <p14:creationId xmlns:p14="http://schemas.microsoft.com/office/powerpoint/2010/main" val="28213473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Energistyrelsen">
  <a:themeElements>
    <a:clrScheme name="Energistyrelsen">
      <a:dk1>
        <a:srgbClr val="000000"/>
      </a:dk1>
      <a:lt1>
        <a:sysClr val="window" lastClr="FFFFFF"/>
      </a:lt1>
      <a:dk2>
        <a:srgbClr val="007672"/>
      </a:dk2>
      <a:lt2>
        <a:srgbClr val="CDE7E4"/>
      </a:lt2>
      <a:accent1>
        <a:srgbClr val="007672"/>
      </a:accent1>
      <a:accent2>
        <a:srgbClr val="95D0C6"/>
      </a:accent2>
      <a:accent3>
        <a:srgbClr val="E6BA20"/>
      </a:accent3>
      <a:accent4>
        <a:srgbClr val="0F7883"/>
      </a:accent4>
      <a:accent5>
        <a:srgbClr val="9DCDA0"/>
      </a:accent5>
      <a:accent6>
        <a:srgbClr val="BB4E27"/>
      </a:accent6>
      <a:hlink>
        <a:srgbClr val="57B4A4"/>
      </a:hlink>
      <a:folHlink>
        <a:srgbClr val="95D0C6"/>
      </a:folHlink>
    </a:clrScheme>
    <a:fontScheme name="Custom 1">
      <a:majorFont>
        <a:latin typeface="Roboto Condensed Light"/>
        <a:ea typeface=""/>
        <a:cs typeface=""/>
      </a:majorFont>
      <a:minorFont>
        <a:latin typeface="Robo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solidFill>
            <a:schemeClr val="tx2"/>
          </a:solidFill>
        </a:ln>
      </a:spPr>
      <a:bodyPr lIns="72000" tIns="36000" rIns="72000" bIns="36000" rtlCol="0" anchor="ctr"/>
      <a:lstStyle>
        <a:defPPr algn="ctr">
          <a:spcAft>
            <a:spcPts val="1200"/>
          </a:spcAft>
          <a:defRPr sz="2000" noProof="0" dirty="0" err="1" smtClean="0">
            <a:solidFill>
              <a:schemeClr val="bg2"/>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spcAft>
            <a:spcPts val="1200"/>
          </a:spcAft>
          <a:defRPr sz="2000" dirty="0" err="1" smtClean="0"/>
        </a:defPPr>
      </a:lstStyle>
    </a:txDef>
  </a:objectDefaults>
  <a:extraClrSchemeLst/>
  <a:custClrLst>
    <a:custClr name="Color has no name">
      <a:srgbClr val="007672"/>
    </a:custClr>
    <a:custClr name="Color has no name">
      <a:srgbClr val="E6BA20"/>
    </a:custClr>
    <a:custClr name="Color has no name">
      <a:srgbClr val="43A564"/>
    </a:custClr>
    <a:custClr name="Color has no name">
      <a:srgbClr val="0F7883"/>
    </a:custClr>
    <a:custClr name="Color has no name">
      <a:srgbClr val="A31E22"/>
    </a:custClr>
    <a:custClr name="Color has no name">
      <a:srgbClr val="BB4E27"/>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95D0C6"/>
    </a:custClr>
    <a:custClr name="Color has no name">
      <a:srgbClr val="F3DD8F"/>
    </a:custClr>
    <a:custClr name="Color has no name">
      <a:srgbClr val="9DCDA0"/>
    </a:custClr>
    <a:custClr name="Color has no name">
      <a:srgbClr val="96D3DC"/>
    </a:custClr>
    <a:custClr name="Color has no name">
      <a:srgbClr val="EC4B62"/>
    </a:custClr>
    <a:custClr name="Color has no name">
      <a:srgbClr val="F57D29"/>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CDE7E4"/>
    </a:custClr>
    <a:custClr name="Color has no name">
      <a:srgbClr val="F8F2E0"/>
    </a:custClr>
    <a:custClr name="Color has no name">
      <a:srgbClr val="DDEDDC"/>
    </a:custClr>
    <a:custClr name="Color has no name">
      <a:srgbClr val="CAE7EC"/>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DD3A"/>
    </a:custClr>
    <a:custClr name="Color has no name">
      <a:srgbClr val="007F5F"/>
    </a:custClr>
    <a:custClr name="Color has no name">
      <a:srgbClr val="045C65"/>
    </a:custClr>
    <a:custClr name="Color has no name">
      <a:srgbClr val="000000"/>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Lst>
  <a:extLst>
    <a:ext uri="{05A4C25C-085E-4340-85A3-A5531E510DB2}">
      <thm15:themeFamily xmlns:thm15="http://schemas.microsoft.com/office/thememl/2012/main" name="Præsentation1" id="{09961BE2-6A47-44ED-88A2-A70615AD5E73}" vid="{4FD2E2F1-5B21-44AF-A678-B6BBBD521A91}"/>
    </a:ext>
  </a:extLst>
</a:theme>
</file>

<file path=ppt/theme/theme2.xml><?xml version="1.0" encoding="utf-8"?>
<a:theme xmlns:a="http://schemas.openxmlformats.org/drawingml/2006/main" name="Office-tema">
  <a:themeElements>
    <a:clrScheme name="Energistyrelsen">
      <a:dk1>
        <a:srgbClr val="000000"/>
      </a:dk1>
      <a:lt1>
        <a:sysClr val="window" lastClr="FFFFFF"/>
      </a:lt1>
      <a:dk2>
        <a:srgbClr val="007672"/>
      </a:dk2>
      <a:lt2>
        <a:srgbClr val="CDE7E4"/>
      </a:lt2>
      <a:accent1>
        <a:srgbClr val="007672"/>
      </a:accent1>
      <a:accent2>
        <a:srgbClr val="95D0C6"/>
      </a:accent2>
      <a:accent3>
        <a:srgbClr val="E6BA20"/>
      </a:accent3>
      <a:accent4>
        <a:srgbClr val="0F7883"/>
      </a:accent4>
      <a:accent5>
        <a:srgbClr val="9DCDA0"/>
      </a:accent5>
      <a:accent6>
        <a:srgbClr val="BB4E27"/>
      </a:accent6>
      <a:hlink>
        <a:srgbClr val="57B4A4"/>
      </a:hlink>
      <a:folHlink>
        <a:srgbClr val="95D0C6"/>
      </a:folHlink>
    </a:clrScheme>
    <a:fontScheme name="Energistyrelsen Roboto">
      <a:majorFont>
        <a:latin typeface="Roboto Condensed Light"/>
        <a:ea typeface=""/>
        <a:cs typeface=""/>
      </a:majorFont>
      <a:minorFont>
        <a:latin typeface="Roboto"/>
        <a:ea typeface=""/>
        <a:cs typeface=""/>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Color has no name">
      <a:srgbClr val="007672"/>
    </a:custClr>
    <a:custClr name="Color has no name">
      <a:srgbClr val="E6BA20"/>
    </a:custClr>
    <a:custClr name="Color has no name">
      <a:srgbClr val="43A564"/>
    </a:custClr>
    <a:custClr name="Color has no name">
      <a:srgbClr val="0F7883"/>
    </a:custClr>
    <a:custClr name="Color has no name">
      <a:srgbClr val="A31E22"/>
    </a:custClr>
    <a:custClr name="Color has no name">
      <a:srgbClr val="BB4E27"/>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95D0C6"/>
    </a:custClr>
    <a:custClr name="Color has no name">
      <a:srgbClr val="F3DD8F"/>
    </a:custClr>
    <a:custClr name="Color has no name">
      <a:srgbClr val="9DCDA0"/>
    </a:custClr>
    <a:custClr name="Color has no name">
      <a:srgbClr val="96D3DC"/>
    </a:custClr>
    <a:custClr name="Color has no name">
      <a:srgbClr val="EC4B62"/>
    </a:custClr>
    <a:custClr name="Color has no name">
      <a:srgbClr val="F57D29"/>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CDE7E4"/>
    </a:custClr>
    <a:custClr name="Color has no name">
      <a:srgbClr val="F8F2E0"/>
    </a:custClr>
    <a:custClr name="Color has no name">
      <a:srgbClr val="DDEDDC"/>
    </a:custClr>
    <a:custClr name="Color has no name">
      <a:srgbClr val="CAE7EC"/>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DD3A"/>
    </a:custClr>
    <a:custClr name="Color has no name">
      <a:srgbClr val="007F5F"/>
    </a:custClr>
    <a:custClr name="Color has no name">
      <a:srgbClr val="045C65"/>
    </a:custClr>
    <a:custClr name="Color has no name">
      <a:srgbClr val="000000"/>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Energistyrelsen">
      <a:dk1>
        <a:srgbClr val="000000"/>
      </a:dk1>
      <a:lt1>
        <a:sysClr val="window" lastClr="FFFFFF"/>
      </a:lt1>
      <a:dk2>
        <a:srgbClr val="007672"/>
      </a:dk2>
      <a:lt2>
        <a:srgbClr val="CDE7E4"/>
      </a:lt2>
      <a:accent1>
        <a:srgbClr val="007672"/>
      </a:accent1>
      <a:accent2>
        <a:srgbClr val="95D0C6"/>
      </a:accent2>
      <a:accent3>
        <a:srgbClr val="E6BA20"/>
      </a:accent3>
      <a:accent4>
        <a:srgbClr val="0F7883"/>
      </a:accent4>
      <a:accent5>
        <a:srgbClr val="9DCDA0"/>
      </a:accent5>
      <a:accent6>
        <a:srgbClr val="BB4E27"/>
      </a:accent6>
      <a:hlink>
        <a:srgbClr val="57B4A4"/>
      </a:hlink>
      <a:folHlink>
        <a:srgbClr val="95D0C6"/>
      </a:folHlink>
    </a:clrScheme>
    <a:fontScheme name="Energistyrelsen Roboto">
      <a:majorFont>
        <a:latin typeface="Roboto Condensed Light"/>
        <a:ea typeface=""/>
        <a:cs typeface=""/>
      </a:majorFont>
      <a:minorFont>
        <a:latin typeface="Robo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Color has no name">
      <a:srgbClr val="007672"/>
    </a:custClr>
    <a:custClr name="Color has no name">
      <a:srgbClr val="E6BA20"/>
    </a:custClr>
    <a:custClr name="Color has no name">
      <a:srgbClr val="43A564"/>
    </a:custClr>
    <a:custClr name="Color has no name">
      <a:srgbClr val="0F7883"/>
    </a:custClr>
    <a:custClr name="Color has no name">
      <a:srgbClr val="A31E22"/>
    </a:custClr>
    <a:custClr name="Color has no name">
      <a:srgbClr val="BB4E27"/>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95D0C6"/>
    </a:custClr>
    <a:custClr name="Color has no name">
      <a:srgbClr val="F3DD8F"/>
    </a:custClr>
    <a:custClr name="Color has no name">
      <a:srgbClr val="9DCDA0"/>
    </a:custClr>
    <a:custClr name="Color has no name">
      <a:srgbClr val="96D3DC"/>
    </a:custClr>
    <a:custClr name="Color has no name">
      <a:srgbClr val="EC4B62"/>
    </a:custClr>
    <a:custClr name="Color has no name">
      <a:srgbClr val="F57D29"/>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CDE7E4"/>
    </a:custClr>
    <a:custClr name="Color has no name">
      <a:srgbClr val="F8F2E0"/>
    </a:custClr>
    <a:custClr name="Color has no name">
      <a:srgbClr val="DDEDDC"/>
    </a:custClr>
    <a:custClr name="Color has no name">
      <a:srgbClr val="CAE7EC"/>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DD3A"/>
    </a:custClr>
    <a:custClr name="Color has no name">
      <a:srgbClr val="007F5F"/>
    </a:custClr>
    <a:custClr name="Color has no name">
      <a:srgbClr val="045C65"/>
    </a:custClr>
    <a:custClr name="Color has no name">
      <a:srgbClr val="000000"/>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PpStyles><![CDATA[{"Styles":[{"Base64Png":"data:image/png;base64,iVBORw0KGgoAAAANSUhEUgAABQoAAABqCAYAAAD0kWylAAAAAXNSR0IArs4c6QAAAARnQU1BAACxjwv8YQUAAAAJcEhZcwAADsMAAA7DAcdvqGQAAD3pSURBVHhe7Z0x0uU2rkZng96HF+ElzAq8AeedT+zUqcMJnXkHPT5dzWqV5iMkkgBF6uKrOvXe+L8XICUCJCHq9r++plKpVCqVSqVSqVQqlUqlUqmPVxYKU6lUKpVKpRbU33///fXPP//8+p///Ofrv//972/89NNPX//1r3/9H+XvfJbvpFKpVCqVSqVSPfpWKFQLzgILziek2lJ4qk1XYoF+bOd///vf739JzRTX/Xgfzvzyyy/fP/nZUtcGVo2vSKnrAMT0jlJ9OfPHH398//QcnfPjkU8cc6lUTRQHf//9929zlYqXFrCBrVTqCakxCW+cW1efx1SbIeffH1LXB3Ydr6k4lXn6t99++zY+1AM85l/+Rozlw7vUjspCoZPYdJ/bmYXCZ/Tly5f/uxdnUrloPEpdB3jjZqYwu2DOtVTtgNyopFJfv/71119ff/31Vxkjo7CJyThLzZYai/DGuXX1+FJthswLP6SuD+w6XlP+Yr8/8hCPwuIT9YGotcUdMn72VRYKnfTzzz//XzuzUPiM1L04M/s01YpS1wU+cdGorgO8uVAIM3NUFgpTqbrYPKjY8IaCYZ4wTM2SGoOQhcL5Um2GnH9/SF0fyEJHin1j7Wc/eqBwx6nEWfJ4Q6GXjJ99lYVCB9Ee1c4sFM4XSVfdizMk6E+Xui7wiYtGdR3g7YVCihOzlIXCVOr/xTrBc/Nxl5wDUzOkxh5koXC+VJsh598fUtcH3lDoYK6ZueZ7k6z16wjM/bMOrij/s3hD/LxFrXkgC4WDsgpTWSicL05KqHuh+HSpawKfuGhU1wHeuJk5M0vWQis3KqlPlPrJkpnM/vmB1OdJjTt449y6+jym2gw5//6Quj6we6GjvHaaBZs28XMgMx7kRccg9QjldxY57tZQTx7IQuGguNiqjZCFwvkqQXCHT/9hWXVN4BMXjeo6wK6Tm+pLjVmvIVq5MjcqqU9Ta5GQn9TgKTCxwtriTPmXkVvmQGATlEpFSY05eOPcuvo8ptoMOf/+kLo+sOt4ZV44Frp27ccTaikS8tCNuZdYKjBft7zuGxmHTz+UzHH3rEbyQBYKB0Q7VPsKLN5Tc6XuQ41PP4KvrgmsEl8zpa4DvHEzc4YCxAxxLZV/+MQxl/pctSzamafYsLQKH3d+rxfyZGEqSmq8wRvn1tXnMdVmyPn3h9T1gd3GK2+7qTXXrnH3hK7mTwovxM6d3xm8Ox9HHWChncofMCai4R8ZTc2XRx7IQmGnKAKqth3JQuFckWDVfajx6Scp1DWBT1w0qusALcl0Jam+WMzIVWqyKnzimEt9pij6qRg4w+mEOxuQK7FBuXMqYtdcl1pbaqzBG+fW1ecx1WbI+feH1PWB3cZrLednnr+nq5P5vYWvq5/H4r55zPtn1dbfOR7eLY88kIXCTt1ZeGehcK44eaHug0XU05sdpK4HfOKiUV0H2HUSVX2xmHG6trZQgdyopD5Fd04VUNzz1p1XoPJfQ055S40zeOPcuvo8ptoMOf/+kLo+sNt4VX2AXeNupq4OnYzOz1evNEesx2v+Pv3NurdL3XNoyQNZKOzQ3d8cyELhXNU2YFYB8ZOTpLoe8ImLRnUd4I2bmRrR4loqv5AbldQniHGuxv+RyHXDnbVLxGmG1OdKjTF449y6+jym2gw5//6Quj6w23hVfYBd426mrId5Xg/xrt4s8J6HlQ/I2H+31D2HljyQhcJGtfwwaRYK58lKuvytdt+YEFIpNTbgbZsZ6ylm9GkirqXyC7lYSb1dLPzV2D8ScZLwrKs1TG4kU55SYwzeNrdCzmP7S91X2G28qj5A5ndb1mlC79/Zs15D9jzEQi1C+YCsU7xb6p5DSx7IQmGDWoqEkAE4T4wJdQ8ojCASvPo7UEhMfbbUuIC3bWas07XRRXOupfILucFKvV1W7MGsH/umYHn10ym5dkl5SY0veNvcCjmP7S91X2G38ar6ALvG3SzVfpuw7CW9ZZ1e9FJtfwz5BsG7pe45tOSBLBTeVGuREHKxPU+1+1OeylgnDvNfY0qpcQFv28yQO60faY7MWVxL5RNyg5V6s65OE84+2X71G0y5mUx5SY0veNvcCjmP7S91X2G38ar6AJnbbalrBlGxzVsEyh94vWFQe0gZVfxMrSN136ElD2Sh8EIUmKyKv3VKIAuFc2Rtwo6JtnaKIl8/TqlxAW/bzJA7rSJBKaxHiGupfEJusFJv1tVpwifWClY8Qq5fUh5SYwveNrdCzmP7S91X2G28qj7ArnE3Q9baOFK1vanXerw21+dYeL/UfYeWe5+FQkNX/4x5CWL1N8iF9hxZT2SOsjZrefz6s6XGBOw6kaq+QMmdM153OKu2WIHcYKXeLOtV36dyDOsT1Z5C5EOD1OdIjS1429wKOY/tL3VfYbfxqvoAu8bdDBG/T1yz2t6UN+U8pGxDvk33fqn7Di1jOguFQhSNuIjKd+G4iFZ/hywUzlHtVcpzkrWeFkX/Qw6ptaXGBOy6qFJ9gZI7awsiiIoFK6c+Nc+kUtGyHmQB89JTulrnpFKjUuMK3ja3Qs5j+0vdV9htvKo+wK5xN0O1+TA6rq1DSaOyfnYr973vl7rv0JIHslB4EraVzyNn/+ozkIXCOaqd1lDjRH0OvJ7cpPaUGhPwts1M6Y/1un7Uq/i1RRg8Nc+kUtGyfhP06Z+9uPqtQq/fSEp9rtS4grfNrZDz2P5S9xV2G6+qD7Br3M1Q7bfuo/fy1un+0bfdrDk+axTvl7rv0JIHslD4Xdi0Xg8C/q4WzuqzkEEYr9YkaG3a8vXjz5UaD/C2zcyxP7P/URPr1f/cYKXeKjXeCyuMe+tnCMgRqdSI1LiCt82tkPPY/lL3FXYbr6oPsGvczZC6XjBjL6/8wqhvcpKyC6n3S913aMkDWSj8R1cFQuBJA0d4ldTnIQuF8eI3FtS1554qWUe88/TE50qNB3jbZubYH6vIHvH7ZNaCJTdYqTfq6rXj2ppipmpzaCGVGpEaU/C2uRVyHttf6r7CbuNV9QF2jbsZUtcLZkj5hdE6Qu1AQP4jnp8hde+hJQ9kofAfKR9Hrn7wU30HslAYr9ppiNpJCOuVyzw98blS4wHetpk598c6TeStLBSmPk3WKdpVFurWbxjBk7+hmNpfakzB2+ZWyHlsf6n7CruNV9UH2DXuZkhdL5gh5RdG6wi1NX6Og8+QuvfQcv+zUPiPlA+wThEepb4LWSiMlVX0s04H1n6HAlKfKTUW4G2bmXN/rOKd9w8dW75yg5V6o6y3FVb6Fwd3aWdqP6kxBW+bWyHnsf2l7ivsNl5VH2DXuJshdb1ghpRfGK0jKJuQueozpO49tOSBLBT+o7N9KvAtr6Gev1/IQmGsrNeIrd8btF612uH1Y8YVJ1XOT4oIfGJj9d9apH1cZ/pAm9UmlWJu6c+MEy1n/4VdF1WqL3Duj1Vs9z7xxL1UfmD2PEMM4ZProR4cMCb5G2OUPLPCK6I7asVYn6WdTupZv1fK/YnWm+Pxqm/kWf7GumSVMUE7aA/tOsdsuRd323v87hFs7CjVl8LseWw3MR8Qv+QbFQv8N2L8yXX4uU2FO+OVvLRKrJ99F3aNuxlS1wtm7KmUXxipI/BdZRN22OvuqDs5jr/xmSfHVUseyELhPyp2WwuERce2HRkJ8BYp32dmtWWmGOiqrwSiJWsDxyJllpR/qIl21/p8hs9dbabU9yAq5omtu+0/w+YkMhcpn9CSTFeS6guo/lhFAs/FLPdP+YAZ8wyTMvGtilV3YH5gcvcQtpSPq9wVKeJTtYm2tmrlWJ+l2vUszFgk3hXj+tw+7ntZ0EZopXi8kvIPtfmBvlEM6Okb35m5DjmKMVvLTTX4PN+rSX0H3ja3wup5S7UZotvN/qNnPiAOanmyZm90XCmbYNnl+rXGDXjEurI7SovU98/ssv9UhZ0Z7WeMK78wsk6w1iBvrAl4Sl0zqOWB3hzHdzzuhbI9SlEWCv8RycFa6FxJtRFmBaLyfeaNSUH1E1igX6m2gOe/z5LyD0qMz55NhxUr6vPgHV8ULGsTcCtcg5FYrUn5gtFF51NSfQHVH4qB6rNAocBLjCvlA6LnGXKC8tsDY3C0QGG1Z2RhOKJawfhOPi3aIdZnybrHM+eZO2J9wEaXTSvXPHoMrhaPV1J+QeVTK8+1MHP8e8Qt31cPJ9Vn4W1zK0TPY6NSbYaodpNHuM/K511qcVCzOzqulE1Qdsk7tE99voWRWFf2RmmR+v6ZXfaftTEVffqT66P8woiseTZlS10zUHnAOmxxl6i8NULRt/9PfaDw1MSn2lJYbTJWbYQsFMbJKm7c6SsbIvVdiJ4UipRvOIsFhPrcHazkoz4PnvE10nYL7xMXygeMJu+npPoCtf5YT8O9igaMK2UfonI6G9eeJ/13GBkbtEvZhFmnpM5SbQG1+VfaJdZnifGh+gO75pVRrRqPV1L+4OiTvnkVyY9E5wPWOx7FDsDOOV+oz8GuMaD6Ulhtb3KWajNEtJtx4DWu4DwP1PLr6LhSNuFst+Z/hJ5YV3ZGaZH6/pld9p+1NWp0XHPflV/mkxHVxihzcMqWum5wzgOec76aP+9K2RulKAuFDlJthCwUxqlW6CPQ7sgqNM7amCrfcNToYssqeqrPg1d8RRUOCp55QNmH0UXnU1J9gVp/uJbq8+B1nWf4OCp6/AELrt6JvVYweWLM1a7V3QXlTrE+S6ofhR37M6rV49GS8gUlVr2LIme4dhGy1kG9nDc76jPwtrkVVo9r1WbwbndUPBxPtzN+1GdGx5WyCUe7EQ8ECq2xrmyM0iL1/TO77D9r+TA6V3m8zaFUi0HPN4XeKnXdIDoPnOfPu1K2RinKQqGDVBshC4Vx8kiA6vuA7RlSvuGokUR0tclX3wGP+LqzAeE6U5TlaRrjs8B3acOdvnuNa2UbohcIUVJ9Aas/6vNwt1h0Je6psg/eOf1uUYIxSM7A/xEWaHdjDxs9py5Xei1kZKG6W6zPkupDIfqU2GraIR4tKT9APr1bFOGz9OPYJ/7bne9G9Oluu/kM7Tzej6t287ey2VF/B2zsKNWXAtdmZak2g2e7744r4vkYD3AnzkshjfGj/j46rpRNKHbv5CE+y3x37Bt5rfZw8AjXriXW8aVQtqHEs0WLlI8zO83dqv0QqVq8sD7qFWNI2QTGY8qWum5Q4sPKA9xPtY7hv93JjXymVecYLij70JIHslDoINVGmJUcle8zu22yLLEQUX2Elqdxtc0xlEVupJRfKGKcq7/f5Wozqr4DHvFlJUP+dtcH49ZaXB2T2YiUbfCyP1uqL2D1p3ZKF0YWLEXWePbM6VZ+KDCm7uYK2nY1ubNoaBVjW9mCljzmIdUGuDNv7BbrM2TdW7hzXd+iXeLRkvIB+Lkas3dyJ3237ID3+L8qeNy5J1a7yz1Qf4O3za3gOY9FSLUZPNt9Na6471fra4octfUIsc/3saP+PjqulE3Abs0n8Lc7OYzcf+cajUrZBQ/bRykfZ3aa72r7wrvzU6uwq/wxzkdkrUE81vNvl7puQPyQL9Xf7q5j+MzVGsYrTpVtaLGfhUIHqTbCrOSofJ9508aEp46qj9DyJK72uxCAj2gpv1BkJZKSrArnJ7F3JpmjvSOj8WUVnMoir1XWwspjbCu74L2omiXVF7D6Yy0sWDyNinGlbMPomDvqasPd64trp+wVenJGLcY9rvddjSxUd4z1Gapd08Kb5uMr7RSPNSn7Foz9ns3YVQHB61ShlYuhNf/U8oC1Vnvb3Aqe81iEVJvBq93W/YbWk9TEkJojiZNa/I+OK2XTojfWrbkTRmNd2QTvuFM+zuw039XmbuaxCNXGMeNjRFaO71mXfZrUdYPaeqZnzX41398pOl5J2YWWPJCFQgepNsKs5Kh8n3nTxqQWXPz3FllHs6MmhaOUX0C1JH+1+WECYIK5M8ko+zASX9Y1hd4Jiu8pe+BRVFF2wXtRNUuqL3DVH2tTP7pwtRYuXjn9aqMyOvFeLe5b86xlb5ZqbbjKIbvG+gxZYx0+RbvFY03Kdg3WISO5UhVGClfz/11ZPnpj7OpenHnb3Ape81iUVJvBo91X80FvrDMfWOP1zOi4UjZrtO45zrIKBaOxrmyCd9wpH2d223/W1sHePxlSK0rC6Hp7ZG1J4Zvxx1hR14L/zjzB9Rht56o699niaq1sycoBHnUIZRda8kAWCh2k2ghZKPSXtRjpmVitIO3d6N6V8gnovDDif3vfw6P9IyPxZU1Oo3HL95VdGJWyCd6LqllSfYGr/linbCPv36htdLVR8VrkcQ2VfWgdLyzIlB3oOaXQo9om7Mr/rrE+Q1b74RO0YzzWpGwrRgsHyBo7HhuHSPtsHpVdhde9mS3Vl8Jo3ouWajN4tNuaD0Yf8FgFlTOj40rZVHjEImt6ZRtG7Sub4B13yseZ3faftfvCWsmzMFZbe3k8EKrtbWtzFH1uyd9HsDn60G81qX4qPOb82jiA0euqbEJLHshCoYNUG2FWclS+z+yWqGuyFgw9fSQhK1vg/fToLOUTVB8j7t/ZR2EkvmoJj/8+KmvjOVpUUTbhbZuZO/1R34PRhSvjStmF6I2K9320JvbWWK3ZGnlKeVe1QuWdeN011meI8abaDh7XZwftGo9Kyu4Z2uC1iVT2C6OKvlaW/SNvm1thtb3JWarN4NFuZRe84uJuEWN0XCmbCq+DBKyrlH0YkbIH3nGnfJyJ2L9EqzZ/eRSGUK2Q51GARso2nNeV3BtrvdICfYo+YDNLqn8Kj/5adY0VHhhkodBBqo0wKzkq32d2TNRKtcUCi5EecV2UPfCaEGpSPuHcx6jxfvRxpNdfregAHk/IUG1yHbWvbMLbNjN3+mNt8EeKNIwrZRNGx7hVWAKvDXyRNbG3jpna9e7NaS2q+T4vJs/aOdZnyFp475pTWrRzPCopu2c8HyxaRZGRtVz0dULWqfQju8aB6kthtb3JWarNMNpu6557XRNyxp0i9Oi4UjbPeM5B2FI+YCTWlT3wjjvl48yu+8/aGoT/3juH8b2aXfAoPGFD2YZjPFpjbwTmmd2l+nXmap3cIuuBwciYUPagJQ9kodBBqo3wluLcSlLXGVhY98pafHhvaI5S/s54PV1SUv6gN76sScfrKVPNR9Ti8G2bmTv9sYrnI3HGuFI2YTSnW7Y9J/OjrIm9JW9YRbfo03O13He10Ns51meINqq2w645pUU7x6OSsnnEe562rt9IQdIqQHrmmhkFnaek+lIYnceipdoMo+22Ch+ea+jag60jo+NK2Tzi/QDPKt6PxLqyB58w/3iqNrYZB633h89budGrwGatKVnfs0az5ksPdi8Wqj6d8cxtVh5gLdwrZQ9a8kAWCh2k2ghZKPSVlfxGkpK1+BiZqK+k/J2JTLbKH/TGF4lH2fNcWHE/Inwom/C2zczd/kRsuhlXyh6M5vTIIkFNtbEIrXlD2YCoogqy8umVdo71GbI2zrvmlBbtHo9nKZtHvOdp62HNSK5U9mBmobPwtrkVRuexaKk2w2i7lU0YebCoRO5Qfo6Mjitl84j3nDw71j9h/vGWNZ+zHqGQw3rqPLfxv/nv/P2qMOc5h1j5l7mQNqu/FWgr4wQ7BfrAf1OfrxG5f42W6s+RiDiq3ZeR+VnZg5b2XxYKV2QkeUZItRGyUOir2gkTGNl8kMyUTfBe6Byl/B2J3hArn9AbX8oWeCZUa1E1ImUPIiaDGVJ9gbv9sTbdveOD7yl7MJLTrdcsWOBFSvmEVr+1kz6ROaD2gOROzlPfgx1ifYZUmwu75pS7ekM8nqVsHvFWRPHAejAwcmJBaUZB5ympvhRG5rEZUm2GkXZb6+fRAr2SVbSB0XGlbB7xOjFfZOXLkfui7MHb558oWfvPEVjjkZs9xT1WviyIK2L5zl6a9t714R0vs6T6ciSiCGqd+O+tcShb0JIHslDoINVGyEKhr2pPZDw2H8puIUrK15HI00RI+YTe+FK2wHMTYm2gRiYkZQ92XVSpvkDT5CC+D71PtxhXyh6M5PTIk0RXshZLLbI2W1ELrVo+vbMAUt+DHWJ9hlSbC7vmlLt6QzyepewVoh4mKl/Qmyutja73RhVFF3SekupLYbW9yVmqzTDSbmtcjTzAr8nKLzA6rpTNwsjJHkvKF4zcF2UP3j7/RIo1iTXHtEKOjFjL1NZ2CtrQW6tg3rg6neixP39Cqi9HInKbtQ/oLUwqW9CSB7JQ6CDVRshCoZ9Ipuoag8fm1Er+EU8OkPJ1JGLxfpTyCb3xxT1izPN97gnXlAnLO15Vm2Ek3pQ92HVRpfoCLSfUrFfye8Ym40DZgpExYj2Fiy4oWZuW1mukbIBn8a3Iyqd3tHOsz5Bqc2HXnHJXb4nHo5S9gveYL1K+oHf88D1lDyJkFZDgbXMrRI0FL6k2w0i7awXhqNPw1twFo+NK2SxEPbxXvmCkL8oe7Bp3K4h1hzW/tcJ4iig4KV8Kjwd3xOPVQ6HoB4QRUv0oRBU/GQvKH/TuA5QtaMkDWSh0kGojrL6Z2UnWBsDjOlv2Z58YKERL+YRdF7sj40DZgzduZu6K66m+Dz0xwbhStmBkzNWeaEZtVI6yNi2tE3ttARpxiqG2iV9tvKs2wupzq2pzYfX8Oqq3xONRyl4haiwqX9Abo8oWRG16KMwqf4U3zq27rp1G2q3sQeT9reUYGPWrbBZmHxoY6YuyB7vG3ZMix3Pd1PX0YGRuOstatxeIH8+HdtiyYnLG3O8t1Y9C5Nt+tevYG7fKFrTYy0Khg1QbYfXNzE6ykrSHrEp+VJJTvgozJnPlF3Zd7I7Em7IHM+5DhFRfCi2yXmFofRJqLWB6x5wVt7PunfINrf6thxWeizpUu6+rPflVbYTV51bV5sLq+XVEb4rHo5S9QpSUL+jph1VAjXoQipS/wqzx4C3Vl8Kua6fedkcV5q/E2FE+YXRcKZsF73m4SPmCiJy1a9w9pdpDVW9Yk3mML2sdCTwYihjHVwXKqCJ7lFQfCpHr5Fpu661DKFvQkgeyUOgg1UbIQqGf1PUFz0WuVRSJeA1Y+SlELrKKlF/YdbGbhcIfUn0ptMhadLSOk4hCYYTNVtUmdmiRVWTx7Iu1uWst/kZLtRFWn1tVmwur59cRvSkej1K2ClFSvqBnTnrqvlinTN44t64e26rN0Nvup8YVtpVPGB1XymYhSsoXjPRF2YNd4+4JXb1SW+BzXFfG5RH+m7WvPEO+HC2oWYVN7Eeu8ayfK4o6uR4l1YdC5PrTun89UnagJQ9886yMFNTgn4FqS4G/ryTVRlh9M7OLSJzq+oJnZd8K0IijxspPYcbTF+UXVouvs1SbYSTelD3YdVGl+lJolbIBrU+4IjYV1lwx6wmmtThqXZTVFqaei6xanltxIafaCavPrarNhdXz64jeFo9FyhZEzg/KH/T4fOq+0FblE944t64e26rN0Ntua1xF5mjrAebouFI2ofdEzx0pfzDSF2UPdo272aqtxQpcx7u5k3mHz17ZLIyc+KNdyibjN+pEbBH9VL4LkUVKb6n2FyLlnVOVHWjJA5eFwqcmPtWWwmqTsWojrL6Z2UURC38lq5ARsUhQfgozxo7yC6vF11mqzTByzZQ92HVRpfpSaJUVfy2bTCu+esec96TaI882WBsgr1xXW6xGvk7RK9VOmHVve6XaXIh81fNpvS0ei5QtiJwflD/o8fnUfbEevr5xbuU6ryzVZuht91PjCtvKJ4yOK2UTdon1ImUPdo27mbIKepwQHBnbfPfqlOHIyb+a7VkP6mq/tQ0rrjFrUu0vRMrKbT3jTtmBljyQhUIHqTbCSDJJ/RBJU11fEqK3ar7A+34qH4UZUn5h5cWu9drkyP1R9mDXRZXqS6FV1sTVcn0sO71jDv/KHsx6eskCTPmH1sUZbVZ2wGORZdmfdb3uKirWZ0i1ufDmjdrb4rFI2YLIe6n8QY9P675EnjKxCkm7xoHqS2HltRNSbYbedltFgch4t+aG0XGlbMIusV6k7MGucTdL1oNxz2tn+YFRX8QI6yRie2aBzvpHrHZ6SKraDxF1h6O890nKDrSMrywUOki1EVbfzOwga0HA02pvWcnb25/yUZgh5RdWiy/EovNqYh2JN2UPdl1Uqb4UemQ9Ab27IfCeABH3R9mDWfLuV+1pNv99VLUTi9GLnxZFx/oMqTYXds0pd/TGeETKFkTeS+UPenw+dV+sou2ucaD6Ulhx7XSUajPsOP8qnzA6rpRNiByvyh+M+FT2YNe4m6HZRa6rdU7vg62npfoCK60zr6TaD9Hx471+UXagpR/fsrkyUnhq4lNtKaw2Gas2wuqbmR1kvboS8Q+MWAtb7ySnfEDEa85KyjesFF/EkPXU+shIvCl7sOuiSvWl0KNagQnuFtAjNvDcH2UPZsm7X3xH2YLRUxq1ImTEQ5dWzYr1GbJOpr95o/bGeETKFkTeS+UPenw+dV+se7FrHKi+FFZaOympNsOO86/yCaPjStmEyPGq/MGIT2UPdo27Gao9EI8scFnFwp0Ka0c9mRe8pNoOM+JH+YWePK3sQEs/vt01ZaTw1MSn2lJYbTJWbYTVNzM7yPqtiCgpXwXP13SUfZg1kSvf8HR8UQyhDbVJu8ZIvCl7sOuiSvWl0CtlC+4Wtmdu4GcV2xHjVbUBWAS2yjpFPfKE2WqnZ15r0ROxPkPWQnnXnHJHqr+wczwiZQsi76XyBz0+rcJ1pLJQuJZUm6G33U+sz4uUTxgdV8om7BLrRcoe7Bp30bIehkevN6z1T8SBmGhZB3xWX7sVqbbDjPhRfqHnVKuyAy39yEKhg1QbYZeAWFXWgj/ytw4IIOUTPMeesg+zJnLlG56KL4og1sLzipF4U/Zg10WV6kuhV9aTzzsFLGvT2DvmlC2Yfd9UG6C3HbWF40jeW+m14ydjfYasOWTXnHJHqr+wezwqWxDZL+UPenwqOxAd+9ZDj13jQPWlsNre5CzVZvCef2c8GFB+YXRcKZuwS6wXKXuwa9xFq7bm6n241CJrbRy5142SVXTlbztItR1mvH2j/EJP7Co70GIrC4UOUm2ELBSO6alkY/llc+slZR9mTeTKN8yMLwoGd183vCILhT+k+lLolbWYuXOdrO97b1Rm3zfVBuhth/VEtle1wtys145XifUZ4r6rdsMThdlZUv2F3eNR2YLIfil/0ONT2YEZ90X5hdljwkuqL4XV9iZnqTbDjvMvPiJ8K5sQ2SflD0Z8Knsw497sJuu3CTmwMkO18Qy7KWKtP1uq7TCj/cov9MSusgMttrJQ6CDVRlh9M7O6rE1lZPK2TjKCl29lG2ZN5Mo3RMcXpwx4Sme9DqXgulgT0Ei8KXsw6154S/WlMCLrFNhVXEQsHpQtmH3fVBugtx0Rrx8rWxA5T60Y6zNknb6Ft0r1FXaPR2ULIvul/EGPT2UHZtwX5Rdmjwkvqb4UVtubnKXaDDvOv/iI8K1sQmSflD8Y8answYx7s5tq87XnwZArWcXK3V4/ttZuK/we9h2ptsOMHK/8Qk/sKjvQYisLhQ5SbYTVNzOrS13TFfA6zahsw6yJXPmGqPgiHuib8mnBJH6MJfUZGIk3ZQ92XVSpvhRGRJFK2YSrBYC1eNhxo3KUagOMtMPz9ePafYt6RWzlWJ8hxrNqd+GtUn2F3eNR2YLIfil/0ONT2YEZ90X5hdljwkuqL4XV9iZnqTbDjvMvPiJ8K5sQ2SflD0Z8Knsw497sptqDzNmvydbasUtx7SjVD9hl/Km2w4wcr/xCz7VTdqDFVhYKHaTaCKtvZlaW9XTlabwSnbINsxKp8g3e8cWpIvqkfNWgSEI71Ck19XkYiTdlD2bdC2+pvhRGVVvMXBWduD/qe9A75pQtmH3fVBtgpB21p9w9xb3a6Wx8eGqHWJ8h+qPaXeA6vVGqr7B7PCpbENkv5Q96fCo7MOO+KL8we0x4SfWl4L128pZqM+w4/+IjwreyCZF9Uv5gxKeyBzPuzU6y3t6YPU/X1mk73jPVD9ilL6rtMCPHK7/Qc+2UHWixlYVCB6k2QhYK+1XbJK+Ch5RdmJVIlW/wjC9sKR81uO9Xx+zV9yALhT+k+lIYlRWb1muxWShsk+erKMoGeL7Sskusz5A11uGtawPVV9g9HpUtiOyX8gc9PpUdmHFflF+YPSa8pPpSWG1vcpZqM+w4/+IjwreyCZF9Uv5gxKeyBzPuzU6a/baFpdrv4z/RllGpfsAu40+1HWbkeOUXeq6dsgMttrJQ6CDVRnjrZmCGaq/drULv74QdpezCrESqfINXfN39V0251y1H/JUNGIk3ZQ92XVSpvhRGZT2Bta6XVTzZcaNylGoDjLajdnqz5STgjIXwTrE+Q9ZYB4/5Y0WpvsLu8ahsQWS/lD/o8answIz7ovzC7DHhJdWXwmp7k7NUm2HH+Vf5hVHfyiZE9kn5gxGfyh7sGndRYuyvcp2sdcNuUn2AXcafajvMyPHKL/RcO2UHWmxlodBBqo2w+mZmVVmFiFXo+Z2ws5RdmJVIlW/wiK87hQP62XOiSdmCkXhT9mCXSe0s1ZeCh3r+URNrEdQ75pQtoCA1U6oNMDp+aqc3W4p80a8d7xbrs6TaXVhtDUPMEjPcJ9rGvbr6x4mUVF9h93hUtiByflD+oMensgOR7S9SfmGG7wipvhRWi+uzVJvBe/7deVwpmxDZJ+UPRnwqe7Br3EWJ66Gu0xO/C2jtfXerJ6g+wC7jT7UdZrRf+YUe38oOtNjKQqGDVBshC4V9qh2/Xo1RKZswK5Eq3zAaX1eFAzaNIydqlE3IQuEPqb4UPFQ7pQa1BVZEoZCxpOzBTCn/MDp+KNgou3C38Ka+Cx6n2naM9VmqnQYFjwdNnqqNM/rQMobfGo/KFkTOD8of9PhUdmBGAVf5hchrFynVl8Jqe5OzVJuht93KFsy4t8ovjPpWNmGXWC9S9mDXuIsS10Ndp6diWbUFslA4V6rtEN1+HtAqv9DjW9mBFltZKHSQaiNkobBP1uZz5itb1iYd7m7Ua1I2YVYiVb5hJL4oEimbhciTmFko/CHVl4KXaoWQ2mm3iEIh90fZg1my+uVxaq92ne888bZy2Kh2jfVZssbmjAJNi4g/1U5gPr6rt8ajsgWR84PyBz0+rTVVtJRPiLx2kVJ9Kay2NzlLtRl6212bm3YuQCubsEusFyl7sGvcRak2hmf/i8dFqi2ww5rnKNUH2GX8qbZDdPut9UuPb2UHWmx9WyUoI4WnJj7VlsJqk7FqI+wW2KtIXctCz+tQI1JtKIwWAZRNmJVIlW/ojS/rSQh4veqobMNIvCl7sMukdpbqS8FL3E9lH1RB35oAe8cc90fZg1mK6NdRtVeH72zGavdotIi3c6zP0lUhdSVZcdQyVt4aj8oWRM4Pyh/0+HzqvvT+nu3KUn0prLY3OUu1GXacf5VPGB1XyiZEjlflD0Z8Knuwa9xFSV0jeGqNodoCO6x5it6Q91XbIbr91vqlZ12t7EBLP75lc2Wk8NTEp9pSWG0yVm2EnQJ7FVmvNLacbPBSbZMOtZNTd6VswqxEqnxDb3xZhSOP00VFyj6MxJuyB7suqlRfCl7F9tbFgDUBRmxUaN8MWaf2POYqKyde9bH2tHz0ZPbOsT5L1n2Dlfqg2ldoGcNvjUdlCyLnB+UPenxa9yVSVs6PvHaRUn0peOT7SKk2Q8T8G6nIcaVsQuR4Vf5gxKeyB7vGXZTUNYKn5mfVFthhzVNkxefqObJItb0QKe9rp+xASx7IQqGDVBthp8BeRdYG9M6rdt66+r3EkdePlT2YNZEr39AbX8oWjBZUz1I+YCTelD3YdVGl+lLwzEvWK23ngmTE4oHvKXswK/9abRgtyBUp22DlxMjXjpVN2CHWZ+nq1OUq6xgrLqHlWr81HpUtiJwflD/o8Wk98Iws4Fpj641z6yoxXZNqM/S2m3uo7EGkIseVsgm7xHqRsge7xl2U1DWCWfPVWaot8FR7emTF5+o5ski1vRAp6wFzz7VTdqAlD2Sh0EGqjbBTYK+i2gkYGCnK9epqszdSvFT2YNZErnxDT3xFn6o6SvmAkXhT9mDXRZXqS8EzL1mT2vmYvBVLvWOE7yl74FWku5L1iqnXta5t9K3Xj2sPXUbH9O6xPlPWfLZKbvF8Rfqt8ahsQeQ9VP6gx6d1XyJjyXrQ+sa51Tv/eUu1GXrbbcVaZAE6clwpm7BLrBcpe7Br3EVJXSN4Yo1hrZHvtIc4Bu4xlO/Ozkv4O7b9yBP7+B6pthcic5t17Xp+N1PZgZY8kIVCB6k2wi6bmVXE9VLXsfCU2Iyr9sDIjzYrezBrIle+oSe+rAXj+WTZqJQPGIk3ZQ92XVSpvhS881KtGKJOl6nPQW9On1m0qum4IDvjNfatgmzNR+2+jP5I9+6xPlPWCXlYQdb81vpzH2+NR2ULIucH5Q96fHLtlS2ILOBaft84t84a471SbYbedlv3NzJHR44rZRN2ifUiZQ92jbsoqWsEsx5sHWXtge/EU20un33PrXXPLms31fbCU7mtx6+yAy1jIguFDlJthF0CYhVZG1DP371qldUu6H26oGzBrKSufENPfNFmZWukkKrERk/5gZF4U/Zg10WV6kvBOy9Zi4LzYkt9BnpzOrGn7MGsnGGdGvOUsg+q8GcVbEaLebvH+kxZBV54+um6FT/QGpdvjUdlCyLnB+UPenwSL8oWRK6nrVee3zi3rrY3OUu1GXrbbc0zow+kLEWOK2UTdon1ImUPdo27KNV+PueJWO55IHyUFRcz9eS/su8l1fZC5NggPpVP6Fn3KjvQkgeyUOgg1UbYZTOziqyTDZGLjitZiyGgkNgjZQtmTeTKN/TE16wnWdaGZyTelD3YdVGl+lLwzktWceB8Ikl9BkZyurIH3oUrJauY5T12aosvdeqr9nBDfbZVu8f6TFnjA86v589WxEMwZQd2jkdlDyLnB+UPenw+VcC1NoyR1y5Sqi+F1fYmZ6k2Q2+7rRwdeS0ix5WyCbvEepGyB7vGXZS4Huo69e7rRkTMqLbAHVnfn/lQUvkHj/XnLKn2FyLXbbXxCD1SdqAlD2Sh0EGqjbDLZmYFXW2oejYsnrJOKfQmP2ULZk3kyjf0xJeyA96TrfXEbSTelD3YdVGl+lKIyEvWwv0Yu+rvMJLTLd/Rsh4ieI99HpYoP3B+2lwr5nk8cFF2YZdYny1rfMKTqo0T6C3svTEelT2InB+UP+j1qWxBZAFX+Su8cW5dbW9ylmozjLRb2YMnYgNG/SqbsFOsI2UPdo27KDEvrHKd8KnacnePaRXuvddnNc1cE0dKtb9w9370SPmD3nla2YKW8Z2FQgepNkIWCu/L2gRHLmTvyjrSDeeN+h0pOzBrglK+oSe+lB3wjtXapA5ZKPwh1ZdCRF6yijrHp2/q7zAyTqxXn6OfolrjkWviKethyrEAaJ0e6slTZym7sEusz5Y1t8FT6xkrZqF3Uf/GeFT2IHJ+UP6g1yffU/YgQtamFd44tz4Vy3el2gwj7a49bFC/Ueyh6HGlbMJOsY6UPdg17qJkzc+zpdoALSfY1Pdh1j7amoOj539PqfYfiZC1du+NW2ULWuxlodBBqo2w02bmaVmFuMhjvnd1tanqOamj7MCsiVz5hp74UnbAO1at0yoj8abswa6LKtWXQlReqp26PW4Y1N9hZJzcLVJGqLZJAo+i3Fm18X98fbC2UPNaKCrbsEusPyHVh8JTD8KssQu9p/jfGI/KHkTOD8of9PqcvYEjHyhfhTfOrd450FuqzTDSbuvBQMQcGD2ulE3YKdaRsge7xl2UrOLMzMIWvlQboOUhl7WXntGfiN8IfkKq/UdGHjzWZBWte3O0sgUteSALhQ5SbYQsFN6Xun6FFZ5CWKd5oOcosrIDsyZy5Rt64kvZAe/fP1I+Clko/CHVl0JUXrI2DGVSVX+DkZxuxWbUqQZkLTCjXk248/S7VizpPSF2lrINu8T6E7JiA2avaaxiHozkvTfGo7IJkfOD8ge9Pq2NaEQB1yr0wxvn1tX2JmepNsNIu605KWIzHT2ulE3YKdaRsge7xl2kasWt6AdbR1kFvpaCuzW3R997y7f3+jBaqg9HIsZGRJFX2YKWsZCFQgepNkIWCu/JWsDCKrpaoLRK2YBZE7nyDT3xVStOePblanM7kheUPdh1UaX6UojKS3c26upvMJrTrdiMetBgFX+8inJnWUUY+mndA/7mod1j/QlZ9wXYqLRsBkZlPfWH0Zh5WzwqmxA5Pyh/MOJT2QPvAq6VpwpvnFtXz0uqzTDSbiu3eRcHZowrZRPeEuu7xl2krLljxrxsjeue+6XsFCL7Q1uVT4h4aBAp1Ycjs+fMXilb0DKuslDoINVGyELhPVlJuhQYVpD16g60JkJlA2ZN5Mo39MSXNUF46apQO5IXlD2YdS+8pfpSiMxL1j2yNhSjOd061RB1D61iS+RirFaoI4/WrgPf8dLusf6UrOsGs3KNNd+Cx1h5WzwqmxB5z5Q/GPE5q4B7tVaCWePdW6ovhdXzkmozjLa7NieBp6y8UhgdV8om7Bbryh7sGneRYk2srhUwX0bLmpN7CmyWvaj7b11D76LaDKl+nPEsfpKDlQ8YqYMoe9AyDrJQ6CDVRphVKFS+z6xctLQWGSvd66tTIa1PT5UNmDWRK9/Qc82tjYHHBsSahAojY0XZg10XVaovhchcYJ0EsxYvHnGu7Ba8+0x7lR+IHjO1WGMxhm/1t9ETVUftHutP6U6/PO+TkhWfBa9YUbYLu8WjsguRsa78wYjPWQVcq2hbiLx2kVJ9Kayel1SbYbTd1pzgeU2svUJhdFwpm7BbrCt74N0P5eOMd76P0NVD7ihZ64LeAtvVWiPiVP8u+/i7Uv044xlL1pzJvN0rZQ9a2p6FQgepNsKs5Kh8n1k1UV8V31Zr99UCuEXq+xC5IDlK+Yae+GLiUbbA44nc1QkjGNlkK3sw6154S/WlEB1TtRixYscjp896inqVszyfMipd+Vd4Lgx3j/UnZY3RQtT4uVMk9HxV8E3xqOxC5Pyg/MGoT2Wz4DE3WEWjI2+cW1ffEKs2w2i7rRjsLXacdec0IUTFx26xXivc8N89pXycWXX/eZQ1P3pfs6OiCmyMHWUTvGKyyJrrvX3NkuqLwmNtzX1Wtgsjb0R45IEsFDpItRFmJUfl+8yqidoKkBUTzNVGryVpqO/DrAW08g298WUVgkbG34yNh7IHs+6Ft1RfCtG54O79OuKR069+48Nr3rAKWSOvCLTIWlyeicijO8f607KuXcG7EHqnSEi7PF+Zf1M8KtsQOQ6VPxj1aa1hRjfELQ8x3ji3eo3pKKk2g0e7rThkzI2IXHInb8LouFI2YbdY57vKJnhK2T+z6v7zLOuaRaztrJgZzcVX869Xf67WFiOn4Z6U6otidH19ldtGH9565IEsFDpItRFmJUfl+8yqidpKlN4/hOyhq6TYsiBS34fIBclRyjf0xlfEBuTOBrcwkrCVPZh1L7yl+lKIzgVXCxSFV06/KuQznkZk5SuYlWdbirGjmzSlnWP9aVknMo8w1ii8jIp5VNk/43nqtOgt8ahsQ+T8oPzBqM+r/Ny77mKs3i3mwBvn1tX2JmepNoNHu6/y90isX8X5kdFxpWzCbrFu5V7PXK/sn1l1/3nW1YMOxiH500NXY3rGSTXaMKIr+7vmeKT6U2PkOl6Ng9HY8cgDWSh0kGojzEqOyveZVRO1amthdBMRJdXWQssGVn0fZiVX5Rt648v7CVatGGKdpuqdxJUt2HWiU30pzMgFXDflu4ZnTr/arPb4YlxdTejep8AscQ9VGxQRBaCdY30FtRZ6W2OWa8M4v1u4iVxTvSEelX2InB+UP/DweTX+GHMtqhUJrXngjXNridXZ3JVqM3jFv5WvoXVNX4tza/yOjitlE3aL9Vm/R6rsn2kZo0/r6hV38tzIKTnWY1dzoufcdTVP0pbW+0NcMoaUvQJ2d16jqT4BOU7dv9Y1L7q6Nx6HpTzyQBYKHaTaCLOSo/J9ZsVEffUEctUkcxXct6v04rsQuSA5SvmGkfjiu8pmgQR7tVjk79aCk7Fcm2h7J3BlC2bdC2+pvhRm5IKr2D7jmdOJP+XjCOPr7qaFttXGW6FnkTCqqzYBn4nSrrG+iqwnvQquE9/hunNdznAt2WBczU9nWotCrXpDPCofEDk/KH/g5fPqGnJPGFdXsvKAdULnjXPrU9yV+i5wDz3EeFH2j7D5vbO2r8V5ie3zfy+MjitlE3aLda6xslmw8v6duC9Sts+02FtBd+Zm8iNrkLv7VOa3O3Oz9zijfVe5HvB7NQczl99dt+x2z89SfYJyndTfuM53cinfv7on/N1DHnkgC4UOUm2EWYGifJ9ZMWitV6JIwqvKqtDD3Y2X+i5ELkiOUr5hNL7ublTpJ9cKf/xf/rf63JFSHKh9tneDqGzBrHvhLdWXwqxccGdxUvDO6dhTfhTcYz5/hILLnfEI9NPjFdFW3VmweTyRtLRjrK+kO/cwEvzPEPdd+VesGI/KD9CmKCl/4OWTeUDZP8NajOvPfeA7xCX//9X9KPGr/gaR1y5Sqi9Pc1fqu8D99BJjRfk4Q/4u4+qINa6Osa3+DqPjStmEyPGq/MGoz6v5meuJj8JxzTZ64OHIivvPK7XMzeRI1lrnsYyNu2skiFrT1E5816Adx3HR0ge4+9BvZal+AdcDXY0PPnfOb/y3u/fhbvzd0WgeyEKhg1QbYVZyVL7PrJiorYAhwFaV9ZQc7hY51XeBQJ0h5RtG4+vuE6xWjptaq1h79wnfUcoOzLoX3lJ9KczKBXc3DBCR01sWer0wzp8oEqI7J7WiF2w7xvpqsvoXBfds9mJ+53hUviByflD+wNNn7WTEKMf4VX+HN86tT3FX6rvgPf+2FhbucI5t9RkYHVfKJuwY6yPxfXdMqO+e2bFQiLgGqj8RHHNmhFqLhT1g37PA9aRU/+AYk1FrGu+12WgeyEKhg1QbIQuFddEe1c7C6smGYqBqd+HOZkV9D2YtoJVv8Igv+u+5WDwXjq3j1D0TrrIDs+6Ft1RfCrNygXWPzkTl9KiNMDC+ny5UXS38Zmi3WF9RXENyjeqjN/i5Mz9FaNd4VP4gcn5Q/sDbp/c9Ocek+gy8cW59irtS34WI+dczn6kHAOpzMDqulE3YNdZ778Pdwxrqu2d2LRQi2n613xuBsV1OX0fLe612BLtPrSsipPoI55j0LhZ6FwmLRvJAFgodpNoIs5Kj8n1mtUR9ddpodV0lhzuTrPoeRC5IjlK+wTO+rNfL72A9oapNeHynVcoOzLoX3lJ9Kcwswt+dnCJzOsWD3klSwfhaZQ6y8lD0a8dn7RLrK4tFYtSmBLtRi9AW7RiPyi9Ezg/KH0T4ZIM3Ou64D2rDqz4LkdcuUqovT3NX6rsQFT/YVf5aYJyoBwDqszA6rpRN2DnWe4pDd32r757ZuVBYxFgmx6n+9cL6LerhliXPvsyYf5+Q6iuouGDdOno9mX+jC629eSALhQ5SbYQsFNZlLUojJ2QvkRhU2wv070rqezCr/8o3eMcXY+9bshG+atyZfKyTEK19UDZgh7GopPpSmJk/755WmdEmxiELs94JnZieee3uyMpDTxSFdoj1HTQ6Vgt8Hzurzf9op3hU/iFyflD+INIncWatzRRljNU2vOo78Ma59SnuSn0XIuOIccH4UH4tGIfWHKa+A6PjStmE3WOde6x81Lizh0Hqu2dWnH96xcOQnoJLgXzJQZInCoRnMSZa831h5vz7hFSfwYpJrkfreuYqz3mrJw+sf3QrlUq9QkyMTLKcPFITLQmYBeUTBY7UZ4kCGxMmY6626ONvjFXG7JteqZihjHU/Mfa4lmwurPHKgq5cV8b2TpuzjMe1xPUt90NtJMs4y/hNtYjxwrhh/Jw31CV/Me7uxPfxu0ewkaqrzMu1uC73IGPbFmscrtHVvMzfuN53x/UTKvmedtJeqx+fMv+qawBchyuxninjYjTPRaklD2ShMJVKpVKpVCqVSqVSy+u8uS2wuU2lUqkRqdwCdwqFb1MWClOpVCqVSqVSqVQqtbzUJh6yUJhKpUalcgtkoTCVSqVSqVQqlUqlUqkFpTbxkIXCVCo1KpVbIAuFqVQqlUqlUqlUKpVKLSi1iYcsFKZSqVGp3AJZKEylUqlUKpVKpVKpVGpBqU08ZKEwlUqNSuUWyEJhKpVKpVKpVCqVSqVSi4l/0V1t4mGnf+09lUqtKZVbIAuFqVQqlUqlUqlUKpVKLSarUPjXX399/1QqlUr1SeUWyEJhKpVKpVKpVCqVSqVSF/rpp5++baB/++23b6/+/vHHH9+KeX///ff3T/gKH2oTD6lUKjUqlVsgC4WpVCqVSqVSqVQqlUpdSG2oIWpT/euvv071l0qlPksqv0AWClOpVCqVSqVSqVQqlbrQzz//PHVTrXzBly9fvn8ilUql+qXyC2ShMJVKpVKpVCqVSqVSqQuxeVabal5J9havNStfkP+QSSqV8pDKL5CFwlQqlUqlUqlUKpVKpS7EST61qQbv4l3t9GJEUTKVSn2mVI6BLBSmUqlUKpVKpVKpVCp1oT///FNuqsFzY239Iyb8LZVKpTykcgxkoTCVSqVSqVQqlUqlUqkb4kSf2lgDrwuPynrlGKL+heVUKvV5UjkGslCYSqVSqVQqlUqlUqnUDVmn/WCkWPj7779Lm4U8TZhKpTyl8gxkoTCVSqVSqVQqlUqlUqmbsk4VApvslt8spLhY+03Cwi+//PL906lUKuUjlWsgC4WpVCqVSqVSqVQqlUrdFEVAtbk+Q/Hv119//XYSEPgeRcHyv9mMq++doTD5119/ffeeSqVSPlL5BrJQmEqlUqlUKpVKpVKpVIOufkvQiywSplKpKKmcA1koTKVSqVQqlUqlUqlUqlHRxUJOJGaRMJVKRUnlHchCYSqVSqVSqVQqlUqlUh2ikHf3FeIWvnz58t1DKpVKxUjlHshCYSqVSqVSqVQqlUqlUgP6888/v/0eodp034UThPx24d9///3daiqVSsVJ5SHIQmEqlUqlUqlUKpVKpVJOomhY/rES/rVitRGnKMjff/vtt6+///57vmKcSqVSj+nr1/8BVUTsmLMd+OsAAAAASUVORK5CYII=","Name":"H1: Arial Nova Cond Light: 85 pt","Paragraph":{"Font":{"Name":"Arial Nova Cond Light","Size":85.0,"Bold":false,"Italic":false,"Underline":false,"Color":"Black","SmallCaps":false,"AllCaps":false},"Alignment":0,"IndentBefore":0.0,"FirstLineIndent":0.0,"ParagraphSpacing":{"Before":0.0,"After":0.0,"LineSpacing":1.0,"MeasureInLines":true}},"List":{"Visible":false,"BulletType":4,"StartValue":1,"IndentLevel":1,"Character":8226,"CharacterFont":"","BulletStyle":0,"BulletSize":1.0,"BulletColor":"Black"}},{"Base64Png":"data:image/png;base64,iVBORw0KGgoAAAANSUhEUgAAAvcAAABACAYAAACeL1hfAAAAAXNSR0IArs4c6QAAAARnQU1BAACxjwv8YQUAAAAJcEhZcwAADsMAAA7DAcdvqGQAAB3mSURBVHhe7Z0xkuY2DoV9Qd/Dh5gj+AS+wObOHTt16tChM99gtp5qWfP2mSIBkIKkf/BVYWvcAgGKAkGQUvf+8LUoiqIoiqIoio+givuiKIqH888//3z9/fffv/7yyy9ff/75568//PDD/8lPP/10/Bw60C2Koii+X47iXheK33777bi4yk67vLh9+fLl/+z++OOPx8L266+/fv3rr7/+1+IzwSLO9w55Mk/u6x19U58QxPMqmFtsE/OheD/IZ71ifiZo8+m58GnoM8hC/e5av0eoz6fyln4W/+bvv/8+arpe/mv1Xh1knHNEuw7c04r7//znP/+yNRIUwH/++ef/Wn8OCPbe/T75XrWvT+KOvqnPJni2K1Rx/3lg8eJnGhHYKHLQsc9C/VZx/4239PNp4BBVxy4qETz+UR8W/+YYeR2spxT3KHhwKq92rIIA+SS0gGvy5ODWvj6JO/qmPpusPsMq7j8LfTvJ0t5Usozy5I43Q8UcHfcs1G8V99+4s584VX5rHu59IRAVD9GaD/1dPSB7G7P4OkZeB+oJxf3ZQ8ZCBTt45dzkjz/+OD3d/6SF7WzBxzg9Fe3rk7ijb+qzyeozrOL+czib58hxowUM176HPPhUdMyzUL9V3H/jrn5yPn4jPGar4qG3qUBOQ43X6r32ebbqfU85zhJfxxUeIMiu5BC1ix2JFvZ46HiwM3oP/VNO8PW+WJ76aY7280nc0Tf1yYKkFYUnO6SK+3fS+xQHi5bnVAq6vUWyPtG5Fh3vLNTvrvV7hPp8Knf0U+fe20Cdxf1HPK2IFa3dkPdG39Qjz+lByOob8Ddgja/jCitCPA9kRNQuChNuh5vxgF0et4fgZ29G70kf8FODmvsIeRJ39E19snjjnMHcYltV3L8PXVQhK6dRmiMglgOSIoaOdRbqd9f6PUJ9PpU7+nmHz53gkKn1fWVN8qC5z+NXD4I/PcfxvULOOK6o8p3FfW+B85xaNfQELCtIr0J3tRhLXrzffn93wOMJyUB9qkQTUxX370cPNbBorfw1CORNtgepuLgOHess1G9Gcf8WdGwyuMPnTrh2yvrqQXOf50sEPfj8lC81zuB7hZxxXFHlO4t7LWJXTqR1R/fmv6Cj94KFWzcwkU3Q9wyPHSQD9anfSEfjvYr7d9M71Fj5TKuhcQH59JOtu9BxzkL9VnH/DR2bDO7wuRMutDNiCQcYPF6Rt5V80AlZORR5OnyfkDOOK6q864FG7GqblYekxe9bv8fCpoTvA4U+0IKgvqn1wWMHyUB99oq6SMxrEVfF/bvQQ42db+L0YODTT7bugscYkoX6reL+Gzo2Gdzhcyfc94yDAP4MCBL5hFpt7DgYeSp8n5AzjiuqfFdxr69XVr43BVo4vfXTldEmhRfu+jTHB48pJIOeT/2loMj8q+L+3fCzg+xcnDQ2IMV+7hpj9btr/f4EdGwyuMPnLvQUPQP9JCeC9vuTDzD4PiFnHFdUeVdy8NrVTxR2LHBsD/JG9JUT72z1xK8+zbHD4wbJoOez98vSXtRGFffvQZ8dZOdrZV34IJxDij3oGGehfqu4/4aOTQZ3+NwFfyXQvhC4Gh6rlXWLD8my+n4HPF6QM44rqnxXca8nmDsKVbYHeRu9X4rjhV8Lg09+HbUbHjdIBmc+9dMJ7++H6FuqKu7fgx5qrL6x7KG59a2fKD4ZHl9IFuq3ivtv6NhkcIfPXSB2Wr8z1hCtb1Y+LdY8uvOA5EnwPULOOK6o8l3FPa4joCC7dl7ah7eh35Lpwq+nclcUBgomUXubgOeEtwdXfZuH+8MYtJho94l/42e4Fp3EzVaTDM58amLyJtbdxT2SLhIt7LDdNu649ra3RFfG0gr6Zu6K353RT/uin/A9IS6w8cV80Q0L/hs/35WLYIdzXbtP5Lvemw/uCyQL9fuW4h5zDfGiz7HNxR2wXYhyRSyxHcib4C8BMuJI160Vn2jLtnblgRXaesP9Ws1TbAtyxnFFlXc91KvsWkHyYP+WBY31m2T3m9HA6C38mphWCxS2xfeORZuLIpXed26q40En65mgT5HPDNROBmc+NVYhnueoSRJxEwE+NeZGAl1LP7WA3QXbHc3vq2MpSu+5e9/aWIBN5AnkD/zbE1vgqrjoobYayD+a684kGv8N/dyxJ4g33sjo9SzUb8Z6pT69IA7VhorORY0/C6zPbZAvNSedySyWem1mMqKnn1WD8JhckYcUzcsrBfkdXzGwP0gDfRnVSk0searXbiZHu17jXYF0lV0rCE723ys+FdZvkt1vRvvSm3A6QVaDmm3xvc+CFbtRRXWswJa2nYm3KNP2GYx86uLV28idsaO4hw1LQlJBm9lprS7mOwpo+GSbZ+OVEUtR9LlBZmOZzZVx0UPtAF24LYKNQATrBgLC96jXslC/GeuV+vTgGV9Im4u7ivvdsdTTn8mInn5WDcI+M/KQ1i4rxb3m0rvmgTe+Znmq12YmR7te412DcpVdK7qoW4pe1m+S3e9GL0h6aJETKewYttXu3XKS1ZuYqmMBPrUdCjfYx2kgBJscTfYQz2mhts1g5FOfNwoHK5rYvDGgMdQEcwhjDfsQ9LFXLM8KObVv2WjPwHxmmz3/WbEUpde/J3F1XPRQG/DD/w2b8AWfzT/GsXcS69kgg16eQ2wg1pov2EQf2nX8G7HCbSBZqN+Ws69EfVrpzTONJYy1PkvEkLa1wPqQXo7VWIL/Xj/PYkn1LDKip5/xTHHv7DMDHWf0IYr2H8/1atgfRPuA++PYwr97sXXF5vH4X72wK5CusmuFEzDEslizfpPsfjd0sRwVRHqvK7Ad3HsvYPFzCBIeEjGkB7eDzNBFEvc1Kg50jDwTmttBMpj51OeIZGCh94w8qF8km9F8wTPRE7izGGjogr0K++/5zoylKJg/7HM2htlkxIXCbSHch9mmUJ8hxJL3gRZ+kNGBEN9nb8HOQv1mrFfq00JvfFHUn8HPEmOtY2yB9VWuiiVt40XbQzKeKR+WeNePKJFnesbqGhiB/UF4jRvlDm+uYbTdGccVVd4VSFfZtQBf7Nt6UshtmmT2m9GFdfTwNRFZi8IebAf3zrbP7J4lPbYFmRG5Dx4n/NsK+4FkMPOpcWtNUCuJTcfcU4xxMoOM5ooWsisxqoV771QtM5ai6OKWsSBZyYoLhduxoD8W1Ld10dR2Zye1jG5kWLJQvxnrlfq0EHkuvTcpTSz02kGujCXWh3jR9pCMZ8r5WWMfm3b0AflJcyR+hnGxbqIZzX+rsK2MXMr+WCzPC2PGbazrDbeBnHFcUeVdgXSVXQscgBAUPxa4TZPMfje0WIOMTh1RuLCudTPTg+3whI8UY2wLMoOfGxKrBe4jJPqsM5j51KIVMnrujWhx3/NnHT+gfkcJSnWtC2wPTYy9E8DMWIqii1vGgmQhMy4UbtfEMy76DC25UD/9scaL3idLFuo3Y71SnzN0fbKOL9C1vImFXjuPb80zllhifYgXbQ/JeKaci9omBvGtOWokuimYoc92FbaVkUvZXxNPfEGX21pqLNaHnHFcUeW3F/ea3J+yYHrQe7AEDOtDorCNFnzRMWRbkBEoYlnXmih0YW6JaQa3gWRg8amnVZYiWIsM6/PCnOR2kU2hJv/R+HMy9xR8Cp+Y9uxkx1IUTe4rG56dZMcFw22arGwsLHMB485tPGuV3meTLNRvxjqrPmdoTvMcFGksNrHQa+fxHYkl1oe8Bc7NuG+tQayC3GxF267CtjxFdhT218QTX7rp3bl5PK6o8q7kcJXdEToZIZaTz6ehr3sti762GX3POIJt7LY1QgPd6lOfuTXOuA0kA4tPLTAtRXBkEQJaXEaes/Z3lNy1iIr401Pl3tzIjqUo7CvDn5XsuGC4jaddo/fWYQYXNhDYsKL32SQL9ZsRQ+pzhlef6T1Pqw1tEyn41MYMr/4T0DHubVhReGKDjhwJQdxjA6BzBxKd66vstjdD/UV8ettb9Y8rqnyVZCQdDbSnLJYeesnMshvExOM20VNAtgGxFJdnqK0RSBhIFkgs8In/tsI+rIUtt4FkYPWpxdXs+WtRahkDjbOM56yFUCRGLYV7dixFYV+QJ+SrO+KC0TaRMVEbI/Qtz44CEJKF+n1acR/JTYoeXEEsaJtIvlEbM7z6T0CfEYvlrace2ljbaZtVdtubof4isY02bGO2VrEu5IzjiipfJVcnHR0k74nPU9AiHWJBF6noosw2IJFX8g21dRXswzrBuA0kA6tPjYFZwRFZQLXQjiSmhs69XsHdQFw2vUiM8iv+lcLzjGYbsjImFtgX5AnF/V1x0WB9iGdj1lAbI3SzGMl3ep+QLNTv04p7HV9L0aegDduAWNA2lkMyRW3M8Oo/AcSM9hu51TP3egU+DgpGqP4qu+3NUH+RuadjP/t8kXUhZxxXVPkquTLp6ORHYL7xcxzAxQvEs0nZ8Tqd20NWnpvaugr2YS1GuA0kA49P1R0l2khxr0ll5Tl7bOki4J2n3HZl43kG218pbC2wL8jKM9jFXXHRYH3IrEDooTZG7LjfaPG5A/W78rysqM8RO8ZXNwgQC9rm6o0i8Oo/Aa05ovWTbnJnb0pYF7LKbnsz1F+k3vJuflkXcsZxRZWvkquSTm/iR3boT0HvxTNuWjjNJlcPbg+JBGxDbV0F+/iU4t7zLCPFvSb0leesc3BUdHuTGaNtr5jnbP97LO7viosG60MieGxoQRK53+jb1h2o34wYUp8jdHwjBbbmN4iFSBvFa8Or/wT0s6fowag+p9mbVdaFrLLb3gz1tyO2Z2sO60LOOK6o8q7kcJVdBok4w08WvfvxBIy23/H9aCRgG2rrKtiHtSDjNpAMPD510o/0vQkC7Fh0G17/rOuJUS08r4DtW2MpCvuCPCF33RkXgPUhETw2dtyv3ickC/X7icU9YBsQC5E2iteGV/8JYHOKuMGzmn0WMkO/Hhg9b9aDrLLb3owd/vRz6lmOZF3IGccVVd6VHK6y28CgYGfIPiIn1U9CT2tnO98e3B6y8tkDZIWdtnrgZFCTiaWAANwGkoH6nC10eqJyNoe0uLCMgY5b9LQGaIKaFexapFt9cxvLKbCHlViKwr4gGYXZjDvjArA+JILHht5vpPjU+QfJQv1mxJD6HKE5LDK+gG1ALETaKF4bXv1PQz9RG8Uj60FW2W1vxi5/bGPX247jiirvSg5X2QVYNLSwv3ohzkDvKVLAaOHk+ewBcFvICjttNfANLmJJF+Umn1Tc62cNZ8VRpLhnfcgqHnt6X5YY1bdSsLHKrliKov525sgo2qdVvPa8+j08Njy6I3bZ8aJ+M2JIfY7w6I6I2Im0Ubw2vPqfhubpUQ5lPcgqu+3N2OXPY8eqe1xR5V3J4Sq7vcL+rX8Zh9FTLkjkFZl+/2k5LWO4LWSFnbZQzOnGpSefVNwDjXUkT+VtxT1gXcv81bdakV+0bOyOpSiwn+nPAvcHsorXnle/h8eGR3fELjte1G8V99+ItFG8Nrz6n4ZnLWI9yCpsy1v3RGB/kCgeO1bd44oqP7m4x4L+iYU9wPjwfUEiBQzaqB3Pq3Vtu8IOWxgXfeZNMIEjhS3gNpAM1KeluNeitvc2543FvRa2s1jnGIjO+atiKYqOwdX+LHB/IKt47Xn1e3hseHRH7LLjRf3uWr9HqM8RHt0RETuRNorXhlf/E7GOgebiVdhWRi5lf5AoHjtW3eOKKu9KDlfY1e/3PqWwB3pvO8XzBkDbrrBiC30+K8QwcfkEW69Z4DaQDNSnpbjvvdHRQviNxb2+YRrFqL7q9cQzuDqWosB+pj8L3B/IKl57Xv0eHhse3RG77HhRv1XcfyPSRvHa8Op/ItYx0Py3CtvKyKXsDxLFY8eqe1xR5acW959c2PdO23eKZ6y07QpRWzrpm+AUu3fCyzrWSc1tIBmoT0txD3Q89Bt13QBYxoD1Iat47WnMj2J05ZOcjFiKgpzI/iB3s7s/Xnte/R4eGx7dEbvseFG/Vdx/I9JG8drw6n8i1jHQ3OzJ6z3Y1tW5G7A/SBSPHavucUWVn1jcaxB8UmEP9BcMrxDrxNF2K0Rs6SYOclaINVjXOqm5DSQD9Wkt7jU+cAqt8HXLGLA+ZJWIPX3WZ8+YT909cz8rlqLo2wvIFSDO8NkRPulCHh7F3e7+eO159Xt4bHh0R+yy40X9VnH/jUgbxWvDq/+JWMdA6zrretgDbdnW1bkbsD9IFI8dq+5xRZWfVtzrqd2nFfZAf7kP94jxioqOGcT6KYO2W8FrS/+MFoq63i+QKtzmE4t7oJ+V6F+L4WuWMVB7nt/L6MG2IBa0uNV7Apq0Ed8WMmMpit4bZGWBOwNjxj4wFmfcHRde/R4eGx7dEbvseFG/1vmxgvoc4dEdEbETaaN4bXj1PxHrGGjds5L7NJd6/0pgBPYHieKxY9U9rqjyruSww64uSp9Y2AO+R0ivyPGii3TvFzF7cBvICh5bOE1Vfetk5zafWtxrsar3ObrWAzrcZmditf6lAv2cqBejet+WYjM7llZgfxDv7xNY0EV0dF93xwXrQyJ4bOjbnej9sg1IFur3acU9njnrjt6ajWAbEAuRNorXhlf/E7GOgdZ3lsOXMzTXPG0enKH9ntmx6h5XVHnXoKza7X2KsHqK9ET0lwUh0QTI9E7vLUTanOGxpae46L8VbmctyLgNJAP16SkkegUrzwf+uWUMrizirM8A6OKv8HXrpiE7llbQ+/f01Ypu9Ee5+O64YH1IBI+NHfer9wnJQv0+rai5c3wjbRSvDa/+U8AY76iv9FmN5jxilXVXYlfrxSsOSRT2B9kR27MDbNaFnHFcUeVdyWHFLgoZXpA+tbAHejK56+2EBjvE8kZA26zgsbWyCHA7SwEBuA0kA/XpTQZ6AsuFIP/cMga6+VuZ91pMW98SAY1/jlHMeb5mfdWaHUsr6HOwbmCs6OIBGZ2Q3R0XrA+J4LGhsRI5PeyNcRbqd9f6PUJ9jliZi43o+EbaKF4bXv272d1fPawc5VB9riuxi7ZsKxJnXthf1KeOwWzNYV3IGccVVd6VHFbs7kgIb0FP7qwFjAW2C8laXBseW3q66IHbzSZHg9tAMlCf3rjWxIkxa/DPLWOgyXAl7rRA98x1LeA5RtWudYOfHUsr9DbhOw8ydAwhI+6OC9aHRPDY0Pv1xG5DNzGQLNRvpP9e1OcIjYHIiao+I4iFSBvFa8Orfze7ay3PfPIWtiP0UCLjMJj9QSJzT8drVqOxLuSM44oqRzrYI2pXF7td/XkiWthAdm5kdOJCZnj1R3hseXSZaILgNpAM1GfkWetmsJ10888sY6DjtvLGSL9b9p5+8j3xhuXs5zNamyZWdi42HtgnZKWgVnSjM1s87o4L1odE8NjQ9cZyAKJoYQHJQv1mrJfqc4RufCKxHR3fSBvFa8Orfze6+VrNPd45z7qeHK+o3wzYHwRx6kXHfzZ/WRdyxnFFle8u7nlBx78/GU18K8Hdo3ei5JlskBU8tjy6jC7On17cYx6xjTZH+GfZY7BqRxMcYlQ3vp7Eye0gVqKxtAoKSva7Kw/o/UDaZnCEtokSsRNpo3hsaJxF1hwtLCBZqN+nFfc7NszR8Y20Ubw2vPp3g1zL/V2puXq/FzYD8cD60RN3tpGVt9knZEfu2FWfHVdU+c7iXhcjy0L0ZvTBRk6NRvQm26xIUv0VPLY8uoye6mQXth7UZ6S4Bz07/N/WMdD4i8w3nbOw6UUXGBT7ujGdJT2G20GsRGNpFb1/yI48jMWGbVo3DXfGBbeBRPDa0Lcbnj9o0MuxkCzU79OKe+DVZ1bGN9JG8drw6j8BjX9PrmUQe2zHUs9om0j8aq6JfPoVgX028W5OtP0s96j+GccVVd6VHCJ2eRe3soN8Czw+kMgiOkMX6tkCz7qQFTy2tJ/WBVYT0/dQ3GsRGi1KtYCOFLP63KKJlZ8j5j7bncWskh1LO9BCHBI9xQL6NgRize13xgW3gUTw2tA3J541ELrctkkW6nfX+j1Cfc5A/LC+Z53TWGxiIdJG8drw6j8BzRWYuxE0f1o2Cbp523H6bc33q7DPJp75p7FtGXfWh5xxXFHlXckhYtervxv2f3U/dLcJuSIoe4v8aNKp7goeW1qgWhaAuxO/F/UZLe71pF7FWoxpYoV4+qQnzt4inNHnz4JrHrJjaQe90/voAUcvt3hs3RkX3A4SwWtDx8vTXy1ommShfjPWTfU5Q8fXs1nsbXohFiJtFK8Nr76i7SFXP9PefLduxhuacz0bhJXNn66FkYOIKOy3iSd3aGx7a2TIGccVVd4VSF67uiBEC58V2H+TqyaWnhZFd8sz9JtSCAr+M1R3BY8tXQBmxQgS0srCGmmzivpcifGzRQ/iSXCalD1FoI7/ylzpFbdNcM1DdiztQnMCBH33nOCfbVK8sXZXXHA7SISIDZ1PoxzZ6B2cNMlC/V61XjHq04LGhKV4xL1wGxYLkTaK14aeInvnHbdtkvFMe7FsLbI130I89w1dbotYQU62oPN2ZU31wn5ZLLmjF9uWe7bG1xGprAjZFUheu3qz+O/dMoP9cz+uQJOdJSCiqK/RQs16kBW8trSfZye2KHY4yLWdJSmxPiQD9bmSiHoJtYn39ELHD2M7Kih1/CGwsYr2o0mEzFjaiY5rE/R/9EywAdITsCbeU7jGHXHBbSERIjZ682n07LEuNL3eM8tC/SK3Iw5WZYT6tKDFI+JitGnnTSr6w20hFiJtFK8N3aCf5Z0zuG2Tq2oQpRfHM9+9A4lILaN2EMejXINCWPs7i9vdsG8I92c0br1cY40Ta3wdkcqKkF2B5LXbm8C7ZUavzRUTS3eqkCt3nAgA9Xc2cVRvBa+t3uktJjkSPcYH1/VeMKF0PDEBZrA+JAP1ufrMtfhq4k1yvXGHYKyRiNDPs/FvMkrEVnoLheVZ9siMpZ30CmQWPHM8X5aeXhPcY5Q74kLbR4ja6I0lfob7a/eK+1Y9jRlIFup3l4zw6DK9fIW44fHF/OTxbZtDbgOxEGmjeG2cFW6oIyAofKFzhraFXFGD9MBc7T0j/Az9bvcA6eVqyEq+6fmGn5az2/zr5ZoWJ5loH3T8eL1pfe/lGOhZscbXEamqCIUdeO2OFrRdMqPXZtd4ML1TjCvpLdJnu2vVWyFiqzdxzwTj1l5laWKYveJiXUgG6hPPZYWzsUIC8dJLGhbBuK/eR6PXB/wsSlYsXUFvEfAI7mFl7BrZcaF2IqzY8K5DbYz151mo310ywqPLnBWPZwLdtjnUaxYibZSIDRRr2o5llJ97+lfUIGdgvGf9PxPk2xW88dGE4yQT7Qfw5stI3y3xdfRGL9xV3Kv+FTKj1+aKiaUPJ+N0kP1BznaLqrdC1BbGXNuqYBHmoks3TN54y0B9rsYWkoLahESKewB7nqISursLX/WxSkYsXQWK48ihBxbZnc8lMy7UVoRVG2enkixYlHnzotezUL+7ZIRHV0EsWWIaOlz06HULkTZKxAb6PSpScW9n9PTvyD+egxHUErsOeJA37l6DrGhfGnj+lg0S+s4xbsUSX7FoL4oEMGFRZPFCgIDGwrvjRLI4B8kDY99LsvgZrkWS0l28PZYw1ljgMfZ8D03wcyzGV9/Lp8XFCLxGx5jqeOM+8aq9WAOxivnHRdBoTvIzgLwBzTkQxA/u8Q0gb7bPpLSYxM8wP3YV9Qrnmp5vXMMcvRPuE0RpMc79R7zvGrdRfFVxXxRFURTFo+ECBlIUd/PkmKwZUhRFURTFo+Ei6uyT0qLIhGMS8iSquC+KoiiK4tFwEYVPD4ribjgmIU+iivuiKIqiKB4Lvv3mIqqK++IJcExCnkQV90VRFEVRXEb7xUj8Unjkl5Hxy4dcRN3116uKguGYhDyJKu6LoiiKorgMFPZcBHn/ohI2B9z+qr/QUhQeOCYhT6KK+6IoiqIoLkP/Zrr3T7bynxLEv4viCXBMQ55EFfdFURRFUVwGinkugjzfzOupPTYKRfEEOC4hT6KK+6IoiqIoLkX/j4gsRTq+rec2kLv+30iLQtHYfBJV3BdFURRFcSn4RVothvD36lHA4/9plAU/6/3f99f/M3DxJDQ+n0QV90VRFEVRXI5+e++R+hyneBoao0+iivuiKIqiKFLA6bt+ojMSnODXX8cpnojG6pOo4r4oiqIoilTwS7a//PLL1y9fvvyrSMIv3OKkvor6oojw9et/AduZShER/0f6AAAAAElFTkSuQmCC","Name":"H2: Arial Nova Cond Light: 50 pt","Paragraph":{"Font":{"Name":"Arial Nova Cond Light","Size":50.0,"Bold":false,"Italic":false,"Underline":false,"Color":"Black","SmallCaps":false,"AllCaps":false},"Alignment":0,"IndentBefore":0.0,"FirstLineIndent":0.0,"ParagraphSpacing":{"Before":0.0,"After":0.0,"LineSpacing":1.0,"MeasureInLines":true}},"List":{"Visible":false,"BulletType":4,"StartValue":1,"IndentLevel":1,"Character":8226,"CharacterFont":"","BulletStyle":0,"BulletSize":1.0,"BulletColor":"Black"}},{"Base64Png":"data:image/png;base64,iVBORw0KGgoAAAANSUhEUgAAAiMAAAAuCAYAAAD6KxlGAAAAAXNSR0IArs4c6QAAAARnQU1BAACxjwv8YQUAAAAJcEhZcwAADsMAAA7DAcdvqGQAABP5SURBVHhe7ZxNkmS1DkbZIPtgESyBFbAB5swZM2XKkCEzdlAvTsLX7wuXfyRf+2Z2tk+EoqvStixbsq3rm9XffRwOh8PhcDg8kaclI//888/Hr7/++vHjjz9+fPfdd1/kp59++vj999//q3U4HO7mr7/+eqxN1qKvTa1Pyli/h8PhX3adZ3/88cfHzz///PHDDz980fn9998/PqPsnXgkIz55bERZsu1xjrepCRP+qpPtdj4jcVLfBPod7OpPeiWZA444U7u75uHdYU590xsJG+LhXzQnK2PR53pmXy7ZYWOEZ/V7F7vOszKxqck7zentyQjZo9f/5ZdfHk6iHf/yu5dT/5XARrePgLkb9X1XIO7qT3olv/32238lY4gXtXvXTe5OyrhG2ECZW5danb///vs/Ld8umo+VsejzfJKROsTeM8+IXeeZJyI8ILA3ohNBhz80POMMukLLZ7cmI3/++eeXer1NjM8pV13avQo8Dcouyd1X1ur3rk1lV3/SK2GBRSHO1O7uzfXdqCXYvXXMxuj1Wavf+msbzcXKWPQ5ntmXS3bYGGFXv4rDZ63/XeeZJzD83MITlsyD3DPp+ezWZMSzuVE/OFB1M4fUbhRUHlxs5neifu9ahLv6k16XaOJJ/KjNszajd4AkwmO5t/k55Qb7rftgxzxIJ3KSkc88azxix3nm+1rkNaifR18DGlvNZ7clI55FRjc8vwJ7hduRcgwKxnd/d64x79pM/FCLzqUv2mdtRu+AP4Vl59HXA3J3Uv5KzM5hD5/bmX35VdgxN7BLb4Rd55mvx8ht46udkSNka81ntyUjPsnRSfMD5xWuodzx5fvAd0Zj3LmZ+JVjZBGeZOQ6zLPmMDrvJf7a8pVuMO9Gc7AyFqUTOcnIZ3bpjbDrPNODWfShzG9cat/DeDVka81ntyUjfthkUJtXOHD8Wo6N27Pjd34q1Bh3bib+vYVI4nmSket4cj17u+ebIcLv3yIa/8pY9Hk9ychndumNsOM88z0t81eaPZ2vRs/W25IRlePEDGr37In2p0gfgz5751c1GuNqH5R69VQQecI+ych1PLm+kkz7xvw1PJ3tQONfGYvSiZxk5DO79EZQ3yvPM/8T4UxSTzvka3gQ6I3/tmSEw5yy7KYnvc8IOMcDxTdcXVOv+AIR86ONHX1cBc5cnTu0x14/MNCN3VFfqN3uzSRz9clcle0jMGbGrsQH4VDms2e9c13hoyyeXCNX0DfkkejmvMsPtblEiJHM06ZAH3HpiRu66YMy4f2sQjqRmX35KvRZ+ojfs7aorc/NCj/V9N4F9jMPK88zX0evCONlLXg81NZCD7Wrjf+2ZGQGdElv6+re+0Z2weSpDx8jwajPM5uo2mhcrseldkugstEiRKcHTk0IrhGqu3rRl3r9yn/Ul8dGxC50lxtfTVq6/DCaQe1Lf67yURZ/xci8XAFfoAM7R5vzVT84Zd3IXGbG2lqTEvrS06g+i9gdxftasa9mbMSX3n8p2rfQxe89nWqjOhxe+qwlLT/V6pZSMiq/i9F5prkkrp6N7Iz6DJtba79Wv5RHvbLyTNBfbd/CJ6B10HvfyC6kvwwUMkKVZQ4NtSEo0dHaRGtPCSrrbQAe+OhmLvkMIWj8cG0lekL1ev3NUNPrB1Uv2/bxjeziwPD5ZezMq+aDufH5qG2EHoujA7fEkyz0CB/DVR9lQZ9087R7Byv84Kge/vfEAR2Mjz2Dz9Hr/Ubi2PUhzBG2otPtRK/7d+UakU6E+blK1EbGp7oel4zdkxTmCF0jnapPHW8vP6FH8zryk8p6UjIqvwuf19p5FpnLu5Cd2OJ7Bb/jL+1RsllSG5eXt+RRr6w8E/RX27dQYPJvC+8b2YFvTLWNWwdoz84S6cPRWqA4Fmf6wq+htr2g9U1dT2+OJ0AjuyP9zSC93r/PNYu3BXOkeiO7fC56CaNvlKVOP3Cyh7dvQu6LlT7KwvjUNzF4Byv84KiO621d8ZcJf2+fKusSkzVkp/e/co1IJ7JiX43Y6OuKcdXQGmWOtPdF/OTS8hP4fPbGrTqjOVc9ybMYrWXGQfnKGJpFc+W+aK0D37NbYxOqVxvjyyYjbPjS2dssvW9kB7451hzSOmx6qL6eBjIBqLatNn5w9jZ9t3vFos8ivYgzWrTgm2bPLs/qI0mE38yUc6KFOVpwJWrnm/tqH2VhzqT3jmRkpR+EyiW9Aw7cBua1ha/30dz4Zo2sXCOud4XvIzb6vtvr0+NypNPrISM/+eHW85PqjOZc9STPIHKeqbwcD/NBe+2LCOuDuendHl9B/UhG6yC6ZlSn5rOXTEbcca8QaB4ENef7wdJbPI7qazPLBJXatubGN92ePyhTvdkAuoL0Io5vdK1s3G3v2eWHRWSOXW95aLpdtevIGq3YWO2jLD4vvf5XsdIPQuVIJDZdZ69+JBkWfnCO9GZxvSt8FLFRdTjsRqhuVCdCHIzwNRPRO5pz1ZPcTfQ8Ux3FO+vEk/KWjJK7GVx/ZB1gq+r3fKw6tXl4mWSEdmzWZfb3bHxh9OyR3ZHFBtKJtDbbFmrXCmyCk7JREHkA9ZKoUX+zSC/iuF2tPiMHi/suM8d+cDqur3eb4XjSQXux2kdZpBNZcdD1WO0HoTKklbSWqH4krqI+9j1r5RqRTmSFj0Y2kmCrTiTxzR6ySPTgzOhdOeermDnPVI+5Z82oLf8Si8wdeilnzKqPROM/iuuO7jseD+xbNVRe89mnZOSqZBdNOamSlRvvFbAjYpNfU/mh00J1kWwgqd2KRRjRtbI/R3qREo+LWmD7odGyyxOBzNOD+7y8AdEBOUoihJ5soklqDdmycv6lE1lx0PXY4QdQGdLa/EpUPxIz0XXpa/+VfTSy0cce6Q9fjnSC6iCRvREyelfO+VWwRXa5RM4zr6t9o5e8l7dy0TUQwfVGb4Eja0flNZ89PRnxp59ScMTKCZ5BQYH0nJJ9qlBdJDtnardiEUZ0rezPkV6kxBdabSEzZypv2eWZemaOve/Sl6MD0iF2VTeyGbWQjpXzL51INv6y7PADqAyJovorYyZ6KGeRzowtPUY28rnqRJIGbBrpBNVBomT0rpzzq1w5z1RPNyKRmzmPvehNXgTpRKJnsMdD6wxUec1nn5IRDl8qZsTbZxcN9SUMgAn1qy1+bmVZu/HDBBmheqPrOMjoLVE75v4qEV0r+3OkF6mhOKjdQnjgt+zy2MzgutlAHH/lMFr8vlFEnwhrSMfK+ZdOhPHuZIcfQGWR9SbUZmXMRGJxBulEVvhoZGN27L4/9satOpnbwYzelXN+FfwkyZ5nqoNk5soToFW4LVF8b2z5pFf+6EkVkJmgv9q+Bo50vVc281n8MKlthiVMsOqPsknVQ7Ko3YpFGNG1sj9HepEafgtRLmDiTGUtu3wTyNLTrcVfS5Ic3aplNpYaPVtmkU5k1ZptscsPvbIWozYztkY24RmkE1nho5GNM2Mf6YRInZJdep9F5Dzzcs6eKJnb2ijSl9271K7lk175I+pUAXmVZAQ8Gcg8/azCr2wjweH2juqr3sy41HZ2EZIosTh883nGopdepMboyatXBipHsvR0Rxa/2z5zfZr1URbpRHYnI95XFrWb8X+NURuVIxlGemdwW+5IRry/KCOdEKlTskvvMxmdZypDMmS/IhBB+rJzO2rXK3+MWhWQV0pGwK+gdm+aJT6u0U0HjA5PJ1qvxmxbbhc8wXLp6YrUmcH7b0GfqlP6QJ+37FI5kqWnmzhUeeu7IL7xZJ5WZn2UxdfVqqepFj6GLGpXG3uvrMWojcqRDCO9M7gtJxn5zIzeZ9M7z/R59gF1x83crD61a92o9PQ+ok4VkJmgv9q+h2/qV74EmMWzzVnpoTozwZNpywFevrdUWz9Ue7oidWaQXqQFh7PqlDcM+rxll8qRLCPdms/WotMrGuqNWOGjLOiS3lVPUy3UD5JF7Wpj75W1GLVROZJhpHcGt2XFvjqy0fuLMtIJkTolu/Q+m955dmU8V9rWmNWndkiNnt5HC1fwasnIrs14BIeDj2tGWl9UAtXZGXj07wccPzMuf18Z0RWpM4P0Ij00hvJgV9uWXSpHsox0e3yU73/9hqxMoEpW+SiL376cZOT/qBzJMNI7g9tykpHPzOh9Nr3zjN/5fGY9rp6LWX1qh9To6X20cAWvloyAdJeH0U78Oo3giIoCCul96VV1ZoIn0hZbVI954/caEV2ROjNIL9LDv6PhCZ4+a9mlciTLSLffnJVPONFXNCt9lMX7vqqXNc96QU9tDOoHydKzsVfWYtRG5UiGkd4Z3JaTjHxmRu8rILvL84xx8HlrH+ixei6kL/vKaGRHr/wRdaqAvHIygtyBv4NrXcO38LY9e1U+Ezyjtm4DAV8+uTsjXRCpM4P0Ij38psEXhz5r2eUJZQafv96YmVvqlDESeUWz2kdZPJnKxnjJ6It5u/zQK2sxaiOfIhlGemeQTuQkI5+Z0fsKyG7EYRyz45G+VXMhfUgU36dbdvTKHz2pArIrGSHbw4DebUEL138HV7+n4hta68lY5TsCz18h9F4VwUgXROrMIL3ICPpWXR3c+r1ll7dhoUQhhtWuF6+1VzXRVzSrfZTF7UQy81Pir3xqY97lB5Vl5mXUxm2N4nau9JF0IjP7csnIxuzYo+OO1CnZpXcVO84z3VbOjEf6Vs2F9CFRIvHQK3/0pArITNBH2s8+cYDaZa+MZtGTLdK7Zm/hB03rQFL5jsDLPImOdEGkzgzSi4zgwFZdzal+b9nlfsjEtSejvSvT2qua6Cua1T6awW0YJUQ9pKOlZ5cfVJaZl1EbT6yitnocrPSRdGZs6TGykc9VJ5I0YtNIJ0TqlOzSu4od55niPXtT6X6YSY5qSB8SjT23o/UQr/Kazx4zqQrITNBH2tP5TB8+wLuCTv0hM/jBSdDWUPnMmEZto7r96bhXN6ovi/QiEXR4ak7VtmVXNKko8cNzlIxqU9IGEnlFA9K/ykcz+HdxZhN9j3Wkxi4/qCwzL6M2ejpFsDuCt1npI+lEZvblkpGNPo5If9FxR+qU7NK7CvpU/6vOMy/L3CDOrq8e0ofMrIOWHSqv+ey2ZMQ3vsyrD2+3aqJ7+OZ6JcilA1m1kYpR26ju6BNdVF8W6UUieLBH/OTfOcgctpmnHj8wvT8+76F6q3w0gyc6yMza99uV1lPZLj+oLDMvozZ+IESfMpWA9vTOIJ3IjG9KRjb6morstX6L1Bt3pE7JLr2r2HWeqQxfRJm5zRshfUh0HeCHkR0qr/nstmTEN6TMNZRvSLVsUWWSq7hjoxlhDXdMLVhVNrOQRm01Z6Oncz9Ie3ZE6swgvUgEPzyjB4AflpGnDd+QI4vQkwW3abSZrPbRLOiU/kyiAJ4cIr29Y4cfVJ6Zl0gb33NGlAndSh+53hWHzMjGcn2NUN2eTojUKVmpV/UkK9h1nmm9R3W6z0Z7SQbplIyI2qE6NZ89elEFZFcyAhigepHMO7IRq1xyFQ8WAm4WvzqrBZbKRgupxqhtJFMuN9Fe8KvOjK09vP8oPjZJzy4/MCPJhR+a0bXgMSMZsdpHs/imioxudIQnC5F2O/yg8kxcRtr4vjPap8p4XLlGXG80FntEbPSEutdnmYj2dEbqlGT0Ij283qhuBmyTzlXnGXOuOpGHYY+/iA1RpFMyuv3xsfX2AtdZ8vjEK8wEfbR9ufH1JrsM9lZi4HWQK3ggXN34y7GW9uvzzAIVo7Z+ULSecLTpjDJ1UPmMrT2kF4niNxGSkV1+sPUWii/szFh9ISKRw3a1j67giTNCv611TP9+1az6EVb7IVKnJNKmTAJbt1yaB/dPxpYR0okwx+iOSo2IjR6XrT2QvYwxuz97OiN1SiJtKFO93rpQHckqdpxnEE0wfN/BHyuRXvdxax14zCA9X/R8dmsyAqXhDJZFzeccNEy+TwDSmgTwesgVfJPtbZZRfBxlZqnPMwtURNrqIEOwg3lFsEObJ3V8kbQWk8pnbO0hvUiGMj5GdpWbhuaDWEXKmOPnDGWC1ItXZ6WPruKxL8EG5lbi9kr4LMpqP6heJi6jbcoEjf0AP2MnZbRXmfs/Y8sI6ZyRGiob2ehjIwbkI8bpByCf6eeezkidkkgbj1mtE4mjOpKVrD7PRLkO0Kmx4QPtDwg/95KbGaSb+fcx8jvxX1sHyGh/6vns9mQEcJJPZkuoQ90eZZsreABED5QePvHodvR5ZoGKaNva4SHBHgWwfFHaKNRmxtYe0otk4u4RuNY2Yhdjdf+2ZHaMriPDKh+tgLUWmSMJ8Z1lpR8ydUWmTRlnNdE+od9n46eG95OVGiqL2NiLSyQz7kidkkgbnqxr5wi2O2X5alaeZ4J1MvIB4nvESqRf8+8JSUtYLyN6PlvvmQQMkCspN46fmYAVycDh3w3Vg5qfI0HzrtRijgXNZ8+KuVfzERsmT19uE6K1ydNP7yo2wiv6oQbjZC48geJnPrs6B69O+eSLr8pxq6yXNOyEg5iYkR3PtKUW01ozszHd0rl7nagvn8tVa6Hls6cmI4fD4XD4evHD5PA+PMOvJxk5HA6HwxQnGXlPTjJyOBwOh68CruZ1aM18f+jwupxk5HA4HA5PIZtc8J0F1d/5/YXD/civJxk5HA6Hw+3oEOKLiSM4qFQ/8wXGw+sjv55k5HA4HA6343/l0Ps/I/hrL9XjrykO74V8e5KRw+FwONwOf3apg0iHEUkJ/w+Q/qMr/5Nv/sz03Iq8H+7/uzjJyOFwOBy+wPc//P+1aAmvcnb8h1uH5yMfn2TkcDgcDk+D2w5exXAYeQJyx3+4dfgW+fj4H8w723rPLOTUAAAAAElFTkSuQmCC","Name":"H3: Arial Nova Cond Light: 36 pt","Paragraph":{"Font":{"Name":"Arial Nova Cond Light","Size":36.0,"Bold":false,"Italic":false,"Underline":false,"Color":"Black","SmallCaps":false,"AllCaps":false},"Alignment":0,"IndentBefore":0.0,"FirstLineIndent":0.0,"ParagraphSpacing":{"Before":0.0,"After":0.0,"LineSpacing":1.0,"MeasureInLines":true}},"List":{"Visible":false,"BulletType":4,"StartValue":1,"IndentLevel":1,"Character":8226,"CharacterFont":"","BulletStyle":0,"BulletSize":1.0,"BulletColor":"Black"}},{"Base64Png":"data:image/png;base64,iVBORw0KGgoAAAANSUhEUgAAAPcAAAAaCAYAAABrVsoPAAAAAXNSR0IArs4c6QAAAARnQU1BAACxjwv8YQUAAAAJcEhZcwAADsMAAA7DAcdvqGQAAAXBSURBVHhe7VwJsqQqEOxzeSDP42m8jIfxg6JSe6Gib/xkRMXEvGapJRNw6f7NDQ0Nn0QS9zQP3W/+/ZJ1Q/iLhtL2B8Y+6/fr5zH9vQrGPpsrWX//jDVjOjc2qo9hXdfNXT/Mo7eIJ3FHnuAY3Ty4fZ7mKfAhxnr0X2PvQ+DWMNM0zj3pG2KonDMXFt9C/dJ/NzwrbiK2uuKGRKg3578u7sMi0dMQFfCauBfy5/0Yi0JNzTGmAYoaW82cqQhxDf3mG/X/QXFzhLtXCBChoGCuw+4uxnfEHa1kNyzDO+KWeUCM4zF3+iNWL2cycI1fFDe/+lUUt1aU15bacjwv7mCV8vOGuAnvAlf3o3Tc+VCeYOiMgFLfaRzmLuv3PKf+irgnlIjd6okbE6m/gVhv4BZxq/WZwhx44a2TnzfEbbbH3MxFij7rUOc74jmPPyFu7ERuUkJK/cFAR7FYMLST6wstmj82DoXOr9vymym+IgcRDfGGTt42WLyhM4xifOcIdLGe6jznb0x5Y1nHz9seOTLFCrAuXMsNwzgemweGKwlw12fmKuJUDpjvddFg+JFyimHdA9hiqC/uPAFBEPDGhiyEMn8Q2KSjIqpjovn74Hfed7HDd5u0nus+nqiviFtqL57AMgs1lgRnx4L8wBb5UyRuB5Sd2/TX2NllwDi7IWwc2TjEgk/5yH9E3JDUcRWCxZPIWuoPhFQU+HeNGNhPankhLRLAzxXLiLXBJBiLgvxN9FjOuBHaOYS927mFyp2n3a6LGwvlqKuHq/Kur8PmF7Fs7GviLjWBPKBYy4SehEUUkJNASTja0eWVlsuHTCSVtGR1P1bhePw8+jF9A24Rd4mxBKXjdaHdkQ7mup2pWUmeosFccYvLRXGTOfPxPBy8U9zwCE65gWPFY1Bu1BM3cG6b2HboMtgj+QZUDHHRoPnQjlwaacEqS+az8/GkuKOYWGCiCSSGvtITgDtPwdh8q2IsBeJCNOAwymFlcXNd9ZzY3Kkkbhj04bjt0FVYYoCfS+TAfuokOifACDsf58Y+X8/4phoO1ZezACw+xFg5Fi8vyuoiIr7Uso8hjYXmqipuKV40PvDBHqOKuOXdyhvUWWjJSEC7EL8jl/lZJsBpeZUx3hmlb03Rvk+LezGtZlxOd+ht3eJW5nAvNBJYYXM7p8enm8Qtxqu1Q58x3Lj/hhpYvY3V0E1WJ8h1isc4H8r8tAWYHnPsbSSjfW8Rt1bPKT3a2udYTTxtqdzQ294hbnhULRS3sGNzj5uIT2zu/2fixtcJXnPnRQQO1m/mqm2IShUgd6Oo7+dhHIOu7Hmqi3uDeF1dMpbe9g5xwzFKxM0LW+tv5h7VVrsvA+GNV2uHPmP8+464GRG5jUxuJy7HedLa87wvbuyDIojT19zeOHG+vOLG/aKFOYy+5ikB5czPYbvuK/STgZWzz4gbz6uvongVx4nxJn+FmGSD7LYfdgF5lNWTfcyU+6oIPwf0ldZUi8VVP7KA+8SN/XLn0diZz9UmAvOLj9fKiTX//dfcKryiueiPo+g6Eb1+rhCTzJFx2y6YLy1w85wjEPa/3GA+6JH2n3nOfXJBWCHz6toXR/j64HcgLL9hPjPf0r/fEDcuoMcfdTfy+rlCJi0exzKrgA+Jm8sfzpdqvICsWMpPffw8OeCcDsMidcVt+wFRXh/Pzr5biuET4iZBulZRvBvlBfL6uUIlLVmBcwtzoh2Acitv/4C4lR8t0GNJdund8thGE3jI15CLzRIVPXGYxnDHWnRcdAOg/D5+dIEaPCVlYE47iyW9fEDceEx/svGqfqyOXj9XmKSNj2DAt6jynzVCcyHnnxF3/NZUvINv/9xQHDseSbmfHLL6e2NZx8/bZvkCO6khbon8mknkITVcY96ussrA85vELXwrLAefq3UxSOJuaGh4Dry470YTd0PD42jibmj4KJq4Gxo+iibuhoaP4glxz/N/W/xTHZKGStcAAAAASUVORK5CYII=","Name":"H4: Arial Bold 20 pt","Paragraph":{"Font":{"Name":"Arial","Size":20.0,"Bold":true,"Italic":false,"Underline":false,"Color":"Black","SmallCaps":false,"AllCaps":false},"Alignment":0,"IndentBefore":0.0,"FirstLineIndent":0.0,"ParagraphSpacing":{"Before":0.0,"After":0.0,"LineSpacing":1.0,"MeasureInLines":true}},"List":{"Visible":false,"BulletType":4,"StartValue":1,"IndentLevel":1,"Character":8226,"CharacterFont":"","BulletStyle":0,"BulletSize":1.0,"BulletColor":"Black"}},{"Base64Png":"data:image/png;base64,iVBORw0KGgoAAAANSUhEUgAAAMcAAAAaCAYAAAADpUg3AAAAAXNSR0IArs4c6QAAAARnQU1BAACxjwv8YQUAAAAJcEhZcwAADsMAAA7DAcdvqGQAAAY4SURBVHhe7VsBkqwqDNxzeSDP42nmMnMYH4GAhHQCqPOmateusv5fhdBJunF1fT/7gwcPINgc731bfvafn+ZYln1ZX+Hqd/HelsBn2be7iby3fQl5LrcHvhcp/9CP0ItL4HxPhTk79/3a16CjQ1fLvjr1fr+2MD6PDUeYu76+05/GHIHIuh5HIfkBYU7AMsd7W/ftil4+YI7LnBTqjWvdL4X+3+bgOT8L1eS1v8KxrY7RX2u8toDxn97AUN+kOZZN3SXeTPjyrnUB0BzM6xKtu81xByeFsPMSx7j7fnGTmjaHoym+E8pYKU+ks9cazl/dGDwYfeuao1z7JLkO/rQ5YkzKnU3yLXfMmsOtBdBbyZN/rjFtzEkYXAfMQXPJHN/btf6yOWLtY1/8Hn0ckwLt7fbt9dRjazzn/il3XDEHFOd/xN81hxTFV/swZY53Er9j5NYMvfG965dwxRx4F0i3+RiQC0cLLKuMQc8sC8Xm6+XtA50Pk9v16MEox6KxWxgrRcFc8xg+2sREnHAQL/XSwzAHEqF+ixLqUa53OJX6TAq7FaTB90CnJ228jPhGqeIucmNYc09CakpuAghz5jh+BW37JjXn961vjlxkRTw3Iv2XGh9NUMVIIkvNoTcP4m0FEEoqWDWeBa4eRt+UdHZ7+P/wc40SZ0trvkqBGoMjsaFzvFYyWF3wQU65hpPmaHfXcKYjok5PkMAztzAm5laMgmtlLj0F5leCDZpDbdAWUvysmzXrgPUo1nH65pqDRJCaikhVBFBSuejgWkq0EYo1nomr8SUh/jmD46jdFZ1X59qmEayNA4ztcJo1B9otfZGM9aS+pA0YgPIAc89C35lR3SUgTxMcD/DNG7Y4b/RNmoMDikOJIiMTwIR1ARhFKFKo5vjCbcwcdhGByBtzIDGWeaBxr3AXXMP5Mt4yxymw0NuCuGv4Pcn5HnNDbpSzCgbWvssczF/mxbyd4KfMAbUL1hozx8wfAT0CtB7Na5OhddIzRys4b0dM18bMgQWeoNaozOEVH66PcKc5Yiyn7nARvyfjAk9xbjcHx9D8vJwSTpkDxmPt1RyGzIGKWn4HbRs1SSCAEqQHIoIUsbN+QCrMiDlG4gBzxN9N7Xl5HHGIv5fyaYUbzaGMXMG+1hHZV83B3CBv7psT/Iw55N3pgNRewGlzEKDjPQIgHsWgtyD840fNQVzNoypwEX3II9wp3eaLNzrJJAq3mWMkD/uuYoki52vxo4fx44XJnebItUOcCZyvE9zbLDQGzFHHumSO0qya3Jw5iFC9uCTorz9/5zi+zdFHtfNnc8QgvRokiFeDldkj7jIH86K7LMwhv8VTtT9njvi6PZyPhohv5ECc0+bI2rGMQejXXm6mPXzFHHWCE+agxcXK7Xr++nf9WqWQRZgDT4j7EFS/yLOA+QpYec6bI61Fc+r3//eZIwnRyyWhJ/4z5sB3IlA7o28funNwMnE8jWuLw/EqNsrNFWCBjYS8OLTrbyFICdOao1uHBi2Hm8zh5ZABaxJrPWMOS0QgzglzZOONzEljrZy1XnxYeRFAj6+ZgxcT1/1G5N2PHnbVGCXKY7wOx9wGzWHHoSkUp2oA4KHixmeN8IyBArbzbzGH19gKvJasrd+TzPcIbYxHdVFzO0AxPHi1m42VawjNBuprrD1gDv5ORpHrNCKTADHhrscFUKJg4qPmsAsJigLHtrWw81AcOpws0wpwjK4QYL06PeE5xxRQk4C844s4aq4P/06A0NPLiViAb85Nlg33TZojNE/8naN6c0EFlKQ7jagIos9H0LxiQv5Mw/x8hJDFQQ/FMfZxsTS3rAs+9yBwjJaLKiAXLz3o0ycGx0OxaKbFKZ8fMEdae8BEpWe1aDo9AQJva5X6w5+dyIFqro28wXgvRtIhmIo6p+vn/rET1yG+gaS7Pq/HuSoDGn1rzKGP9K+yEDG/EVT0+DeBkDD88BDiMEQazzEMwYiPCxvzqg8PKfF2WS6KzoGNXSmh/YAtchMPsQmQ07A5kOBtKBOfMAdBfuwZ+h2mq5pPmYPr1z1AT9s6u3qxUNUh8K7j0SaAoqG+sTkePPhN6GwSg3jM8eAX4jHHgwcGHnM8eGDgMceDBwbuMMe+/wPmWjADkrnB3QAAAABJRU5ErkJggg==","Name":"Brødtekst: Arial 20 pt","Paragraph":{"Font":{"Name":"Arial Nova Cond Light","Size":20.0,"Bold":false,"Italic":false,"Underline":false,"Color":"Black","SmallCaps":false,"AllCaps":false},"Alignment":0,"IndentBefore":0.0,"FirstLineIndent":0.0,"ParagraphSpacing":{"Before":0.0,"After":0.0,"LineSpacing":1.0,"MeasureInLines":true}},"List":{"Visible":false,"BulletType":4,"StartValue":1,"IndentLevel":1,"Character":8226,"CharacterFont":"","BulletStyle":0,"BulletSize":1.0,"BulletColor":"Black"}},{"Base64Png":"data:image/png;base64,iVBORw0KGgoAAAANSUhEUgAABOIAAABuCAYAAACKu7z2AAAAAXNSR0IArs4c6QAAAARnQU1BAACxjwv8YQUAAAAJcEhZcwAADsMAAA7DAcdvqGQAADGRSURBVHhe7Z07siw30qR7g9xHL6KX0CvgBqhTb5kqVYq/SK13wN+8hjmTt8Yd+YoIPNI/Mzcjz6mLVwQCASQqzz/+MsYYY4wxxhhjjDHGpOODOGNMd/7973//9Y9//OP/0//8z//8/QljjDFmLP7zn//QtQtrmjEzwvwZMsYYE4sjqzGmOz6IM8YYMxs+iDOrwfwZMsYYE4sjqzGmOz6IM8YYMxs+iDOrwfwZMsYYE4sjqzGmOz6IM8YYMxs+iBuXP//886+ff/75/9rkX//6l3OKE+z9eC9jjDGxOLIW8t///vevX3/99a+ffvrpk7wZY/4PPogzZh0wb3/77be/fvnll8/c/uc//0nnNzbG+D3WRXweG2djZsIHceOCXJvZxnGmDRszyJi7ICdArMTBuMr38XP8Hp/zHDVv4RNZZ0skZmsvAtD+qRyEPpj7qEAeqW2TiM2kN4m5KHv6IM6YOcBcRaxUm9+zwr9HOX/88cffJRszLrPloy1W6gtiCOsLNGN/KmFjBhlzhf3lE+ZPR8K/w79HOb1pxZNKeU+0Hj6IS+T333+XNwF8EPcM2JqNa7a2TaKDYSzKnh5nY8amtc49FcpF+caMig/ixuQoJhkNGy/ImLNEH1zhQK4nvfac3/KeaD18EBfM2ScAPoh7xghB0ZvEOJQ9vegYMya4IVwVhxFrHQvMiPggbkxYP/ZyPNGw8YKMOQLz6u4NuCOh3F7zdoQ9J+S4tR4+iAsCk+P766ct+SDuGaMERQhfYfXXVp+h7OlFx5jxwFf12XzNltdNMxorHV6t1BffiLsPGy/ImBa4mMD8Jlo9LkAcxZMqeU+0Hj6Ie8jdr+V4Q/EMdXDTU74ddx9lTy86xoxF73eloH5jRsEHcWPSilN4eGo0bMwgYxQqdmSper/F2tBD3hOthw/ibvD0BZQQ+mDuow5uesubxHsoe3rRmQdlQ8e6dbhyCIfNLmyPP7qgbgxjfuP3+NyVmO44a0ahdz4ayUp9QZ6ucnTnFW3YmEEr4XwljrM34XBpBXtnzL/vP8CA/0cucGVvXXkYx+rvIceucYiKIT6IuwAmwJWNSEsO9s9QEyDSB2BvBHosDFduPXqTeB1lTy8686Bs6Fi3BmfWPiTQsPd3kn0FfO31TLx1nDUjMFv+3GKlvgA8ANi/MgYPB5xTHLO3/V4r4XwlBswxNo57YT2/+lfQsfc6cyBX8Vog5DOsbucg7yYqhvgg7gQICFjAWZ1KCCA4wFGbFwf7Z6gJkOmzCPhnNqMQNpPmPMqeTprnQdnQsW5+sJYx2+6Fz0QCvzlKxCufiBvDmC1/brFSX8x9mA9AK+F8JYajh2ZP84Kjd69XfM0c+xBWt33l3UTFEB/ECXACjnrOXpHdhKC03xyotl41lPkRNQEqfBYHcmcOZiue1KyCsqcP4uZB2dCxbm7wJJvZdRPWyKx5ihjaSvRR95Pbd8Y8pSIfrWKlvpj7MB+AVsL5ynNUvNgU9aDs6AJEts18EGcYUTHEB3ECNcBKOLVnmxHVVk/gZyj7VPrs0eKADaQ5h7KnD+LmQdnQsW5uWg+jEOMqHji0DuOw9hrTi9ny5xYr9cXch/kAtBLOV57Tyg2ix7G130I7MlF/Jd438t9NVAzxQZxADfBemPy4dtt6Iq/aGh2k3oayT7XPqgC9yXY+h7KnD+LmQdnQc2BejpLfqlu/qKeV9DtOmF5U5KNVrNQXcx/mA9BKOF95RmvvkxUvWt9EynwdkIqLzjveTVQM8UGcQA0whKfzZye9autVQ5kfUfbp4bM9n9SsgrKnF7p5UDZ0rJsTzD1mz03VX71vJf6+FWd6MVv+3GKlvpj7MB+AVsL5yjNah2JZr4tAzsHqgzLfFafiovcn7yYqhvggTsAGGD+7+pdfVFuvGsr8iJoAvXy2tSj5+vIxyp5e6OZB2dCxbk6UPaFeNm19RdXvijM9qMhHq1ipL+Y+zAeglXC+ch+stWzsIFxMyKR18SHr4aD6gxHOOd5NVAzxQZxgG2DcaMLEvzvhVFsd7J+hJkAvn23dHsl8UrMKyp4+iJsHZUPHuvno9eT5CDzUYG2CMr+aYoxitvy5xUp9MfdhPgCthPOV+7Rup2cfTrUOAbNyAOUr5t1ExRAfxAlw+BYRkFVbI8p+M2oC9PRZ1SbIT07aqLHzQdw8KBs61s1H66lz7zmpbsX5gYfpQUU+WsVKfTH3YT4ArYTzlfuoG2JVa7D6BlLWKyqUr5h3ExVDfBCXjGqrg/0z1ATo6QP42jJrE+TbGm2UPX0QNw/Kho5186H+MMIIayz+QBJrG+QHHqaa2fLnFiv1xdyH+QC0Es5X7qMehlWNnYpTaFcGLB/KqsvMQ1QM8UFcMqqtVw1lfkRNgN4+oDawfpl4G2VPH8TNg7KhY91ctL7+OcL7Lltfm/X7OE01s+XPLVbqi7kP8wFoJZyv3IeNG1SVr6MeVj+UAavHMdFExRAfxCWj2upg/ww1AXr7gLqy7acnbZQ9fRA3D8qGjnVzoWLYSH8BWj3wyH5RtDHfzJY/t1ipL+Y+zAeglXC+co/WO9oqb6Sz+qGMP9jA6nFMNFExxAdxyai2Otg/Q02A3j7Qeomp0Sh7+iBuHpQNHevmYoZDLj/wMKMwW/7cYqW+mPswH4BWwvnKPapvoylY/VD0nkHdwPdDPxMVQ3wQl4xqq4P9M9QE6O0DrUUq609rt0B74GsYl9aYYWOLz/U6+FJtO9sevJ8P745COewgAS93xe969vEKs9htj2on2jcaM45vBa2vfWKOjQJswtoIVfMmX8JXf7EBYf3EISh+jj72WOvOgHahfbAF6wPWDvwca8lZf1e+iHJmY6W+jMQVvxvh6/Xf7dt0hdFjBWsXhDYZDdYvNm5QJeoPNkSvr6q/9pM8jvZz+PmWT/XMNaJiiA/iklFtvWqoSFA3FsKtLXDo2TYHagL09oHWte2qMUYbkACpmy1Hwr9DEKy8Zq7s2RqzJ/3s0ccjRrabsk+ksufuyOM7CrPc6FXJMVQRZ2f0JdaOM3MO44kcgf37lpBjjPLOvu+c54pg55adZspHj1ipL4D1Bariqd8dxTL27yJsxcqFjsCmGO1m/7YljBHGKgqMAasnUk/G+dsvZtqDtdbeSpSNo8dR9TfSX1eD2eZovmw51fe/O6Po+AEqY4gP4pJRbe01idVTBGimF12rSTKCD7B2QdkL7ZNApnS0CYlC2VONGTax7PN31GsubsxgN2WfSGXN3ZnnRTVqnJDojAZrJ5R5c29mX2J1H825iL7Cd3o9tcbB8t3D0m9hzWHMlj+3WKkvgPUFyibS7zAHFezzEbZi5UItInKyqFiBMWDlR+ruOM++B3vbQZx6ODnTfrkaZpvWfInKqRBzo/ZzlTHEB3HJqLZGOcsVVFs2wYlnQU2SEXyAtQtCQM8iMvH7FsrNXnSUPb8XVSRprUTmrlBmj4OVWeym7BOpjLk7+7yoRtkZT+xHg7UTylpbZ/clVq+ac4iz0X2tnisZMQvrxPdBwUz56BEr9QWwvkCZZPidOqBin42wFSsXYqBdaB/7/F09jRUZNvjWnXFeYQ82ykEcqx+KPohTNouuZyXU/PsmI3ZAWKefUhlDfBCXjGorfl7NGYcf6T1ALdQkGcEHWLugLJtH39BQaj2ZfYqy536xy9gc7oWyWbKbxUx2U/aJVPTcXWFeVMP6B/VYr45QB/IZbV3Bl1h9bM5hE8w+G6Gq/CLjYc2m73VC5Xgj5CJXWakvgPUFyqLS7wD7XIStWLnQN5jPWTnZk8M4jAErM1J3xnmVPRhrN1QJqx+KfqCuYqIP4jRq/u3JjB3Q0/1cZQzxQVwyqq34eTWsHd/q0a47qEkygg+wdkEZY1u1QdyUtVFU9twWOyyumUF7E+qouBk3m92UfSIVOXdXmRfVsL5BI24OqtaAVXyJ1YV4tyfzEA6qiK+ZhyGb9v2YKR89YqW+ANYXKIMqv9tvLtlnImzFyoX2YE1gn4nSd1+voNaGSN0ZZ1bOt2bYg7F2Q1WHU/ALVj8UjfKlin3CrKgx24D9ML/ZZyKFOu5SGUN8EJeMamuPYHvG8au/PnIXNUlG8AHWLih6M3t2g4gEEf6GRfJ78cD/4+f4/dkrwhkbRWXPbWFvJbn42hy+NqaSAPwcvz/7wnHUlcmMdlP2iVTU3F1pXlSC/rJ+QfjdG1nJl1g90EbL/hDiJ/KD783x1j+8I+pM/zLX6LNxqmUvgJ8frRnbOoFy2O8z+5nFSn0BrC9QNJV+t99cst9H2IqVC20cbaR7x4qz9niiO21bZQ+mxhe+W4F6YBTh+9+ovhpNa8wQA9Q8wM+R+8C+iBPfIJ5gH302fkDbOn0V1YdIbf76GZnZFt+Z2qvaip9Xc7Sp2C/wo6MmSW8fQJBh7YJYYLmL8qu9MBZX68Tn1djuFb3gqjq3pI39Dv7MktkW+PyZzXXW/FzNbntU/ZWxbuXxzQZ9ZH2CvjdUb2A1X2J1QKCVHF+Ns0iijzacGTcsz9gres3A2qTqhY1nY6W+ANYXKBLMU1bHXnfiRMvvcNCl4nWErVi50IbaBKNd0bEi62BKxWDMgSyOcs9Z9mAqJ4f9K1AH1WhXNMpPjKY1ZjgY+/45/P5OvnM2l8qa01Ex5DMysy2+M7VXtTXLMY5gk2BT1oKXgZoAvX1AJUdQ1Ga2VQeEoPbUlgiKRwlS5Oa8FdC+fwYfflo3xvCof1c3bEesaLc9LRtWsPr4ZtMav7exoi+x8iHA5i7advfADLGzlWvcfUqtQH2tsXzSlw3YgvVJbQp75yJ3mCm3PgPrCxTJkd89jRPK79RhSIStWLkQYP7+dH61YgUO/TLola+0+vrUV6qAT7L2QxWweqGM3IvVk+WTq9CaW98/izi8RS71Xe5eiE/R+zkQFUM+s2a2xXem9qq2XjVUJHgqs3+ihYmAjcdMqAnQ2wdaASGK1pVcBJyoxQjltJLMyM2Usud3/ZF1HvUP8ySSFe22R9mwKtatPr7ZqLUKehsr+hIrH8Lm7/tnEX08OhyLGkPQumkSaS+g4ty3eucid5gptz4D6wsURaXfIRawer4VYStWLoTDtu+fRfWzFSsy9ic985UV9mBqjcwePxWj0J4MWF2zxsMq1Nz6nuORvsLymL2i93MgKob4IC4Z1dZIB3wjagL09gH1dDxqQ6X8CYpO/ADKayVIOHiMQNlzr4wDDvSP1bUp6inKqnbbo2xYEeveML7ZtMbwTazqS6xs6LvuyD62kuOorxEhRrPyN2VscM8cioyYjx6hfH/GvgDWFyiK1rzN+Pp1ld+xcqHvw5fIWMEO+TaNvIl+KypWwCcyUXMuK+didbXmGPwYaxs+ww4rMYfxO4xfdC4xCmpu7ZXxNeKjw7hoomKID+KSUW29aijzI2oC9PYBtUhEJRLViR9oJUhRi66y56bMxV3NUShqnq5qtz3KhhWx7g3jm01rHryJVX2Jlc0UvTlQNyeibjBUxG+G6temEfPRI9RYztgXwPoCRYCNPysbyjg42mjFJyjCVqxcpuhYoXKIqFixp2e+sgrKFyO+bshQFx2y8i31iorv+Y15gJ8dzU0m+PZqPqfm1qYs/wDKR6Dow9qoGOKDuGRUW1ebeNWoCdDTB1qn8REbOOVLUMbThT3qfSQQ+v0UZc9NWRvgDbWARiSAK9ttj7Jhdqx7y/hm0xrHt7CyL7Fyv5Vxq6C1LkbcOFYHYlmbsw21Sds0Yj56hPL/GfsCWF+gCNTttBX8jpX7rRljxZ5e+cpKtNbL6Pyn5RtZt+HUXNt8BD7ZOvi5IsSNVXxPzS0oOz62bshHf6sqKob4IC4Z1dZVJlwv1ATo6QOqTVAE6rAoO7BtqPojDqtaY1dhUzVPoadPfVe22x5lw+xY95bxzaY1B97Cyr7Eyt0rM86y+qCnD1gQm1m5UEWOhVsQrG6oYt2KRsWAGfsCWF+gp7Q2e9kH9qC1+Y+wFSt3r+gN7R5WHxR9sNMrX1mN1telo2zWOoTLjE2tgzgc/qn1+okwntGHztWouQVFz2NGa12OHNuoGOKDuGRUW68ayvyImgC9fKD11aKIrym0yq/yJeXL0NPDKmVPCIthNq3E+snTttXttkfZMLOfbxrfbFr9eAOr+xIrc69MX82KDa1bhBW01o1eucgTlP/N2BfA+gI9BTkBKxeq2ERn+x0rd6/MnKwqj6iqZ3WwbrQOpJ4eTLfWRNSbOd9U3RkHcHuh/Jlyx2/U3Kp6OI2xY/VDkQeBUTHEB3HJqLZeNZT5ETUBevkAAgxrDxSRtKgTfgTsStQC9HSxHcGeqg1P3mewut32qPHLjHVvGt9s1FoFvYHVfYmVuSniYVGLrJxN3cbIfAfNN8pvKteuKLLs1AvWF+gp6kZa5k2xbzL9jpW7KdsXqnwQ5bF6MvOVVWndWIOwP8KDritg39TaV0HZD+lbOVG2kAfMehin5lbFbbgNlRtE5jpRMcQHccmotl41lPkRNQF6+ED21wSA2pxlb6C+Ucnf0ycdyp6VgVs95X6yEV/dbnuUDTNj3ZvGNxu1VkFvYHVfYmVuyt7QqI3a0/WRlQllvTOIMVM+esRKfQGsL9BTVKyozOszbcXK3ZQdK9TN5OhDzh75ysocHcZBWMPwQAk2/r7Jhv+Hb+H3+Bz793tV7A3QFlY3E2IC1m60S80R/Bz+pQ6JvoUyZ0TNrezYsUfZbsQ9T/MgbjaNmCyosXWwf4aaANU+oDZNmyICT+uabWVgA62vbz25Ij5C4G6N852+vcFue6IWpbO8bXyzaeUBq/MGX2LlQRW3eDCGrO4nGw1VJgR7VqHmzYj56BEr9QWwvkBPwBxkZUKVsSLTVqxcqGesgCKpzlfeAA6h1CF1lFB+1TxTPrIX5sSdQ0GsUWfKnzH2qn5VxseKOBIVQ3wQl4waWwf7Z6gJUOkDR4dwT79KtJFxU+sJrC3QkydUIwRuwNoA3WnHG+y2J2pROsvbxjebVh6wOm/wJVYeVHF7rHV4cReMBSsPqkTNmxHz0SNW6gtgfYGeULHBO0OmrVi5UEWsAKxuKJLqfOUt4IDp7I2vq4LNKh9sKh/ZFDEf8OANeQYrf1PVvItCjdvM+zlGVAz5RDYV0GcTBmU01Ng62D9DTYAKH8BCoOrfFHn9VR34Vb4HZ09U8NmjyqwO3JF9e4Pd9mSX/83bxjcbtJO1H1qdN/gSKw+q2tiwuqG7KH/F2FUySjsiWKkvgPUFeoIao4rbYnsybcXKhWaNFYyMGGv+H3hQcnTAdFbYT/V4oKkOFNGvyFvXKKs1Vvhd5QHkU9Tcqt7Pqa84R/lSVAzxQVwyamwd7J+hJkCmDyAQwm5Hi0t0kFaLQS8fUj79ZOyVPasDt3rf352xfoPd9igbZvX3beObjWo/tDpv8CVWHlQFqxu6i4rVOFStZPZ5v2elvgDWF+gJo4xRZjtYuVAVrG4oEowTqwPjap6DcTzaK50VDlR62AV7Phza7Nca5AoZHB3GVa9rT1Bza+aLFYyo8j+RDf+IFTabIhagaNTY9ggqK6EmQLQPIHDgWrBK+plw1TgSVgdUHdQ21DuMntwCVPas7qOar3f8ipUDrWS3PcqGWbGO1QWtOr7ZtPKA1WF9hlbyJVYeVAWrG7pLdbxRRK4ZvVmpL4D1BXrCG/yOlQtVweqGIhnFjquBtSvqAO5bWP9Qfi+yb+WpdX/TLLfi1NwaZT8X9dqoqBjyiWyqsbMpYgGKRo2tg/0z1AToKSw+GYGa1QVF3rq7AoIpaw90l9ED953YwsqBVrLbnqhF6SysLmjV8c2mlQesDusztJIvsbKgKljd0F2wKWPlVX+FKXLN6M1KfQGsL9ATqtc5RaatWLlQFaxuKJJR7LgSVy4sPBHqWRX1mgxoFt9Uc2vm/RwjKoZ8Ilt2Y6OZqb2qrVcNZX5ETYBeiv466saom3vWHuguyp7VgVuN99XY8ha77VE2zIh1bxzfbNRaBa3MW3yJlQVVweqG7sLKgqrXjJny0SNW6gtgfYGeoNa56ps6mbZi5UJVsLqhSCrzldXBTS31eoe9MOb4hhGL0SgDP8f4nykLn+n1oCwbdaNwlm9XqLlVvTbjoRxrR0SMBFEx5BPZZlt8Z2qvautVQ5kfUROghzKfzsy2SbwbaJU9qwO3Gm8sjFd4i932RC1KZ3jj+Gaj1ipoZd7iS6wsqApWN3QXVhZUPddmykePWKkvgPUFeoLaJK/kd6xcqApWNxRJZb6yMjgMU3NiE255Xf1aJT7fuh0GZV2A6E0rF5uhv2puVcdIldtFrWdRMeQT2WZbfGdqr2rrVUOZH1EToFJoQ3ZgUYGk95MR1ibo7ngoe44SuKErvMVue5QNM2LdG8c3G7VWQSvzFl9iZUFVsLqhu7CyoOq5NlM+esRKfQGsL9ATWHnQSn7HyoWqYHVDkVTmKyvTur2G3z19rxkOnlp1zHJL7AoYM9ZXKOr9ZpmouVUdI1VuF7WeRcWQT2SbbfGdqb2qrQ72z1AToEKVV6KzA8ld1MJ4N9Aqe44SuKErvMVue5QNM2LdG8c3G7VWQSvzFl9iZUFVsLqhu7CyoOq5NlM+esRKfQGsL9ATWHnQSn7HyoWqYHVDkWCcWB0Z+cqqqDGEov/KZ+t23KzxqYV63x7ygtFRflEdI1VuB0UQFUM+rZlt8Z2pvaqtDvbPUBOgQle/pvgEFUh6+7oa/7uBNrq8u0QF7rfYbY8qOyPWvXF8s1FrFbQyb/ElVhZUBasbugsrC6qeazPlo0es1BfA+gI9gZUHreR3rFyoClY3FImKrxn5yorgXW9s/KDoQ7iN1mHcanZT7zeDRic6d7mLyu2gCKJiyKc1sy2+M7VXtXW1oFGNmgCRPtAKhFX2G9XX1fjfDbTR5d0lKnC/xW57VNkZc+WN45uNGlNoZd7iS6wsqApWN3QXVhZUPddG9Z87rNQXwPoCPYGVB63kd6xcqApWNxSJiq8YV9MGX51U74XL/oumym7Q06/BjkTr66mj55PKRtXtRn2sHVAEUTHk05rZFt+Z2qva6mD/DDUBon0A7x9g9VTdihvV19X43w200eXdJSpwv8Vue1TZGbHujeObjRpTaGXe4kusLKgKVjd0F1YWVD3XRvWfO6zUF8D6Aj2BlQet5HesXKgKVjcUiYqvGFfTRt1Mq3pfmzoEzLqJ1wu1/8QlkZGJzl3ugvpYO6AIomLIpzWzLb4ztVe11cH+GWoCRPtA71txo/q6Gv+7gTa6vLtEBe632G2PKjtjnrxxfLNRYwqtzFt8iZUFVcHqhu7CyoKq59qo/nOHlfoCWF+gJ7DyoJX8jpULVcHqhiJR8RXjajStm1pVB0StfdlKt+Jm9VHV7uoYifpYO6AIouzzac1si+9M7VVtHX0ijY6aABk+0PNW3Ki+rsb/bqCNLu8uUYH7LXbbo8rOiHVvHN9s1JhCK/MWX2JlQVWwuqG7sLKg6rk2qv/cYaW+ANYX6AmsPGglv2PlQlWwuqFIVHzFuBqNejdc9R8RUPuylW7F4S+ksj6O/pdTo3OXu6A+1g4ogqgY8mnNbIvvTO1VbXWwf4aaABk+0PNW3Ki+rsb/bqCNLu8uUYH7LXbbo8rOmCNvHN9sWnFuZd7iS6wsqApWN3QXVhZUPddG9Z87rNQXwPoCPYGVB63kd6xcqApWNxSJiq8YV6MZ5euSKl+p/GN62cwaj9Xcqo6RqI+1A4ogKoZ8WjObsWdqr2rrVUOZH1ETIMsHet2KG9XX1fjfDbTR5d0lKnC/xW57VNkZse6N45tNlO/Pxlt8iZUFVcHqhu7CyoKq59qo/nOHlfoCWF+gJ7DyoJX8jpULVcHqhiJR8RXjajitr6X2gLUDmiHfOsOs8VjNrWq7oD7WDiiCqBjyac1sxp6pvaqtVw1lfkRNgCwf6HUrblRfV+N/N9BGl3eXqMD9FrvtUWVnzI83jm82Ld+fof13eYsvsbKgKljd0F1YWVC1r47qP3dYqS+A9QV6AisPWsnvWLlQFaxuKBIVXzGuhqP2Qb3iw+o2VDnZ6PFY2aU6RqrxgyKI8r9Pa2ZbfGdqr2rrKoGiF2oCZPpAj1txowZivA+CtetuoFX2nDVwv8Vue5QNM2LdG8c3m5n/XP4T3uJLrCyoClY3dBdWFlTtq7Plzy1W6gtgfYGewMqDVvI7Vi5UBasbigTjxOrw3kyj3lnWa8xWi1ffjJqbHKHmVnWMVOMHRRAVQz6tmc2ZZ2qvautVQ5kfURMg0wd63IpTgQSHgj1hbYLuBlplz1kD91vstkfZMGNuvHF8K2Bth/CC5tGIWgPe4kusLKgKVjd0F1YWVD3XZspHj1ipL4D1BXoCKw9aye9YuVAVrG4oErV+ZOXyK6DGrPr9cBt//PEHbU/1H47IQuUmo8dj5SfVMTJ7/KJiyCeyzbb4ztRe1VYH+2eoCZDtA9W34lQggXrC2gPdDbTKnqME7qub8rfYbY+yYUase+P4VqDi24h/pSvK397iS6wsqApWN3QXVhZUPddmykePWKkvgPUFegJyPVbmSn7HyoWqYHVDkVTmK6ugxqxXfjPq2h2F+gu1o8fjUfxE+UfU+EXFkI+3zrb4ztRe1VYH+2eoCZDtAyowQhk2HXWhYe2B7qLsOWvgfovd9igbel70bdMVesXVO7B2Qlf97S2+xMqCqmB1Q3dhZUHVa4bK8UacM0es1BfA+gI9QcVI3M6pJNNWrFyoClY3FImyY0a+sgqjHEJvjLp2RzFrPFZzq9pPst9pGBVDPt46m7Fnaq9q61VDmR9RE6DCB9RilHUrjtUF/fnnn39/ohbUy9oD3UXZc+ZNFSsHWslue5QNs2IdqwtadXwrUP6fFduewNoJ3fmaDCsHWsmXWFlQFaxu6C7q9mb116Qi14zerNQXwPoCPaF6nVNk2oqVC1XB6oYiGcWOM8HGC+p1EAdYe6AVUHP8559//vsTY6Lm1sz7OUZUDPl4a3Zjo5mpvaqtVw1lfkRNgAofUDaFMuzK6oF6LX6ol7XnyWZd2XOUwH1n4WPlQCvZbY+yYVasY3VBq45vBeqdK1CvQymGGmvojv1ZOdBKvsTKg6pgdUN3qY43CrVmVOQi0azUF8D6Aj0BuQArcyW/Y+VCVbC6oUhGiR8zwcYL6rVOAtYe6C5q7e0RA3/55RfaltF9VM2taj/J/uMiUTHk462ZAT2Dmdqr2hrlCG9FTYAqH8CGiNWfselWfz2vlw9lzD9lz+rAHZlkv8Fue5QNs/r7tvGtoPWXU0f6gw2tVwTc4Q2+xMqDqmB1Q3dRsRqbl0pWmPcbK/UFsL5AT1BjVH1LJdNWrFyoClY3FAnGidWBcTUcdQu510GcOjSDnsDK6/EHIGb1UdXuaj/JHr+o8j/emhnQM5ipvaqtUY7wVtQEqPIBZVco2rZqw1Gd+G2opzRPXuiu7DlK4L5zCPEGu+1RY5cV6942vlWoZLsqtp5BjfXVP6qy8QZfYuVBVbC6obuoNbjaT0dpRwQr9QWwvkBPUA8BqjfqmbZi5UJVsLqhSDBOrI6sfGUF1Ji94SAOqkZd+Og13mcZxU9ULhv1Ps+oGPLxrNkW35naq9rqYP8MNQEqfaDqVpzyoYzbd2fIeDePsmd14GZtgO604w1226NsmBXr3ja+Vajr/BBuzI2AGuu7B2dv8CVWHlQFqxu6S+tr1JUo3xkxHz1ipb4A1hfoCVmb/6tk2oqVC1XB6oYiqc5XVmC0Mcs6FFf9rHw9R+vbCSO9JoShxm+U/VzU+EXNh09km23xnam9qq29AtcqqAlQ6QPKtlCkfVuJX3VAzloclD0rAzfaz9oA3eENdtujbJgV6942vlW05sEI61ZrrO9+ffYNvsTKg6pgdUN3aflppc1UHjBiPnrESn0BrC/QU1iZUGW+kmkrVi5UBasbiqQ6X1kB5XOj3Rx/OgdUuXfzizuM8qDpDmpuVcbHivGLiiGfFs22+M7UXtXWq4YyP6ImQLUP4MYEa0f0TQpVT/XX3tQTqKf9VfasDNyqb7idcpfV7bZH2TAz1r1pfCtRN7KezIUo1FhDOMS6y+q+xMqEqmB1Q09QNsMYVjFb/txipb4A1hfoKSO8UzLTVqxcqApWNxRJj3xldnAjm41ZrzxH5SlPbaj6WXngmHXIWIGaW5X7OfXNjshXCETFkE9kywzoGczUXtXWp4Hi7agJUO0Dyr5QpI3VO4yqF0C18GHReIKyZ+XX+lQbnvRtdbvtUeOXGeveNL6VtOJa76/aqk3w00PC1X2JlQlVweqGnqBshp9XoeZKdS4SwUp9Aawv0FMwF1m5le+Jy7QVKxeqgtUNRdIjX5md1i3kykMW0GrL03eAtW6lV4G8g9U/g3+quVXpIyqPinywGhVDPl412+I7U3tVW2eYTCOjJkAPH1ABM3IDp57QQFUbYwRRVj/0dOFT9ny6uT5La+F9Mr6r222PegKVGeveNL6VtOZD1ZxktMb6qZ+t7kusTKgKVjf0hJbNqhgpF3nKTLn1GVhfoKdgLrJyoSe3cq+gHkhE2IqVC1XB6oYi6ZGvrEDWg6KrKPtBEah+Vty2bsWXytcu3EWtiVVza7Y9z8djZ1t8Z2qvamuVQ66Kmug9fEDZGIrcwKkDv6qNsRrziPpV2VDFJrhlw6esbLc9vWLdW8a3GnXrA4p8qniFVpyI2ACv7EusXKgKVjf0hNaBcUWO1ToIhC1nQ8XwGfsCWF+gCFi5UEVszPY7Vi5UBasbiqRXvjI7rbyg6hAaqLU66ja0OmSpyAUy84AKVPthswpaPhpJVAz5tGq2xXem9kYZyvyImug9fKDq9ojyJSjbn1pPaCLqVvaEKoK3WtQj/Gllu+1R/cyek28Z32pacQ3CU8dKWk85o5LvlX2JlQtVweqGnqLWjopNi1o3oB65yFOU/8/YF8D6AkXQ86vs8G1WNxRhK1YuVAWrG4pkNV+vovWV0KqxU3MPinpw38p/Mm/FtfKcXg9ArwI/YO2HsvvQslv0KyuiYsgnss0WkGZqr2orfm7uoyZ6Lx9oncBHLgytxD9zY6zqjUo6lT03RQfQPerJFxRhu5Xttke9ZD77vTlvGd8eqPULQh8rvyZRYeOVfYmVDVXB6oae0rodlJlntTaD0Kj5c4uZcuszsL5AEbQOzjM3m61cE4qwFSsXqoLVDUXSK19ZgVa+nv3VzVa8j374ovqJNRm5QgbqK+dQVp3RtPwDQuzMolV3dL1RMeQT2WZbfGdqr2prZoL4BtRk6+UDCJCsPVDVrTgsDhkb49bCEOXHreC5CQloNNhYs7qgqA0wWNVue1pjmc0bxrcXrdsXGIOK5LA11tFxYVVfYmVDVbC6oQhaPpphr6PDEGjU/LmF8v0Z+wJYX6AoWn6XsdlUG7+9ImzFyoWqYHVDkfTMV2anNXZQ1gMrxHKswaxOKOrSw0arn1izo2mtKxn7nyyO9nNZeVQrPkYf0oKoGPL59GyL70ztVW2NSq7vgLr3CQSe7GYFzizURO/pA60gGrlAtJK/6ADXeuofGdiOAvemyMXoaFGPnqMr2m1P6zA6OkFirD6+vThKurOSqo3WIRXqzjgIXNGXWPlQFaxuKILWLYloe505hINGzZ9bzJRbn4H1BYqi0u/OHMJBEbZi5UJVsLqhSHrmKyvvwSD4fvQYYnxQLqsPyjgYA631ObLOViyBKh54RnFmPxcdH4/GL2NOR8WQT2SbbfGdqb2qrfh5D1qbmgxHzUJN9J4+0JqUkRuqMxvjp09jESBbvgJFJg7KnmwRxGefLkoYn9aijt9Fs6LdvlEHGJH+r3jD+PZCrWN7Ra9pWI9acxTKuHUCVvQlVj5UBasbikLFHgj2ejqWWHPYOjViLnKXmXLrM7C+QJG05nBEnAAsD1KxMcJWrFyoClY3FE2PfKXlLzPtwRAPj9bnqK9on8k/Ig91vmn1E/Z8WvfRw51e5wV3UWsiU8RXmY/8I3M+R8SQT2SbbfGdqb2qrT0m1pGzItjMgprovX2g6lZc671mmzAWVxcILK5HfgJF+6+yJ2CJC3wVbbh6IIfPn7nRkLXBX81u37TGFr/LZvXx7cmZeYPk42mcw79Xyc1eme9hAqv5EqsDqoLVDUVxdHgKwYevrhkAtmCbMaxNql74xmwov5yxL4D1BYoE85/VsRcO0iL9DvFRxacIW7FyoSpY3VA01fnKUdyfaQ8GsFazfuz1JCc4mwtEHOa0wH6A1bvXnbUFa8dR/7DGzAZiEOuL8v+7PoLxU3XtlbWfAxEx5BPZZlt8Z2qvait+Xs2ZgJbpsJGoydfbBxCIWbsgjH8krSvTeyGQw98QtNhCgZ9jITtbXkaCouwJkOiyZHQT2o32ox+MrX/sQI8po397VrLbN2gTq3sT+oQFd98f/PfWF9bPq6w8vr1BH1nfmfbzUtkVv8OaAzuoGMBUNdYr+RKrB6qC1Q1FcubwFIK9Nt9knLEX1iSsTfgs+/2I+egR8GHWl1F0FVYGFM3ZcYuKE/icqjPC71i5UBWsbigaNXc3RecrK+3BNjAOrB/fQrzc5wQM/BzjjfWvlfPvVZULnJ3jrT5uvoN16owvbGvMbKhcDn1vjSP6C3vCB9T4YX6cHT8o2z/QTlbvpjMx5BPZMgN6BjO1V7UVP6+GteNbPdp1BzXRR/ABTHzWNggTMhJMclZPlrKCmrLnBoIv+320MJ4VrGI3xtkFkoktvndYeXx704pvFaoe61V8idUFVcHqhqJRa0m0trVcJeIj5qNHqHx1FF2FlQFlUBUXN7/L3AexcqEqWN1QBpX5CivjW7PswfacfQASrepcoDr3mfEQDqg1eJsvVeNYtZ97GkM+kS0zoGcwU3tVW3sE2zNPGKIPirJQE30EH/iccJO2QZiw0VQFtcxFT9lzD3yTfSZKVUF7YwW7MdTG9IyuJrYtVh3fEVDrWqawfvVan1bwJVYfVAWrG8og+/B074cq3o2aP7foMa+v6CqsDCiL7Dix97vMfRArF6qC1Q1lUJmvrLQH+yY7P/8WbhP1oOLQEX4SmQtXo/Zz+z5lx8rK/dzTGPKJbJkBPYOZ2qvaip9Xc+T4mPyzoCb6KD7QGuuMhRaL0plF/o4qNsDKnt8gaGX0s5ffzG43xd1kJTr5WHV8RwBPa6tui2F+7q/292B2X2L1QlWwuqEsMhJ92On7q2MqCR8lF7mCyldH0VVYGVAmGRt1Fh8y90GsXKgKVjeURVW+stIejFGRE+AyQ3SeeBWsAVm5AMZv1ptwG2o/9223rPUGXw+u5kkM+US2zICewUztVW3Fz3vQCpIzbSrVRB/FB6pvxQHUGb35QHkVG2BlT8XRO1TOCotprydrGzPbrcWdPmXExVXHdxSwbjy5mt8S4kLvpHvPzL7E6oaqYHVDmWDDFOWbWHOUndjnR8xHj1D56ii6CisDyibS7+BHzO8y90GsXKgKVjeUSVW+ssoerEXGQyuU12vfrIjMBUbs313Ufo7lcvhZ1OFt7/3c3RjyiWyZAT2Dmdqr2tpzwsFZ9kkCEsyRNjtnUBN9JB9QbYQyx3vbLN5dCPHv8O8rNocbaqxaYAzvLoTw/55zkDGj3Y64mpBl2mTF8R0JbCIiDsgxN/F0ceRxntGXWDugKljdUAWIQ3cPRs7kR+zfjZiPHqHy1VF0FVYGVMWThxRHfqdsFeF3rFyoClY3lE1VvoLYP/se7AwROQEOaXoerhyBNRz5yt1cYMS9yFPUfq7l4/CV1p65pZHG8E4MqYusxphyEPgw0bEYqiCHn+P3+NysyQCeQGMxRF9YEMRijt+hjzNc+17NbltCxjYl6AcSU3ymirfMi15gPmLcMIZqfDFPt9/js7D/jIec9qV5QOxHoqxstfkk1pLKeGTW5qzfbevgmTiIWPJdDoRyzDNGy1dWYJ8TqBtQW56+xd/Z8oEruQDiwexfQVWovp/JfWBz2B5zDOWo/RzGEGM96hheiSE+iDPGGGOMMcaYCfBBnDFmRJ4cxL0RH8QZY4wxxhhjzAT4IM4YMyI+iLuGD+KMMcYYY4wxZgJ8EGeMGREfxF3DB3HGGGOMMcYYMwE+iDPGjIgP4q7hgzhjjDHGGGOMmQC80J5tdvEScGOM6YUP4q7hgzhjjDHGGGOMmQC12cVNOWOM6YUP4q7hgzhjjDHGGGOMmYCffvqJbnZ///33vz9hjDH1+CDuGj6IM8YYY4wxxpjB+e9//0s3utCff/7596eMMaYeH8RdwwdxxhhjjDHGGDM4v/32G93oQsYY0xMfxF3DUdsYY4wxxhhjBudf//oX3ej+/PPPf3/CGGP64IO4a/ggzhhjjDHGGGMugq+DVv21Umxm2SYXwk05Y4zpiQ/iruGDOGOMMcYYY4y5yHZDreIwTm1yIbw7zhhjeuKDuGv4IM4YY4wxxhhjLvCf//znh81m5mFc691w/lqqMWYEfBB3DR/EGWOMMcYYY8xJ8JVUtuHEDbno22m///47rWuTN7nGmBHwQdw1fBBnjDHGGGOMMSf59ddf6YYT+umnn8Le2da6CQf5NpwxZhR8EHcNH8QZY4wxxhhjzAXUXzDd9M9//vNzm+0Of/zxR/OdcBAO/PxuOGPMKPgg7ho+iDPGGGOMMcaYixwdxkE4MMPNNdxuUxtS/ByHdnjPHA7wWDnfwmGdMcaMgg/iruGDOGOMMcYYY4y5AQ7Z2OYzU3dv2hljTBY+iLuGD+KMMcYYY4wx5ibff0E1Uz6EM8aMiA/iruGDOGOMMcYYY4x5AN7XdvRetyfCV1z9dVRjzKj4IO4aPogzxhhjjDHGmACw6Yw+kMO744wxZmR8EHcNH8QZY4wxxhhjTCDYfOIADTfZ2Ob0SPijDb/++qv/MqoxZgp8EHcNH8QZY4wxxhhjTBL4SineI4eNKvurqPgZfoeDO/x11T///PPvf2mMMWY9/vrrfwGfl8Q2zVWtwwAAAABJRU5ErkJggg==","Name":"H1: Roboto Cond Light: 85 pt","Paragraph":{"Font":{"Name":"Roboto Condensed Light","Size":85.0,"Bold":false,"Italic":false,"Underline":false,"Color":"Black","SmallCaps":false,"AllCaps":false},"Alignment":0,"IndentBefore":0.0,"FirstLineIndent":0.0,"ParagraphSpacing":{"Before":0.0,"After":0.0,"LineSpacing":1.0,"MeasureInLines":true}},"List":{"Visible":false,"BulletType":4,"StartValue":1,"IndentLevel":1,"Character":8226,"CharacterFont":"","BulletStyle":0,"BulletSize":1.0,"BulletColor":"Black"}},{"Base64Png":"data:image/png;base64,iVBORw0KGgoAAAANSUhEUgAAAuAAAABBCAYAAACQARFrAAAAAXNSR0IArs4c6QAAAARnQU1BAACxjwv8YQUAAAAJcEhZcwAADsMAAA7DAcdvqGQAABlaSURBVHhe7Z09kuw2z4W9Qe/jXYSX4BV4A86dO3bq1KFDZ96BvzrzXbqOT6kl/JGiuvFUoe6dGREkQQCEKE3Pd/80TdM0TdM0TbOMLsCbx/Hdd9/9Kz/++OO37zZN864gzjvm9+bPP//8T27G103TvKYL8OZxcJLvzbhp3p8uwPenC/Cm8fFVgP/6669LAkcDFP1m+euvv/755ZdfvpLy999//x/9+N7PP//8zx9//PHt6meh9vLKmP/vv//+TeN7oHNsmjOQI3777bcvX/nf//73H/8ZPjTi5O+///7WqtkJrBGv12x0T6zYq6zAD8dehr3tKXQBXkd27z+SLPBL5MkffvjhP3rx9ZPrrDt5bAGOTZWT8pVg431aIVodhAiSdygweE4rNuPmmSB+PDliyLvEyTvxKQU4/I77hczaj6vR/eop494R1CpsywqJgsL66ODiSHBdr7udRxbgOM1iPR756aefvmnZH7VXheBk5Wk3IgrPpwvw5gjEOftJRFYVXc01n1KAH+X8p/ihjn1WHfEJqP9VSAQ8gTnSdSWdO208rgDH6RTrgCAho6jUUyvcuR1dj0cmTyBjL9hizF9fzYHg+0+F59EFeKPoI9LhJ7hxP8pt+B5i6+iU58lx8k58SgF+dAL+lEf7ul8dxVpjg/3vrj3uqPhGPtR1xddHddaqmHkyjyrA9bEMCktLckK/WoQ+YWPN2os5CiYUJE+E5/DpBbjG7qdz9H6iJ58hxzwxV7w7n1KAA+Tl4YP9Drifd8iJXNDescfpWsIf8drvGfi55s67fOBOPP73mAIcJwO8uBaHYJ7oHBl7HXH0XpnHhrvA4+8CvAvwARdpkOjrZke54imnkO/KJxXgT0X3q7v213fIiav9XeGngZ5aS3Mn9HwaHv97TAGujzgi7zFrAXqHY3uoLsCBrvXuNjji6eOvxBPs74z+Xkj2NTNsJKwPm0pzH6sLEo2ritz77nQBXgf7+2rf01zqrbWy7Z+Ox/8eUYDre3GZBKzveep74zsxowAHaoOnnYLz2LsA7wIc8KkL/l8R12rbp76y9Q50Ab4/XYDXwXv0at/jvqMHGawD//8kPP73iAJc31/OPA5+0t3ZrAJcnwQ87R1XHnsX4M/fbLKoDariBLDeT9tIdqIL8P3pArwOHv9K39Mnf9H6SGuMpx3yZfD43yMKcP7FquyjYHWwnYvPWQU4YL1PKyx47F2AP3+zycKnLdWviujHGX7SRrITXYDvTxfgdfD4V9pRDzszsJ4n/TJxFo//PaIA5zYVn+PN+nYu4KL2ssAbGuRJ8Li7AP/sAhxPw3j+1YleT3L6NZR76AJ8f3S/Wlk4Mk/PifrK7Uo78mFnttbimM3+Ts6T8Pjf9gV4pM0VfGK2cwE3Y+6DVWs+Ax53F+DP3myy6IlNtR/rZlhxAND46QJ8f3S/umtPeXpOvNOO3G/W5z91b/LM+3EFeMXHgT3lzixiLysz1hyngyhQ+AYHgq/x/ar37Vn30WaMogmFGa8zBK8n4HsY58xfvl1lB+AJ9igr5+OFT2wgM2D9mHOWneyJsSAm+JdYZ44DcXfUJwTfQ9wexSbHMv4/G42ryty7EtgSY1d7cy6sQverV3vKbJ9bkRNnonZchXX9rOjTyay+LKvqAo//ff1UG8wylC6wJalVOwXgBcD/rcChxqaJfytuBs6I2MuKrnkmEesp5JnA2bPzYH26fvpxlWeCcVcy2w5HeqwSiZvV6xqBx+CJZQ+cLyBRVtrzKm8i3tEHX3MkyHMVORd45q+/mxPN2VE0P6707aq5WnMh/EDzf2QMd/jcUXurXPWxer8f4CaEx7kKrA/3my1G1R8yNYYF7kvjdVZdcNTeKl/2gRJNNlbn96ILsjKpMZwEPAnuKHlU3DG9Yqa9dM0juvELaSNBeQXtor/QxnrG+kGXnoZapOIJyCo7HLW3iiem71pXLxofnsTpASdz3I93fnfYU23D66/zsUj2ZDIam2PukYIwQ0V+jJKdK2xmKXRV+KYnMoYzn/MUQEMsPnfUzio8viNW7/cD9b1VzOiX9c2OoaO+ornXWhcctbXKV7xAiRr+yjGjaIDOXpBX8Bism7aOfcgsW4GZ9squ+VGSx9ewp+rC1/j+0fWR4oJ1jM2BN3h8D8lbkyVOMI42gkwRvtIO3MYr1vW9c129oH/ud1Y+QT/QPcSzCd9lT7XN6IvjBBsTTqV4Pvg/Ykc3LYwhWnxwn0MQh3qiOPrm4m/EZqQgzKD5cZZvHZGZK2yo/gOBvdXfjuw9ivDIGF75HN/wVfscX+8VtQejc7G0qYJ9L7M3eeF1gu0rGPog0D8T7mvkaY4Fa84ZYrG9tvHIl49BiSabWU6mTr0yqQ2wADwGGN8KtxtylSAyzLRXds01yVuDS0/fIoHO7RE4Qyd0WeaBYkaLAhQ+Ee60A9B1zHL3fDzoI9PZjzgj3GVPzR34Gj4+vrb4u96sWgsxhvuEoMiy3ExgvMN2sEWkIMygcbVyr8rMldtCkOcsexT2wWFv7JGRMVz53Cjuz6jwuaqcyDqGzNzvB2yDyPyjRNb8Cs5/s+cy+oHAB8Z8rDHAOWdIpC7w+N/HFeAa4B6QmMZdOv71FO8RZtqLgw3iQdtaEiuja2AtSgbcdgQM/vWeEmqweZPr3XYAnmC/Yof5eFiVt6Lcac+j3DH+78lbeqPqiRFcy20Rb94Y4/geemDX2ahvVebeK9hvPHPVwyXLCR4zntZAeN2tYzjzOc/NccbngK5dlNX7/eDV+sMOmBv/HIL1wveyBxCv+s0wQ+crRj+QsW7RGGBdM/3v66faYNZGNrOgtMLGnV0gZJlpL9brcVIdk9fBB5pkPT7H7SLtB7pheQqkHewAPMF+xi7z8bAqb0W4257a/xDvTYDGiCcH6Q1EpIDBhsg6ILM3cqC+VZl7r4gWLdwOEokHfaoEsY5BfW7stV6fUz1e2+vaPQ1eR9gOBaCu7SuBzaO+yn1Y1/yKGTpfMfoZAltE0Bjw+q/H/z6qAMcGwP2vuqONMsteagfPYxZNBN67w4FurJ7g5HYQb4Aw404Z4gnYHewAPMF+xi7z8bAqb0W4256aOyDw9Qh8aOFZT24X7RvoaywzfWqgvrVyr2Lfsc4V/sXjzRwucf8Q6xgqfY7zsne9q3LiXfDccQPOcWSVyA1/xO+umKHzFaOfIZn6jtfAW8h7/O+jCnA2ajQxrGSWvdgOEGtxoMVApvAF2CRYn3Uc3MbT7gi928WJ3xW72AFUbDY7zcfDqrzlZQd7HhVD0Q1J+7egJ+fZx+Osa/ZGDtS3Vu5VkaIlksdeob5jHUOlzyFmWI+Hipx4Jzx2FqwD7Knxj7VmnxniLcK5LrCu+RU8riqdrxj9QLL1nd70e+LJ439fP121kWmArkxqmqAyd0ermGEvdSxPcZBxyiOimzS3yQY1khnrs9h4FzsAT7C/Yqf5eFiVt7zsYE/NHZkNSe1suQFQG+CmJMPKjRzonC15oYrIXLkNJAvrso5Bfc57cshEfG6gbZ8Gj32INeb1tBw3z1a4XVWMRXw5SuX49RDFE/8e/zsswFeJZ1JZqh6HrqS6AMdNB+vzJkh+HzWTXBleF2vQjOs9bc7wjmEXOwBPsL9ip/l40LnvUoDvYE/NHSiIo2jesNgZYxzXV9iA9c3yJ0Z9a+VeFZlrdbwNXR59lT6nN52e2K7IiXfCY4d4DgtROLIvQKwHANymKsYivhylevxRfR7/+4gCXB9nZU+kVqEJLWMvPZGCeO3AbT131mdwgEIs8PUVgcZjsBQL3P+ddgAVmw23v3s+HnTunk16Jjymu+ypuSNjm4guvr46Riv0XaG+tWqvApG58lgzhe+A9VnHcLfPDSpy4l3gpJ9v4CNP6vXmxXrgyG2qYiziy1Gqx89j9xzaevzv66faYJWsSGoayLOdoBIdu9deaI9kDOdhPRBvYGceyZyhvmd51MjXV6yn533DnewAtJ2X3ebjQfvwbNKz2MWemjsytono4uuz78AD3gxX5HC1d9U6WvDOVdenYqysz2rvu31uoGv3RBDfkeJ7wD4EsRy28fVVMeb15QzV48fhCeu04vG/r59qg0zgnKFBtSKp8eMY/H9GITALtVeFwAaRJwA6lkxyYKCH9Vp8j6+vCDT1/zMf2ckOILvZ7DYfD6vylodd7KnjyNjGq0uvr8jzKzdyoL5VMQcr3rmqvSue8LI+q729fnJGRlc2J74Daj/Lkzi+virGvL6coXr8UT/ytHvrAlzvYGb9Mtgs1F4ZQeGdOYmC7VhflY/oHC16+foZgXY2hp3sAKJJYrDbfDysylsedrGn9/ozsn1X5PmVGzlQ36qYgxXvXGfc7LI+q729fnJGRlc2J74L3t9FYZtVxZjXlzNUjz+6v3j8720LcE1KVe9irkTtlZHsSdwsH9E5Wm6S+PrVgbaTHYCOx8tu8/Ewa+wZdrGnXp8Zh1eXXg+bZFm5kQNdx4o5WPHOdYbPsT6rvb1+ckZGl9rjU/H6BV9bFWNeX85QPf5oXHn87y0LcP1NYMvd345k7KVts5/8MstHInPk61cH2k52ADoeL7vNx8OssWfYxZ56fWYcXl3esVpYuZEDXceKOVjxznWGz7E+q729fnJGRpfa41NRG17dtHPNVBVjXl/OMPqp6isaVx7/e8sCnB+9QCreibuDrL3Y+SGZU/BZPhKZI1+/OtB2sgPQ8XjZbT4eZo09wy721Osz4/Dq8o7VwsqNHOg6VszBineuM3yO9Vnt7fWTMzK61B6fCn6Xie1w5cMzYmyGzleMfqr6isaVx//ergDXj9ur+Eimu8jaS9tnnHKWj0TmyNevDrSd7AB0PF52m4+HWWPPsIs99frMOLy6vGO1sHIjB7qOFXOw4p3rDJ9jfVZ7e/3kjIwutccnw3a4eg13RozN0PmK0U9VX9G48vjfWxXg+vmXOAl/MhX24gCARNd2lo9E5sjXrw60newAdDxedpuPh1ljz7CLPfX6zDi8urxjtbByIwe6jhVzsOKd6wyfY31We3v95IyMLrXHJ8N2uFpHr99ZmKHzFaOfqr6iceXxv7cpwPG4Rd/7xrvgT6bCXnpTEnXMWT4SmSNfvzrQdrID0PF42W0+HvQXrWf04WUXe+r1mXF4dXnHamHlRg50HVf6lneuM3yO9Vnt7fWTMzK61B6fDNvhah3Z76oOLz39Z6nuKxpXHv97mwJc3/vOfurHDlTZS/8QT2R9Z/mIzrE/BeX/pT8F5RrtA3OZAfqB7iFnnxO/iz31+sw4vLr0+op14eJg9kYOdB0r5mDFO9cZPsf6rPb2+skZGV1qj0+G7XC1jtE/PHMG66v4g1xncF8VOSIaVx7/e4sCXN/7nr3Qq6iyl54URpwTGz7rqPIRnaNFL1+/OtB2sgPwBPsRu83Hg/6S0ay4143p7MnaLvastH+274o8jzgf+ipi/gqNq4o5WPHOVfN7Zq0HrM9qb6+fnJHRlc2J7wTb4WodZ9iN9c2OIe6rIkeoPaxvVHjs+PgCXHVmP25vJyrtlT0F17FUfbJMZPPg62cE2hk72QF4xn7EbvPxwn3M+p0P+Bj3c8Yu9tRxZOzv1aXXV+R5XoOKmL9C46piDla8c1V7V/gc67Pa2+snZ2R0ZXPiXWCOGPuQCtgOVwcU1YcHuobQPxPuqyJHRP3I0+7rp9oga/hX6IJUOBm/9w15+nvfTKW9dAP3OuiMtQPqe2eP9wd8fUWgITGxzjN2sgPQdl52m48XrD/3MwPOMVc3+LvYU8eBr6NEdPH1FU8meJ0rYv4KtXfVOlrwznWGz7E+q73v9rmBrt1TqB63PiG88gu1efZGbtUhzID7qsgRHIcQK551/PqpNphlKF3gK4e4Qg00+w5rNdX20lNw780Kt636y6KR9874+upAszxB4f7vtAPwBPsruP3d8/Gi8686cR7oJmbxN77+Lntq7sjk9Iiu6j/qwTFaoe8K9ats7vUQmSuPteKjd1mfdQx3+9ygIifegRas2UMLtSH0X8HXZ/1IXw2eDfdVkSP49wo9T1c9/vf1U22QCZwz1CEySU3HvCIpr6bSXkAfMXlPptghscFWwDcFkc2mYt29xcIudgCeYH/FTvPxgpvI0Q+k+j1wFPSs3xKDO9hTc0cmp0d0YYzj+gobsL6Z/jTQuMrmXg+RuVbH29Dl0Xe3zw0qcuId6JyzhwlqB8uBG+cu/D9DpS4Loy9IdQx4DlI8/vfIAlw33apNbjeq7MXAVqzTc5etd7TZ1310Ha3z4zbZQPM+pgO72AHgWm4bYaf5RODiozoX6OtJFtvsYE/NHZmcHtFVbQPE+dBVsbleoXE124eZyFyrnzixLusY7va5QUVOvAven7OHCexH1ryocRs9hdd9FXpnw/1lc4T6nyf+Pf73yAKcN1zIrPHeTZW9GF1rT5BrIZBNENFNmtvAFzJEfvFkFzsAT7C/Yqf5RNBHtxVxMuAN0eprO9hTc0cmR0Z0aZvs64HVJ7xXaFxV+tQVXDhZ56oxkD09ZV3WMdztc4OKnHgXfCOVPUxgG1hPcDV3Rf1e12D2HgC4v2yOWLUnP64A1zv9qIM8gQp7HcFFBcRzl8uPlbxtFR6HJ2C4f4jl3bZXRE9Pd7AD0NiNjmOX+UTRdcyMf6C29RSRd9szU8AoUV087syNshaXK3xK137lPoP5RebK4/U8Mle0+HiSz4GqnHgH+spbdG9TG3huyDh3IYYjVMW+h9HfkEzRnxm/x/8eVYDraSUc5Z3J2usVut6eE7qqzRB9sh6Pz3E7SDRJ6Fyw8VjZwQ5AxxGN3V3mE0U3rmxuQNLkJOz1sbvtiesi7Y6I6tI8A5tE4HWARG3pQcdelXstYH6RuerhVGTN9QQUYh3DDj4HqnLiXUQPhRiOGW8Bqfbz+n5V3HvhPiHRPSAb+x7/e0wBjsSgG+LqO1ts8iM48G/2Md8VGXtdwXohHlvyBgHxFPBAHdS7oXLbsR7eYNMCC+L1p7vtANRHPDcRyg7zyaAFiHf8DJ8CQSKxfqc91S8yOT2jK5uzdR0gK/wquwlnYL/JrLk3J+oeO8Q6hl18TttGc+Lq/X6Afnj83qcZ7D8Q5BEvGnfW02S9gYPdVsH9DvHmXB1/JGd5/O8xBXjFhpjlKDl5F8dDxl5XwDFZt8dRj4pXa3v1Nejxwu2hb/gGgt3iuwiykVhZj5e77TDgMWQS3i7zyaB5Al978hlvukM8scHcaU/NHR4bKBldOg/Y1rKZ45qxlvg3WpRG0XHj61Vk5qqvj8B2lj0Kazp8VQs46xh28TnAcRfNiRq7EIstK0Ce4H6ta6CHEF7/GRwVoldrgJ+rzTI+4IX7xZqPsVhvYJD7dfzRuGc9Z/73iAJcXz2ZIVeOqmMfMtPBovaygETCuiGe5IIAVWfF19gA1Ca4FmuohQ2ut2zGCuuATXQsCDjc9et8EGCa2CDYpKLcaYeBzgnzYX34v3Vtd5hPllG4sSC+4RM6LtgF84If6Twg0eJ7cJc9oZt1aF8esrpge24PgV31EAVroTE65s6FRbSo8KB7YrWcwfaKzFX9HzaETXXdYG/EBPcH3wPc3jqGnXwumxO1/yGZOXk5WsdXeQP+ip/z9WifQZ/AQY7i9tW+WlmvWOC+4bMY1/jaEwNDMvaz+t8jCvDZyRBiSTJH7c6COEvUXlbUSbz64URHRYtF0I4d0gPrGWOGLk1AFskmKXCXHZiruXvWdof5ZNGTIK/AniiGK7jDnpo7Mjm9QtfRBnclWIMxd94DrAVhBu5vhpzBtorOVYs3i7Cv8fetY9jN57I58ajNzP3+iGgeq9jXwFERbhHcKKyG+x8+i/HfVRdY/K8L8G9iSTK4oxobKf7F4s4kai8rX3dgpB8OEwHBxnquJBucrEtt4klY1fZcbQcGG+dZwEfmeud8KkD8RAoR3JjO2GhX2lNzRyanV+mCD1o3Q+RjXgO05Z/NhvubIWdgfuO6zFw9/gafZ/hn1jHs5nPZnLh6v38F+h3jsEgk158B21v7x3V6Qr4KHgf7LPyAY+pKquxn8b/zTNA0DnBiiAJYgxVf4/tVJ4pXwPGx+WjQIRjwPYxj5knGXXbAnLCRar+YcyYp7rKuUeAPSHawgybE4RPwl1Ub7NPtmWXMX9dirAPWq6kBOQH2Vt8ffo+4OMqFui5PZVZOvAPkJ8xFDxVW5Q3Y66h/fI3v33WDMuAxHfnsHXXBlf91Ad40TdM0zb9osdA0u/NEn+0CvGmapmmaf3liMdN8Nk/02S7Am6Zpmqb5Fy5m8Ni+aXaHfbYL8KZpmqZpHgXeleVipvqX+ppmBuyzXYA3TdM0TfMo8Mt0XMxkPs2kaVbBPtsFeNM0TdM0jwKfqMHFTNM8AfbZLsCbpmmaplkGTqszf0REXz/BR6g1zRNgv+0CvGmapmmaZYzPG44W4foZz/36SfMU2G+7AG+apmmaZglff9iDihD8gRHrH0fBHwzR4rs//aR5Euy7XYA3TdM0TbMMvDLChQgEp+L4K396mo2ie/x1Q22TeY2lae6A/bcL8KZpmqZploKiWv/Mv0eeUrw0DfNEH+4CvGmapmneDHx+t6cQx7U4KW+aJ8K+3AV40zRN0zS3ghNxvM+NooSLlFGo4BUUXNM0T0b9en/++ef/AB7YM6wtf3PCAAAAAElFTkSuQmCC","Name":"H2: Roboto Cond Light: 50 pt","Paragraph":{"Font":{"Name":"Roboto Condensed Light","Size":50.0,"Bold":false,"Italic":false,"Underline":false,"Color":"Black","SmallCaps":false,"AllCaps":false},"Alignment":0,"IndentBefore":0.0,"FirstLineIndent":0.0,"ParagraphSpacing":{"Before":0.0,"After":0.0,"LineSpacing":1.0,"MeasureInLines":true}},"List":{"Visible":false,"BulletType":4,"StartValue":1,"IndentLevel":1,"Character":8226,"CharacterFont":"","BulletStyle":0,"BulletSize":1.0,"BulletColor":"Black"}},{"Base64Png":"data:image/png;base64,iVBORw0KGgoAAAANSUhEUgAAAhEAAAAvCAYAAABdcZjmAAAAAXNSR0IArs4c6QAAAARnQU1BAACxjwv8YQUAAAAJcEhZcwAADsMAAA7DAcdvqGQAABCRSURBVHhe7Zw9lhQ7EoXZIPtgEW8JrIAN4D8fGxcXExOPHfScWzOXuQj9REgKZXZXfOfodNElKeNfkVlFv3tJkiRJkiSZIJuIJ+Ljx48v7969e/xMkrcE4jpj28aXL19+2ytJVskoeiKyiUjeKtlE2MkmItnJI4p2JeCPHz9+74VA9fDr16+Xf//99+Wff/75vQdlwl54/ypUL8uAzJ8/f375/v37/3a4B5CL8iX3AHH99evXh0/ev3//VxwhJxB/SR+12S4i9vz58+fDzxh4fQXP3EScPGc0tz98+PBmbX6LJgJO5bre8DYmu/A2EToQrFcVixL4FzLtLIrJPNa4x4DP7hJHd0TttIuIPXFzEbGvh2dtIk6dM2gePn36VN0b461xeROhHSEMX969f/v27Y85SMLTePWCDlosMKDH1cC/kOWq4pX8H41p+APxUd4FlXGEu9c7xNEdUVvuImLPbCKu4dQ5g324BwZ8jKcRb/kG4NImQru1UXHU5Dv9McHsExas00fUVwcS/As5ripeq8z64W5osbI0BYgbxtGVj8HvDO25M7Yj9qQvMRDPVxDdRNwtT0+dM9pA4OOLq/y7m5E/L2siZgKNnyvh50lWkgJFg2txeFxJNhHXowXNU6S0kXit/ouENt1pm4g97wByh7pFcKc8PXXOaANxdZ3fzciGlzURuBbmoTBaUUedfBqxmhTa3WKvq6DNX2tRXPXD1aj8+HzWC3Tm+ivj6I7QLjtjO2LPO6BxFMGd8vTEOYOPIdngv7UGAoz8eVkTwXneYmrdfyerSaFPI2YOj10woV5rUbxTcZqBTyE8BU1BsaL+s5/ZvlVol52xHbHnHUDuULcI7pSnlCPynNGbxLf4UeMtmwid532iwHUnE3tHUlwhdwmufbUMK9ypOM1A2VcaAH6fYrYReavQtjtjO2LPO4DcoW4R3CVPT5wz2thfeYMYyciflzcReO2B63qy6ufHO4LYqlcPyIv1VxZ/yrDq56vY4Yer2PVRHAoV9yn/N8czQ5vsjO2IPe8Acoe6RTCTp7trNog+Z8Az5OPIn5c0ETA25nodCyyy4j3Ow1jFqlcPlckDDh88BmeCYeA1fof3PFCG0nbQqbQZ/r2azDtkV5l6o9Spx06bWtlVbOAT7uPJn506qwwK5MFTFn4xDQNPTqD7rM78Yz3cj3uWscn3PHEwImJPrSVe/0EO9R/sDHurbVu+USL8x/mj0bJl6eMdRJ8zgLZCHl0FbVfKCj+XdsW/y9ypoWt647G/LiiF8KIJYhF0Bu6PwG5RGm6laIMdelEmFAELuKYmc2tgjjVJKAP9jDtiLUq1gfe9h8xO2WvrasMSuxE2taIxuQLu2LAXhuWJRoTOtUNIm6TaQBx5Pi+2xiZtwN9Z4sBKxJ6wMfe12Bs2s/iP9bDmm5JZ//Xkra2pjZYt8Xudt1qzV6EcvXMGvuG8qJsPC7QdbbujrtfW1Mbj2rqg5WArmiARTQSU5v69gMZ7NOIOOXboxfUWG6ue0APX1AKM1/idBooliDXYqBMKFNZq0tb2txxYIEp2sOKHSLks0PbY/xRROmMN5wN+sQw6apwgpnR//LQcDtiD+9fkxh6Qk4erxoUlv6xE7Kmy4nUP6Ky+gZ3LNbADvyeD93FHzPktov03k6dYw+tY10ShedPzEZ6ScZ7FLlGwttB/eN2q62WzaKnrI3++qiaCQbYzqS2s6gXncX2vswU6F8WhF5yYywIC2+DfPRhsWIP5+NkD+9Hm+DkiUnYw64douSzwwDsVu5E6w/bcm697/lC/4cAaoTE3kgX21Dv1nfaN2FNtgdc9mK8Yo+aOjQBth9FC/ceDsOcXr/9m8/Qu0IYjv6vNldpHcPj3yIez8FrIYcgy8hFyijqWstcY+fNVNBEogBGF3cqqXgw2DEtR9OipATHyH/fGQOG1oHeFI90jZQezfoiWywLl3rXfiEidYXvqg2E5WDQHeujelrskwNqAsdO+EXtqDON1C0/eEX0KgdFCbQyf7/QfiDoHovGeM8wxxgd8xhxqDexvyUcPlAPDGqv6tGXko5E/b91EwNjYh46xODaCFb107ci+s9fBXK7DHi002HrzSnin12s8omUHM9c4IZcF7rWaYxaiddZ5M81ob29LrJWovjvtG7Gnytqzg+VjiRIcglzTW6f+Q021oP4bNXeqoyf+rmL2nOF8fjmZOqPh0vV4rU0Y1vWeDHrRuu7Z15prI3/+0UTsHDPBo8Yoh6VbjmI2KRA8GpgjB3u6fUWLR89OtK+nQAPozP1bOkTLDmb8cEIuC9xr54HUIlpnjQc8urWge7d8h3wZzWnBdTvtG7GnxjBet9ADyoPW0BbqP4+drWtm6+Up1Ebl8OQ617Dhg896zYc2GngisQvq441T/X5Eq66DkT8fkcYJO8dM8PSci4Nv1AFH4U0KzNdCPgouwsLhDQbAx3C9BmE22FT/lg+iZQczxemEXBYo94wcXqJ1hu2pjweuaflOiyx87YHrdto3Yk+N4ZaOloarBWTl2hZR/iMzeXoStVE5POeMrrPWeLX9ru9IUB9vnFqfLo38+UcTsZosu4MHTsGdDhzLfXfcFXpRvbwDNrUEF+CaGdtpV9liNtgg/0i20fs9LLKDmfjyzlesclngPqs5ZoHXitIZ+47m1OCally6b+/OqAbX7bRvxJ4aw3hdQ+d4b5yY4xgtVv03qsEzeXols+cM52J4/MTr7HoaQZ9749Tqp9G8RxRxwmqyRAaP3tmj0J1E9fIMT6e5ajus4XrsVWM22EBPthOyA+91Tsllgfus5tiIEzrrHA9c05JrpWnjup32jdhT/dOy78oTGeY4RotV/43ssRqDV+I5ZzjP2wxonHub5Rr0+UycUo6en0b+fDVNBNAvG3mTawWPXloAPDbQa8zoZik8UcF2Qnag17HY9pRcFrjPao6NOKEzbM85Hrim5TvGp3dfwHU77Ruxp8U/al+vDy02XPXfyB6qoyVP74blnFnRUdci31ahz2fi1KLDSNdX1UToZ4UnP9bw6sXHVficzIpeA6+9WNZHBdsJ2YHOs/jhlFwWuM9qjo04oTNszzkeuKblO8and1/AdTvtG7Gn175eH1psuOq/kT1UR0ue3g3LObOq48raEvp8Jk4tcox0fVVNBNBvwp7Cq5fezVntoNfAay+W9VHBdkJ2oPMsdj0llwV+YXE1x0ac0Bm25xwPXNPyHePTuy/gup32jdjTa1+vDy02XPXfyB6qoyVP78jonFn58ivgWlxnFfp8Jk4tOoz8+eqaCOzLa+z4PMnCjF78hry12dFr4LUXy/qoYDshO9B5Fj+ckssCbY8RyQmdNQc9cE3Ldys24rrVGqZE7Om1r9eHFhuu+m9kD9XRkqd3RG3UOmdWdNx5U0Gfz+xl0WHkz0cUccKqQieCh3+mFcObYLPM6IV5XGP53EuvMaOX5bPsqGA7ITvQ61j8cEouC7Q9xgr4Jjn2wqh9I/yEzhrbHrim5bsVG3HdTGy3iNjT4h+1r9eHFhuu+m9kD9XRkqd3xHLOrOiYTUQDa/CgUOF9/PSi12g5dzdWvUr4NALfkRih17D+AR8FcnF9yy5RwXZCduD1wym5LOhe1v/yW2Mk0wmddY4HrsH6Gvm/M/7LSvPKHMdoseq/kT1Ux5avTxB9zrC+z3wkwb13fLePPp+JU8rR89PIn5c0EVTacriWYF9eo+Xc3Vj1KtH/LmQJ5JlrELVLi9lgi/47ERbZwYwfvPMVq1wW9A+7zBQ1ogdtqxnh+1E6z9qFa1py6b7ejyq5brWGKRF7agy36pfOuePfiRjZY7Ze7oa2iDpnuP/M33vg3jvsQzlGfimx+mk07xFFnOAVosQqlB6uXtS5p5hNCv3yjSXQ2NnO+IGB1EuYHcGG1zWiZQczfjghlxXKvvJlKj4GhV4tonWezUGuaflOG61WnLXguhmdW0TsacmllS/t0X8YLVb9N7LHTJ5GEH3O6BxP06v28TaJNehzb5xa823kz4eFOGE1WazBo583zXbauwq7hZWk0EDuOQqsBD3XYY8Ws8FmSZZo2cGMH07IZUVl8d5pAz1cejJF66zx4IFrWr5bOTy5brWGKRF7agz36gEbQW/DyRzHaLHqv5E9VurlTqLPGX1C6/nocOVjuxqU1RunVjlG/nys5gSvECXW4NFi4UkSXQcDnGIlKXTtyL7aGXquY/0MlcGG4TnEkEhY03uaEi07mPHDCbmsqPwzjQnkt8gUrbPK4YFrejIx1jw3CVoXVmuYErGnxkDPxrONIJuP3rpV/43soTp64m83J84Z1lRPvM42iC0oQ+/pZA1LXQcjf17SRABNEmuXCKNzjecQXGU1KehkjF7hAPq42qojg3LkP5XD6ms9kEbddqTshLJ4/HBCLiva/Xu+GwG5PTJF6gzbUwcPXNPz3czdI+Tlmp3+ithTa0mvFszUHI0tjBar/rPYg3M9eRpB9DmjfrLc2KqPRmeBFY1/682J5pnlKQrn1vx5WRMBWLTwc2RQVXq0Nx4zce8dQTyT0IoexCMn6yMyHASjIOZhgdH6oh1hsKEDhX0sstCOlk47UnZi7Z6VE3J54P6wraWRgAy6xiJTpM7IAc71wDWjHKKPLboihhmjGDsP/Ig9tZaMap4eDqM4YX2k7TBarPrPYg9vnsLP9OOOmq1wX/zcec4Q642BPumzNBxWNE4wRnKrrS11HfT8eWkTocpgoCCUTsYBrEaydFqlUVfx6lVDk3tU0DXYYB9cU4sp1iPY1XaWw4h2wU9eA3LhtcqEa+Gauv8o+UiU7AT7cZ0mol6jRrRcXvTQhj9qd0n4HeKd8yDbSE8lSmf1gQeuwfoekJFzW3JDTuYUXtOesOUuKMPOPbWWWHJKfTOqj7ADX2O0WPWfxR56DUueqtwYO8E1PXbkHA+9fMb1NY+tjZUVlZt2x+/KXIYc2vBgWOt6z58Pb/FNXHgFTRBc1AIKghqhN6x7lvvhGivM6FUCh3IPS4Dimtp4tAbmWAOBdqGfIZMmV23g/doB1yNCdkUTVseIaLm8aGEZDfhsJo4jdNaC4oFrLDkEWSyxyUJZxvYOyut5R00W6MX3LfZGkW7Fu47SDhgtVv1ntbEnT1VujNWaXRJxzpSUB3Rt7PoehFL6XJ+mtMZMXW/GId7kP6zB0UITxOsIrEVRLQWFTHCOJ6i0AM0GhLKil6LF3KoPigMCTwsqXuN3LBxWGGyln6GTBiLnIBhX2Cl7CWJF90XcWImUywviAPFd2h/y4Hd4DwfJKjt1RrxwDw9c48khxGBpG/gae2gOcQ5+7kKvOTNqsmgtwWsrNf/BDmVtVFu1WPWfx8bWPN1ds1vgOrvOmRpYX+6Puo/fefztoeZz1pWanit1veZPXxQlSZIkt4UHCgp98hzUmoiTZBORJEnyRuCBgp/Jc5BNRJIkSbIFfmSaTcTzkE1EkiRJsgUeJvjsOnkOsolIkiRJlsGXL3mYnP6CcHId2UQkSZIkf8G/L2CFh0l+qfK5yCYiSZIk+Qv+9zz8184RaDZ4kET+F8nkfmQTkSRJkvyF/j0HPF3Av8u/GVL+pUU0HslzkU1EkiRJUgVNguUvjmJYnlgkb49sIpIkSZIuaCbwkUX5Fwjx711/1TR5nVzbRLy8/AfOX2r+yhFm7QAAAABJRU5ErkJggg==","Name":"H3: Roboto Cond Light: 36 pt","Paragraph":{"Font":{"Name":"Roboto Condensed Light","Size":36.0,"Bold":false,"Italic":false,"Underline":false,"Color":"Black","SmallCaps":false,"AllCaps":false},"Alignment":0,"IndentBefore":0.0,"FirstLineIndent":0.0,"ParagraphSpacing":{"Before":0.0,"After":0.0,"LineSpacing":1.0,"MeasureInLines":true}},"List":{"Visible":false,"BulletType":4,"StartValue":1,"IndentLevel":1,"Character":8226,"CharacterFont":"","BulletStyle":0,"BulletSize":1.0,"BulletColor":"Black"}},{"Base64Png":"data:image/png;base64,iVBORw0KGgoAAAANSUhEUgAAAQcAAAAbCAYAAABxyErzAAAAAXNSR0IArs4c6QAAAARnQU1BAACxjwv8YQUAAAAJcEhZcwAADsMAAA7DAcdvqGQAAAXHSURBVHhe7VttdqwgDJ11uSDX42rcjIvxBdQO+SAEguO0j3tOfrRAEm7CHbGd1z4wMDAgYIjDwO/EOu+v1+vHpmU7BwZ6YYhDB6zzu0lfr2kfffoBeMRhW/YpWfua13NgIMUhDoToEln4MLx2K7fbMqF13dSe5i/atE/TvC9r/5P7nDhs+zKlsef9Y21u4XwCzudlX7cbCHlUHLZ9XWbop8QH2AT7nZcVRnVs67LPMBevvac3dej98zlxoAUB+6w4JAaF6HmIhjgYbFqKh6YKT4mD0Mfccj1A6yVYb55UfIU4yKQ8Jg7BOhZhiIPRag5hCU+Ig0kYThP6i56brPXkScUXiAO9Tlx2lzhM4dEOHmVTW2eeQ6/4Qxwkztd9YZx35OYBcWCHG65MsNWIcFWgwoHcMmGBWp2LA1czGvtUDz0tDoraSgXdwl0ujof7m5EhY6MwkcokXnsn5OJw3knJ+tKV0h6XNhM3aWtd77pGzq29Up2bJX44dMjn+U6gRRzoGuHJQHunRsdYyEaxw/yGw318EOq9Z+uf28UhnTvN5MAwAhoV1EpsscDy9QdZ8XExvPhMf04NmlPkqjZurTi07UuFkfPyS+jG3ErxYRzVOjUQDDRW6PcIy36zoqN/Qh8gNTXWg57FvKW99w3igPwG9cLkMYIpuR8VB0OTXkYKZy9QMLqnlrhQ3NDg5JP2mHP8/l2T9n2pMHKu94ojNzV+ufmRFfr9Aro2nb9DyOZkOfgWAeGo673Lp61/bhQHTEicUxIHQPpJkz3kFFZxUPbJrhzxUezwE++EpInTPfMCgQDAc1xYHe/eZG2anycuzCg2lM+/giLnsH+4WqVz6KFw5abEz/uFnIR3A1Zx0EFrkX4I4LNwqzjAXsO1NkDiENdJjymLQ6VJ3KKkrwkGcWiCQRw2mEOb4p23VtgTylMHLpD0tJNrDl9cvp42lNe/gtqeiQf0XBvhzC1b8wa/HcSBCRLy+Slx6Ns/94gD8pcEJIneJQ4mS5M2HZA8kWVxyKx1xtXHAG7/Cqo4Dy8CyaO4N7esOBgOIo3tFQfGBeXwQXFQ/eoxbxAHHBAJACnKU+IwQcIosrFZcoUoFygzxxm3VFy/fwWM8+OumhoeB0sPhTe3nDhY/Bpjm0B9ifw9KQ7anBZxALLQyxdiOBgWB/R4RUkgRD4iDlIj5BqNAD86vkluLpAzbqm4fv8KTL55r/zM8+aWW/9JcWDCIF+xIdm/JQ4aaMF/pgtkmUwkqwKsUVJxozkJBJI5uUbNkdxcIGfcYkO5/SswHm7WE1etvbk9LQ7UB1jezRAHkTCTdRcH7I3my/ZnahZK5Jvk+gKdRXDG5WO6ONT7V2AVh9zB8OaWjW84iKbYCuh6sFn9R7JCnSIsAsJR7j0ttp7XfyEOjHhGouGA0L0lOZcLlCu8Ly5fT5vO61+BVRxob/XaezZ+g98acaBrwXRhOICvR8JThpVPgmLvOfqnrziUQBKVCEhJtBJkIZYWhx4CPg5EwbUkjhX+Xkz5iEW6GgbW4gKAJYR54sIM5js0arxOXTNc/hUwzoX3VDCHHqTUvys3peay33PM838OISey1iIMEUxUyF7RmHDIM+C99/4/h5ivo3++SxwYgUaSDOIAk4TCnkMRnKisEWHhBdKM7qk9bkAu9psDn/8saM+YrOPe1ZrzWqtmauBKn9Hwfs19Yj5QFT6jgSCd6y5o/fNlTw6NCmoShxCefqLQw2Bo1uIBDX/GS3/GJnPVFjeCCephmAOH/xyqxSFXy8bcSjXP8BKN/pn1Q+JwRx3oWaz+Xo/SP194rbgeRY9/nDHBKA5SgaXca78hiPiIxbV8M46j+VuT7PExNAJf0+xfglEcLv+lCNW5WWoOvOCvjUNNoOAhG3RITQ3cQxwO9KwD/WBq+kZwpn8OcRgYGPiV4OJwDnTAEIeBgV+MIQ4DAwMihjgMDAyIGOIwMDAg4j5x2Pd/bx9hrVnYpkUAAAAASUVORK5CYII=","Name":"H4: Roboto Bold 20 pt","Paragraph":{"Font":{"Name":"Roboto","Size":20.0,"Bold":true,"Italic":false,"Underline":false,"Color":"Black","SmallCaps":false,"AllCaps":false},"Alignment":0,"IndentBefore":0.0,"FirstLineIndent":0.0,"ParagraphSpacing":{"Before":0.0,"After":0.0,"LineSpacing":1.0,"MeasureInLines":true}},"List":{"Visible":false,"BulletType":4,"StartValue":1,"IndentLevel":1,"Character":8226,"CharacterFont":"","BulletStyle":0,"BulletSize":1.0,"BulletColor":"Black"}},{"Base64Png":"data:image/png;base64,iVBORw0KGgoAAAANSUhEUgAAARkAAAAbCAYAAABIr/uoAAAAAXNSR0IArs4c6QAAAARnQU1BAACxjwv8YQUAAAAJcEhZcwAADsMAAA7DAcdvqGQAAAc5SURBVHhe7VuBsaQgDN26LMh6rMZmLMZLBCFAEgLquvOPN8Pc/RVI8hIerKuffWBgYOBBDJG5im3Zp89n/0CbV//ZwMBAwN8SmXU+FvvnM+3L5j97GkNkriNw+MW8DXwNXmS2fZncQhHbNO3TvOzrLxfBEJlurDPJNdvO/D9A7H8rMtu+rcs+w9qiXE/w9wwLrUaFNvaXYBcZ0qZfrQRNZJ4q5DdE5oFY6iJD2rRUF0AT3hSZ12yvIBCEU64pPK9zKi5FuztHNSg8liLDOQe7l1NN3+fhhGzruq89ajxEphtRZGYo/xyQ/w0XBSnsO4N9baEDXrFNN/X81LKlAsLxHOocNny4noxd4tivHgYUHm0iEwCF5gO4tcgovLNd0w+R6YYuMhGx3408PpUbC96wTURCqhmZZ7JWhcHWXN4KhcdGkVH6ZUY2INL9DY0ho9gZoU3T7E5LFR/WhcyNDcYtePIpRIbuGEyT7BS+KfejQtx8wSAP5zz8zuLjSfxEe7BDJd1bYol9rbuZuTBJvNLcUm6PHHEoaie/1+D58N0l2O321UVzXAIC11qdS3VVqbcDlj45whiXfy4H85LnwMbjIyIz598Xs0ir3yfFgtKDwpte7v9EZMAWfp4s4uNvLNwy1o0cN8uGR1vf8YSWUCIw7K6DRXteZxu11xAL8UnPZ4R994s+cyJTyy2KRQGtdmiDBS351ma3vS664mJBalgbI9VVsZFy0HPEoisHNh7bRIYEXjhPC/uYB5wF5Vvx/grZkukiTnenNRUQJgFxIfix52BYrBhsGMslgJAo8Z74RlUb5w++ZeOlYqB8sJwSznFOshviLhK5ZBZWNRacG2NBkWI7FLjjJCPnNr3PUKud5NQISU4WOFMX3XYRVS4vzt+LICZpPqIvWp5ibZl9KnJA11c9BxqPZpFJCp/rQ52UhIr2yR3111ABj+u5s9pYj7hQmIJRSHCoqT/hiNonfoWPqa/S7suNo9CuV2Nph1VkRI6Jv1JhxwXSnlvL2Ga7iBqXV+fvglBrgFaRkfgsYIizd32VIlNpqZIT1JIF0AhyAeDnPEEmcrWjZMU/y/xsH5Ic5y79CqT4WuULf9E7T4L+oxMGrltRFZn8tNhV/IKQm+Lhx16yi7ihLtT5OxBtlj7Z/LkiMkoOQp82HptFBidhj+AGJ0Mh54H7safjgUhyIgpjpVMS4oLIiL5RcPMT4pGXyKPMgwMRI4jJ+K3GwcB1K6LI1Fu50diLms2jKR7OxkW7CNX2DfO3ItQYL1iviow2rzLefk8GvpfRnazwvepktJGT5xIUSSuJNJLWLTJkflMjc4R5s2ZJLimoo+F9rON+BEtghKkg2mATmVmwZ9/J2UVijKdcyBftIlTbN8zfAlpLQv28KzJcDjyU8W03fgGxGFuShRAS5scln4XFd9p4WmTIqcLUyBxh3rKZ8sv8LOoa3p3v/2raCjGvCCKGfEwXF6Mxnj8tMrSOpLwD/guRERdy1clogybMOZ0SVhL5tMjwvplAiwPavNJfotoKDp/DWIpngJh8GAuiBarIUP7Z+hgic01kop3a+msVGXM9d+fAQxl/QWSyXc3gZHDwHOjH5ERwgYjBUdwgMmblPxHmJXGQz6p8ClAf4jNw3YrAr1S8mj8N/LF5NMXD2bhoF3FTXZjqkwUIzGnDMlar8QC7OAZ058BDGf/Fkwx2SVXY/Z0XNR+IScG7RcY4P4cwbyq6cT4+0RucWOYZ2iJZ60toL6oiA9D62PgTit8UDz/2kl3ELXXRsagPNKy7E0K9JeipD8sYYruFx0aRIf1y0ludxAWG/2adY1KzebQAPeIiYHwg49nkkOvyrgXxg9+SX/kwzZ968Uau5YQqhdYIi8hQu5pPUn4suZW4v1IX4lhEjcur84tQ1pKK+lo15TKHIc7e9WUWGffexmlEKzKd6JiQvO+WvEHKFVsMEuzD9fhEouGJX6D73G1wbs5F6lvy1CkgeQudcqQWKbGZ80rGHQ/s0YvHL3n+WlcsmE+MBR838B9VYC1MrV/KH/Wr8mQs5QIbcBV/Yas/bdpt90BrXbTOz6NLCE7Qr665P9TXBn/yHGhxcjnQeCxFxtDQgQJGkUEkDjMtDZBC9xNPR5oPVKRcKxNc800TC577WBBFcuBasriYJhWKGksiYPymkcNc9HRuJuCu3JLa0d+bkWPpr6kKlx5X5i9Aa8LUynpON2umtfiDIDmIT90zTc1B3t/x2CAy7oUn8RkO4mRNZBxBZTC2N1pRrYW3sCEkp6aSD3hCIDaFR/75t23dQ4jFtGTRMWvuAC2Iog/wiQVcvoVde0BPiyXm07qbmUUGEPvyPJdv8FZyGzh0tm1vAJdothtgrIvu+TPcIDKI2/xBZOu3Lwc8j15kvgkvBNKKHBgY+D4aDgmt+LrIHApZ3aUHBga+ir8kMgMDAz+IITIDAwOPYojMwMDAo3hMZPb9H9w6CjNPCBDvAAAAAElFTkSuQmCC","Name":"Brødtekst: Roboto 20 pt","Paragraph":{"Font":{"Name":"Roboto","Size":20.0,"Bold":false,"Italic":false,"Underline":false,"Color":"Black","SmallCaps":false,"AllCaps":false},"Alignment":0,"IndentBefore":0.0,"FirstLineIndent":0.0,"ParagraphSpacing":{"Before":0.0,"After":0.0,"LineSpacing":1.0,"MeasureInLines":true}},"List":{"Visible":false,"BulletType":4,"StartValue":1,"IndentLevel":1,"Character":8226,"CharacterFont":"","BulletStyle":0,"BulletSize":1.0,"BulletColor":"Black"}}]}]]></PpStyles>
</file>

<file path=customXml/itemProps1.xml><?xml version="1.0" encoding="utf-8"?>
<ds:datastoreItem xmlns:ds="http://schemas.openxmlformats.org/officeDocument/2006/customXml" ds:itemID="{0E3B62EB-5FA4-4F3F-917E-60AE0B2E1AFB}">
  <ds:schemaRefs/>
</ds:datastoreItem>
</file>

<file path=docProps/app.xml><?xml version="1.0" encoding="utf-8"?>
<Properties xmlns="http://schemas.openxmlformats.org/officeDocument/2006/extended-properties" xmlns:vt="http://schemas.openxmlformats.org/officeDocument/2006/docPropsVTypes">
  <Template>3953b5e50195466faf01010abec63c79</Template>
  <TotalTime>657</TotalTime>
  <Words>415</Words>
  <Application>Microsoft Office PowerPoint</Application>
  <PresentationFormat>Widescreen</PresentationFormat>
  <Paragraphs>48</Paragraphs>
  <Slides>5</Slides>
  <Notes>1</Notes>
  <HiddenSlides>0</HiddenSlides>
  <MMClips>0</MMClips>
  <ScaleCrop>false</ScaleCrop>
  <HeadingPairs>
    <vt:vector size="6" baseType="variant">
      <vt:variant>
        <vt:lpstr>Benyttede skrifttyper</vt:lpstr>
      </vt:variant>
      <vt:variant>
        <vt:i4>6</vt:i4>
      </vt:variant>
      <vt:variant>
        <vt:lpstr>Tema</vt:lpstr>
      </vt:variant>
      <vt:variant>
        <vt:i4>1</vt:i4>
      </vt:variant>
      <vt:variant>
        <vt:lpstr>Slidetitler</vt:lpstr>
      </vt:variant>
      <vt:variant>
        <vt:i4>5</vt:i4>
      </vt:variant>
    </vt:vector>
  </HeadingPairs>
  <TitlesOfParts>
    <vt:vector size="12" baseType="lpstr">
      <vt:lpstr>Arial</vt:lpstr>
      <vt:lpstr>Roboto Condensed Light</vt:lpstr>
      <vt:lpstr>Wingdings</vt:lpstr>
      <vt:lpstr>Roboto Light</vt:lpstr>
      <vt:lpstr>Segoe UI Semilight</vt:lpstr>
      <vt:lpstr>Roboto</vt:lpstr>
      <vt:lpstr>Energistyrelsen</vt:lpstr>
      <vt:lpstr>Effektovervågning i kommende udbudsparker</vt:lpstr>
      <vt:lpstr>Baggrund om drejebøger for effektovervågning</vt:lpstr>
      <vt:lpstr>PowerPoint-præsentation</vt:lpstr>
      <vt:lpstr>Proces for fastsættelse af overvågningsprogram</vt:lpstr>
      <vt:lpstr>Rammesætning af mødet</vt:lpstr>
    </vt:vector>
  </TitlesOfParts>
  <Company>Statens It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Effektovervågning i kommende udbudsparker</dc:title>
  <dc:creator>Jens Rasmus Meilbye Pedersen</dc:creator>
  <cp:lastModifiedBy>Søren Keller</cp:lastModifiedBy>
  <cp:revision>27</cp:revision>
  <dcterms:created xsi:type="dcterms:W3CDTF">2025-09-26T07:48:30Z</dcterms:created>
  <dcterms:modified xsi:type="dcterms:W3CDTF">2025-10-02T08:57:22Z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by:">
    <vt:lpwstr>omnidocs.com</vt:lpwstr>
  </property>
  <property fmtid="{D5CDD505-2E9C-101B-9397-08002B2CF9AE}" pid="3" name="Created by">
    <vt:lpwstr>omnidocs.com</vt:lpwstr>
  </property>
</Properties>
</file>