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604" r:id="rId6"/>
  </p:sldMasterIdLst>
  <p:notesMasterIdLst>
    <p:notesMasterId r:id="rId70"/>
  </p:notesMasterIdLst>
  <p:sldIdLst>
    <p:sldId id="304" r:id="rId7"/>
    <p:sldId id="320" r:id="rId8"/>
    <p:sldId id="322" r:id="rId9"/>
    <p:sldId id="308" r:id="rId10"/>
    <p:sldId id="303" r:id="rId11"/>
    <p:sldId id="305" r:id="rId12"/>
    <p:sldId id="319" r:id="rId13"/>
    <p:sldId id="321" r:id="rId14"/>
    <p:sldId id="310" r:id="rId15"/>
    <p:sldId id="307" r:id="rId16"/>
    <p:sldId id="351" r:id="rId17"/>
    <p:sldId id="312" r:id="rId18"/>
    <p:sldId id="331" r:id="rId19"/>
    <p:sldId id="369" r:id="rId20"/>
    <p:sldId id="337" r:id="rId21"/>
    <p:sldId id="368" r:id="rId22"/>
    <p:sldId id="357" r:id="rId23"/>
    <p:sldId id="260" r:id="rId24"/>
    <p:sldId id="334" r:id="rId25"/>
    <p:sldId id="371" r:id="rId26"/>
    <p:sldId id="336" r:id="rId27"/>
    <p:sldId id="261" r:id="rId28"/>
    <p:sldId id="262" r:id="rId29"/>
    <p:sldId id="370" r:id="rId30"/>
    <p:sldId id="356" r:id="rId31"/>
    <p:sldId id="330" r:id="rId32"/>
    <p:sldId id="332" r:id="rId33"/>
    <p:sldId id="333" r:id="rId34"/>
    <p:sldId id="372" r:id="rId35"/>
    <p:sldId id="326" r:id="rId36"/>
    <p:sldId id="257" r:id="rId37"/>
    <p:sldId id="365" r:id="rId38"/>
    <p:sldId id="366" r:id="rId39"/>
    <p:sldId id="328" r:id="rId40"/>
    <p:sldId id="327" r:id="rId41"/>
    <p:sldId id="266" r:id="rId42"/>
    <p:sldId id="264" r:id="rId43"/>
    <p:sldId id="265" r:id="rId44"/>
    <p:sldId id="367" r:id="rId45"/>
    <p:sldId id="358" r:id="rId46"/>
    <p:sldId id="361" r:id="rId47"/>
    <p:sldId id="339" r:id="rId48"/>
    <p:sldId id="362" r:id="rId49"/>
    <p:sldId id="340" r:id="rId50"/>
    <p:sldId id="364" r:id="rId51"/>
    <p:sldId id="341" r:id="rId52"/>
    <p:sldId id="355" r:id="rId53"/>
    <p:sldId id="313" r:id="rId54"/>
    <p:sldId id="314" r:id="rId55"/>
    <p:sldId id="317" r:id="rId56"/>
    <p:sldId id="315" r:id="rId57"/>
    <p:sldId id="373" r:id="rId58"/>
    <p:sldId id="354" r:id="rId59"/>
    <p:sldId id="318" r:id="rId60"/>
    <p:sldId id="338" r:id="rId61"/>
    <p:sldId id="342" r:id="rId62"/>
    <p:sldId id="343" r:id="rId63"/>
    <p:sldId id="344" r:id="rId64"/>
    <p:sldId id="352" r:id="rId65"/>
    <p:sldId id="348" r:id="rId66"/>
    <p:sldId id="349" r:id="rId67"/>
    <p:sldId id="360" r:id="rId68"/>
    <p:sldId id="316" r:id="rId69"/>
  </p:sldIdLst>
  <p:sldSz cx="12192000" cy="6858000"/>
  <p:notesSz cx="6858000" cy="9144000"/>
  <p:custDataLst>
    <p:tags r:id="rId71"/>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17E17-F866-FE23-068F-DFA855D18215}" name="Jonathan David Carl (JOCA)" initials="" userId="S::JOCA@NIRAS.DK::62b5ceea-322f-47dd-930f-4190b97fdc3f" providerId="AD"/>
  <p188:author id="{C9424123-CAFB-661F-DFBD-60F0BB6131A5}" name="Line Anker Kyhn (LIAK)" initials="LK" userId="S::LIAK@NIRAS.DK::a457c8c7-9453-4a71-9568-380e75e88c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D5166-E9D5-4968-8F2E-4CA513E34105}" v="599" dt="2025-10-02T20:00:39.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showGuides="1">
      <p:cViewPr varScale="1">
        <p:scale>
          <a:sx n="108" d="100"/>
          <a:sy n="108" d="100"/>
        </p:scale>
        <p:origin x="40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Anker Kyhn (LIAK)" userId="a457c8c7-9453-4a71-9568-380e75e88c03" providerId="ADAL" clId="{2C3D5166-E9D5-4968-8F2E-4CA513E34105}"/>
    <pc:docChg chg="undo custSel addSld delSld modSld sldOrd">
      <pc:chgData name="Line Anker Kyhn (LIAK)" userId="a457c8c7-9453-4a71-9568-380e75e88c03" providerId="ADAL" clId="{2C3D5166-E9D5-4968-8F2E-4CA513E34105}" dt="2025-10-02T20:00:39.480" v="812" actId="20577"/>
      <pc:docMkLst>
        <pc:docMk/>
      </pc:docMkLst>
      <pc:sldChg chg="modSp modAnim">
        <pc:chgData name="Line Anker Kyhn (LIAK)" userId="a457c8c7-9453-4a71-9568-380e75e88c03" providerId="ADAL" clId="{2C3D5166-E9D5-4968-8F2E-4CA513E34105}" dt="2025-10-02T18:49:00.702" v="424" actId="20577"/>
        <pc:sldMkLst>
          <pc:docMk/>
          <pc:sldMk cId="2955195185" sldId="257"/>
        </pc:sldMkLst>
        <pc:spChg chg="mod">
          <ac:chgData name="Line Anker Kyhn (LIAK)" userId="a457c8c7-9453-4a71-9568-380e75e88c03" providerId="ADAL" clId="{2C3D5166-E9D5-4968-8F2E-4CA513E34105}" dt="2025-10-02T18:49:00.702" v="424" actId="20577"/>
          <ac:spMkLst>
            <pc:docMk/>
            <pc:sldMk cId="2955195185" sldId="257"/>
            <ac:spMk id="4" creationId="{E0C94ACE-D7FF-F20C-5F50-F780507CFA80}"/>
          </ac:spMkLst>
        </pc:spChg>
      </pc:sldChg>
      <pc:sldChg chg="delSp del mod delAnim">
        <pc:chgData name="Line Anker Kyhn (LIAK)" userId="a457c8c7-9453-4a71-9568-380e75e88c03" providerId="ADAL" clId="{2C3D5166-E9D5-4968-8F2E-4CA513E34105}" dt="2025-10-02T19:33:30.560" v="573" actId="47"/>
        <pc:sldMkLst>
          <pc:docMk/>
          <pc:sldMk cId="511224315" sldId="258"/>
        </pc:sldMkLst>
        <pc:spChg chg="del">
          <ac:chgData name="Line Anker Kyhn (LIAK)" userId="a457c8c7-9453-4a71-9568-380e75e88c03" providerId="ADAL" clId="{2C3D5166-E9D5-4968-8F2E-4CA513E34105}" dt="2025-10-02T16:39:53.036" v="58" actId="21"/>
          <ac:spMkLst>
            <pc:docMk/>
            <pc:sldMk cId="511224315" sldId="258"/>
            <ac:spMk id="8" creationId="{4B7DC34A-A0FF-8CFC-4E78-D7D02E166A85}"/>
          </ac:spMkLst>
        </pc:spChg>
        <pc:picChg chg="del">
          <ac:chgData name="Line Anker Kyhn (LIAK)" userId="a457c8c7-9453-4a71-9568-380e75e88c03" providerId="ADAL" clId="{2C3D5166-E9D5-4968-8F2E-4CA513E34105}" dt="2025-10-02T16:39:53.036" v="58" actId="21"/>
          <ac:picMkLst>
            <pc:docMk/>
            <pc:sldMk cId="511224315" sldId="258"/>
            <ac:picMk id="7" creationId="{DD8D03BE-D3C0-B15C-9A78-EBBF26D0CE9A}"/>
          </ac:picMkLst>
        </pc:picChg>
      </pc:sldChg>
      <pc:sldChg chg="modAnim">
        <pc:chgData name="Line Anker Kyhn (LIAK)" userId="a457c8c7-9453-4a71-9568-380e75e88c03" providerId="ADAL" clId="{2C3D5166-E9D5-4968-8F2E-4CA513E34105}" dt="2025-10-02T16:40:40.594" v="86"/>
        <pc:sldMkLst>
          <pc:docMk/>
          <pc:sldMk cId="2000739636" sldId="260"/>
        </pc:sldMkLst>
      </pc:sldChg>
      <pc:sldChg chg="modAnim">
        <pc:chgData name="Line Anker Kyhn (LIAK)" userId="a457c8c7-9453-4a71-9568-380e75e88c03" providerId="ADAL" clId="{2C3D5166-E9D5-4968-8F2E-4CA513E34105}" dt="2025-10-02T16:39:12.878" v="54"/>
        <pc:sldMkLst>
          <pc:docMk/>
          <pc:sldMk cId="3287413281" sldId="261"/>
        </pc:sldMkLst>
      </pc:sldChg>
      <pc:sldChg chg="modSp modAnim">
        <pc:chgData name="Line Anker Kyhn (LIAK)" userId="a457c8c7-9453-4a71-9568-380e75e88c03" providerId="ADAL" clId="{2C3D5166-E9D5-4968-8F2E-4CA513E34105}" dt="2025-10-02T19:37:49.895" v="634"/>
        <pc:sldMkLst>
          <pc:docMk/>
          <pc:sldMk cId="1574201889" sldId="262"/>
        </pc:sldMkLst>
        <pc:spChg chg="mod">
          <ac:chgData name="Line Anker Kyhn (LIAK)" userId="a457c8c7-9453-4a71-9568-380e75e88c03" providerId="ADAL" clId="{2C3D5166-E9D5-4968-8F2E-4CA513E34105}" dt="2025-10-02T19:37:38.325" v="633" actId="20577"/>
          <ac:spMkLst>
            <pc:docMk/>
            <pc:sldMk cId="1574201889" sldId="262"/>
            <ac:spMk id="3" creationId="{0F950BCF-E00D-B15B-95C9-3B742740A936}"/>
          </ac:spMkLst>
        </pc:spChg>
      </pc:sldChg>
      <pc:sldChg chg="addSp modSp mod modAnim">
        <pc:chgData name="Line Anker Kyhn (LIAK)" userId="a457c8c7-9453-4a71-9568-380e75e88c03" providerId="ADAL" clId="{2C3D5166-E9D5-4968-8F2E-4CA513E34105}" dt="2025-10-02T18:51:57.394" v="435"/>
        <pc:sldMkLst>
          <pc:docMk/>
          <pc:sldMk cId="2149832440" sldId="264"/>
        </pc:sldMkLst>
        <pc:spChg chg="mod">
          <ac:chgData name="Line Anker Kyhn (LIAK)" userId="a457c8c7-9453-4a71-9568-380e75e88c03" providerId="ADAL" clId="{2C3D5166-E9D5-4968-8F2E-4CA513E34105}" dt="2025-10-02T16:56:38.102" v="207" actId="2710"/>
          <ac:spMkLst>
            <pc:docMk/>
            <pc:sldMk cId="2149832440" sldId="264"/>
            <ac:spMk id="7" creationId="{2FB733D3-F013-FBF1-0108-B8B1A6686B5F}"/>
          </ac:spMkLst>
        </pc:spChg>
        <pc:picChg chg="add mod">
          <ac:chgData name="Line Anker Kyhn (LIAK)" userId="a457c8c7-9453-4a71-9568-380e75e88c03" providerId="ADAL" clId="{2C3D5166-E9D5-4968-8F2E-4CA513E34105}" dt="2025-10-02T16:57:03.492" v="209" actId="14100"/>
          <ac:picMkLst>
            <pc:docMk/>
            <pc:sldMk cId="2149832440" sldId="264"/>
            <ac:picMk id="27650" creationId="{A9C82F78-27C2-A0E6-8304-BE76B07396CD}"/>
          </ac:picMkLst>
        </pc:picChg>
      </pc:sldChg>
      <pc:sldChg chg="modSp modAnim">
        <pc:chgData name="Line Anker Kyhn (LIAK)" userId="a457c8c7-9453-4a71-9568-380e75e88c03" providerId="ADAL" clId="{2C3D5166-E9D5-4968-8F2E-4CA513E34105}" dt="2025-10-02T18:52:35.607" v="437" actId="2710"/>
        <pc:sldMkLst>
          <pc:docMk/>
          <pc:sldMk cId="2195804436" sldId="265"/>
        </pc:sldMkLst>
        <pc:spChg chg="mod">
          <ac:chgData name="Line Anker Kyhn (LIAK)" userId="a457c8c7-9453-4a71-9568-380e75e88c03" providerId="ADAL" clId="{2C3D5166-E9D5-4968-8F2E-4CA513E34105}" dt="2025-10-02T18:52:35.607" v="437" actId="2710"/>
          <ac:spMkLst>
            <pc:docMk/>
            <pc:sldMk cId="2195804436" sldId="265"/>
            <ac:spMk id="5" creationId="{364F90CE-DAAE-B061-FBF7-CCDF056F36B9}"/>
          </ac:spMkLst>
        </pc:spChg>
      </pc:sldChg>
      <pc:sldChg chg="modSp modAnim">
        <pc:chgData name="Line Anker Kyhn (LIAK)" userId="a457c8c7-9453-4a71-9568-380e75e88c03" providerId="ADAL" clId="{2C3D5166-E9D5-4968-8F2E-4CA513E34105}" dt="2025-10-02T18:51:47.736" v="434" actId="20577"/>
        <pc:sldMkLst>
          <pc:docMk/>
          <pc:sldMk cId="2739024591" sldId="266"/>
        </pc:sldMkLst>
        <pc:spChg chg="mod">
          <ac:chgData name="Line Anker Kyhn (LIAK)" userId="a457c8c7-9453-4a71-9568-380e75e88c03" providerId="ADAL" clId="{2C3D5166-E9D5-4968-8F2E-4CA513E34105}" dt="2025-10-02T18:51:47.736" v="434" actId="20577"/>
          <ac:spMkLst>
            <pc:docMk/>
            <pc:sldMk cId="2739024591" sldId="266"/>
            <ac:spMk id="5" creationId="{78836295-DD27-3F80-9066-6BEE192330BA}"/>
          </ac:spMkLst>
        </pc:spChg>
      </pc:sldChg>
      <pc:sldChg chg="modSp mod">
        <pc:chgData name="Line Anker Kyhn (LIAK)" userId="a457c8c7-9453-4a71-9568-380e75e88c03" providerId="ADAL" clId="{2C3D5166-E9D5-4968-8F2E-4CA513E34105}" dt="2025-10-02T16:20:30.533" v="4" actId="20577"/>
        <pc:sldMkLst>
          <pc:docMk/>
          <pc:sldMk cId="3004344474" sldId="305"/>
        </pc:sldMkLst>
        <pc:spChg chg="mod">
          <ac:chgData name="Line Anker Kyhn (LIAK)" userId="a457c8c7-9453-4a71-9568-380e75e88c03" providerId="ADAL" clId="{2C3D5166-E9D5-4968-8F2E-4CA513E34105}" dt="2025-10-02T16:20:30.533" v="4" actId="20577"/>
          <ac:spMkLst>
            <pc:docMk/>
            <pc:sldMk cId="3004344474" sldId="305"/>
            <ac:spMk id="11" creationId="{C3BAE627-E7BA-BE5C-187D-805AAC2F4555}"/>
          </ac:spMkLst>
        </pc:spChg>
      </pc:sldChg>
      <pc:sldChg chg="modSp">
        <pc:chgData name="Line Anker Kyhn (LIAK)" userId="a457c8c7-9453-4a71-9568-380e75e88c03" providerId="ADAL" clId="{2C3D5166-E9D5-4968-8F2E-4CA513E34105}" dt="2025-10-02T19:21:50.164" v="563" actId="20577"/>
        <pc:sldMkLst>
          <pc:docMk/>
          <pc:sldMk cId="3168401633" sldId="310"/>
        </pc:sldMkLst>
        <pc:spChg chg="mod">
          <ac:chgData name="Line Anker Kyhn (LIAK)" userId="a457c8c7-9453-4a71-9568-380e75e88c03" providerId="ADAL" clId="{2C3D5166-E9D5-4968-8F2E-4CA513E34105}" dt="2025-10-02T19:21:50.164" v="563" actId="20577"/>
          <ac:spMkLst>
            <pc:docMk/>
            <pc:sldMk cId="3168401633" sldId="310"/>
            <ac:spMk id="2" creationId="{287D1D91-3F12-5602-7337-0C89C3AB3533}"/>
          </ac:spMkLst>
        </pc:spChg>
      </pc:sldChg>
      <pc:sldChg chg="modSp mod modAnim">
        <pc:chgData name="Line Anker Kyhn (LIAK)" userId="a457c8c7-9453-4a71-9568-380e75e88c03" providerId="ADAL" clId="{2C3D5166-E9D5-4968-8F2E-4CA513E34105}" dt="2025-10-02T18:29:28.109" v="354"/>
        <pc:sldMkLst>
          <pc:docMk/>
          <pc:sldMk cId="2291372625" sldId="312"/>
        </pc:sldMkLst>
        <pc:spChg chg="mod">
          <ac:chgData name="Line Anker Kyhn (LIAK)" userId="a457c8c7-9453-4a71-9568-380e75e88c03" providerId="ADAL" clId="{2C3D5166-E9D5-4968-8F2E-4CA513E34105}" dt="2025-10-02T18:29:12.668" v="352" actId="20577"/>
          <ac:spMkLst>
            <pc:docMk/>
            <pc:sldMk cId="2291372625" sldId="312"/>
            <ac:spMk id="11" creationId="{E847D289-D0C2-3C78-7541-9B5CE4594A19}"/>
          </ac:spMkLst>
        </pc:spChg>
      </pc:sldChg>
      <pc:sldChg chg="addSp delSp modSp mod addAnim delAnim">
        <pc:chgData name="Line Anker Kyhn (LIAK)" userId="a457c8c7-9453-4a71-9568-380e75e88c03" providerId="ADAL" clId="{2C3D5166-E9D5-4968-8F2E-4CA513E34105}" dt="2025-10-02T19:00:49.215" v="457" actId="14100"/>
        <pc:sldMkLst>
          <pc:docMk/>
          <pc:sldMk cId="485137927" sldId="313"/>
        </pc:sldMkLst>
        <pc:spChg chg="mod">
          <ac:chgData name="Line Anker Kyhn (LIAK)" userId="a457c8c7-9453-4a71-9568-380e75e88c03" providerId="ADAL" clId="{2C3D5166-E9D5-4968-8F2E-4CA513E34105}" dt="2025-10-02T19:00:23.886" v="455" actId="403"/>
          <ac:spMkLst>
            <pc:docMk/>
            <pc:sldMk cId="485137927" sldId="313"/>
            <ac:spMk id="11" creationId="{2B9DD6E6-5C37-A4DB-DA9D-F0E08896BDB3}"/>
          </ac:spMkLst>
        </pc:spChg>
        <pc:graphicFrameChg chg="del modGraphic">
          <ac:chgData name="Line Anker Kyhn (LIAK)" userId="a457c8c7-9453-4a71-9568-380e75e88c03" providerId="ADAL" clId="{2C3D5166-E9D5-4968-8F2E-4CA513E34105}" dt="2025-10-02T18:59:56.431" v="450" actId="478"/>
          <ac:graphicFrameMkLst>
            <pc:docMk/>
            <pc:sldMk cId="485137927" sldId="313"/>
            <ac:graphicFrameMk id="14" creationId="{4456517D-7409-438C-65AF-CF4D368B11F2}"/>
          </ac:graphicFrameMkLst>
        </pc:graphicFrameChg>
        <pc:picChg chg="add mod ord">
          <ac:chgData name="Line Anker Kyhn (LIAK)" userId="a457c8c7-9453-4a71-9568-380e75e88c03" providerId="ADAL" clId="{2C3D5166-E9D5-4968-8F2E-4CA513E34105}" dt="2025-10-02T19:00:49.215" v="457" actId="14100"/>
          <ac:picMkLst>
            <pc:docMk/>
            <pc:sldMk cId="485137927" sldId="313"/>
            <ac:picMk id="4" creationId="{292701BB-204B-BD85-3D27-E6372A5B17FA}"/>
          </ac:picMkLst>
        </pc:picChg>
      </pc:sldChg>
      <pc:sldChg chg="modSp modAnim">
        <pc:chgData name="Line Anker Kyhn (LIAK)" userId="a457c8c7-9453-4a71-9568-380e75e88c03" providerId="ADAL" clId="{2C3D5166-E9D5-4968-8F2E-4CA513E34105}" dt="2025-10-02T19:56:55.784" v="803"/>
        <pc:sldMkLst>
          <pc:docMk/>
          <pc:sldMk cId="2526792588" sldId="315"/>
        </pc:sldMkLst>
        <pc:spChg chg="mod">
          <ac:chgData name="Line Anker Kyhn (LIAK)" userId="a457c8c7-9453-4a71-9568-380e75e88c03" providerId="ADAL" clId="{2C3D5166-E9D5-4968-8F2E-4CA513E34105}" dt="2025-10-02T19:56:36.106" v="801" actId="20577"/>
          <ac:spMkLst>
            <pc:docMk/>
            <pc:sldMk cId="2526792588" sldId="315"/>
            <ac:spMk id="11" creationId="{98880E59-8E2B-D0AB-8CAF-74FDAF51BCB9}"/>
          </ac:spMkLst>
        </pc:spChg>
      </pc:sldChg>
      <pc:sldChg chg="add">
        <pc:chgData name="Line Anker Kyhn (LIAK)" userId="a457c8c7-9453-4a71-9568-380e75e88c03" providerId="ADAL" clId="{2C3D5166-E9D5-4968-8F2E-4CA513E34105}" dt="2025-10-02T18:13:29.844" v="351"/>
        <pc:sldMkLst>
          <pc:docMk/>
          <pc:sldMk cId="608052227" sldId="316"/>
        </pc:sldMkLst>
      </pc:sldChg>
      <pc:sldChg chg="delSp modSp del mod">
        <pc:chgData name="Line Anker Kyhn (LIAK)" userId="a457c8c7-9453-4a71-9568-380e75e88c03" providerId="ADAL" clId="{2C3D5166-E9D5-4968-8F2E-4CA513E34105}" dt="2025-10-02T18:13:25.230" v="350" actId="2696"/>
        <pc:sldMkLst>
          <pc:docMk/>
          <pc:sldMk cId="4229229898" sldId="316"/>
        </pc:sldMkLst>
        <pc:picChg chg="del">
          <ac:chgData name="Line Anker Kyhn (LIAK)" userId="a457c8c7-9453-4a71-9568-380e75e88c03" providerId="ADAL" clId="{2C3D5166-E9D5-4968-8F2E-4CA513E34105}" dt="2025-10-02T18:12:56.324" v="348" actId="478"/>
          <ac:picMkLst>
            <pc:docMk/>
            <pc:sldMk cId="4229229898" sldId="316"/>
            <ac:picMk id="5" creationId="{3D50E89A-A5CD-5B7F-E783-9F9B41DF9ECA}"/>
          </ac:picMkLst>
        </pc:picChg>
        <pc:picChg chg="mod">
          <ac:chgData name="Line Anker Kyhn (LIAK)" userId="a457c8c7-9453-4a71-9568-380e75e88c03" providerId="ADAL" clId="{2C3D5166-E9D5-4968-8F2E-4CA513E34105}" dt="2025-10-02T18:13:01.498" v="349" actId="14100"/>
          <ac:picMkLst>
            <pc:docMk/>
            <pc:sldMk cId="4229229898" sldId="316"/>
            <ac:picMk id="6" creationId="{EFA6F7E6-42C4-E7B0-27E3-06A9A3BFA4A2}"/>
          </ac:picMkLst>
        </pc:picChg>
      </pc:sldChg>
      <pc:sldChg chg="modSp">
        <pc:chgData name="Line Anker Kyhn (LIAK)" userId="a457c8c7-9453-4a71-9568-380e75e88c03" providerId="ADAL" clId="{2C3D5166-E9D5-4968-8F2E-4CA513E34105}" dt="2025-10-02T17:06:31.168" v="279" actId="20577"/>
        <pc:sldMkLst>
          <pc:docMk/>
          <pc:sldMk cId="694196627" sldId="317"/>
        </pc:sldMkLst>
        <pc:spChg chg="mod">
          <ac:chgData name="Line Anker Kyhn (LIAK)" userId="a457c8c7-9453-4a71-9568-380e75e88c03" providerId="ADAL" clId="{2C3D5166-E9D5-4968-8F2E-4CA513E34105}" dt="2025-10-02T17:06:31.168" v="279" actId="20577"/>
          <ac:spMkLst>
            <pc:docMk/>
            <pc:sldMk cId="694196627" sldId="317"/>
            <ac:spMk id="11" creationId="{85B9DF90-42AC-0EF3-9E4C-57599C121420}"/>
          </ac:spMkLst>
        </pc:spChg>
      </pc:sldChg>
      <pc:sldChg chg="modSp mod">
        <pc:chgData name="Line Anker Kyhn (LIAK)" userId="a457c8c7-9453-4a71-9568-380e75e88c03" providerId="ADAL" clId="{2C3D5166-E9D5-4968-8F2E-4CA513E34105}" dt="2025-10-02T16:18:54.504" v="2" actId="20577"/>
        <pc:sldMkLst>
          <pc:docMk/>
          <pc:sldMk cId="1387246705" sldId="322"/>
        </pc:sldMkLst>
        <pc:spChg chg="mod">
          <ac:chgData name="Line Anker Kyhn (LIAK)" userId="a457c8c7-9453-4a71-9568-380e75e88c03" providerId="ADAL" clId="{2C3D5166-E9D5-4968-8F2E-4CA513E34105}" dt="2025-10-02T16:18:54.504" v="2" actId="20577"/>
          <ac:spMkLst>
            <pc:docMk/>
            <pc:sldMk cId="1387246705" sldId="322"/>
            <ac:spMk id="11" creationId="{67E573F2-9C7F-890A-D333-6CE3E7AC8D45}"/>
          </ac:spMkLst>
        </pc:spChg>
      </pc:sldChg>
      <pc:sldChg chg="modSp modAnim">
        <pc:chgData name="Line Anker Kyhn (LIAK)" userId="a457c8c7-9453-4a71-9568-380e75e88c03" providerId="ADAL" clId="{2C3D5166-E9D5-4968-8F2E-4CA513E34105}" dt="2025-10-02T18:44:08.827" v="371" actId="6549"/>
        <pc:sldMkLst>
          <pc:docMk/>
          <pc:sldMk cId="1561214236" sldId="330"/>
        </pc:sldMkLst>
        <pc:spChg chg="mod">
          <ac:chgData name="Line Anker Kyhn (LIAK)" userId="a457c8c7-9453-4a71-9568-380e75e88c03" providerId="ADAL" clId="{2C3D5166-E9D5-4968-8F2E-4CA513E34105}" dt="2025-10-02T18:44:08.827" v="371" actId="6549"/>
          <ac:spMkLst>
            <pc:docMk/>
            <pc:sldMk cId="1561214236" sldId="330"/>
            <ac:spMk id="2" creationId="{13A06541-CA08-AE35-B6EB-90C2E3DBEDEC}"/>
          </ac:spMkLst>
        </pc:spChg>
      </pc:sldChg>
      <pc:sldChg chg="modSp modAnim">
        <pc:chgData name="Line Anker Kyhn (LIAK)" userId="a457c8c7-9453-4a71-9568-380e75e88c03" providerId="ADAL" clId="{2C3D5166-E9D5-4968-8F2E-4CA513E34105}" dt="2025-10-02T16:53:34.733" v="189" actId="20577"/>
        <pc:sldMkLst>
          <pc:docMk/>
          <pc:sldMk cId="227574894" sldId="333"/>
        </pc:sldMkLst>
        <pc:spChg chg="mod">
          <ac:chgData name="Line Anker Kyhn (LIAK)" userId="a457c8c7-9453-4a71-9568-380e75e88c03" providerId="ADAL" clId="{2C3D5166-E9D5-4968-8F2E-4CA513E34105}" dt="2025-10-02T16:53:34.733" v="189" actId="20577"/>
          <ac:spMkLst>
            <pc:docMk/>
            <pc:sldMk cId="227574894" sldId="333"/>
            <ac:spMk id="2" creationId="{4AE7D247-8BF0-74F6-4606-5C46F52FBF6A}"/>
          </ac:spMkLst>
        </pc:spChg>
      </pc:sldChg>
      <pc:sldChg chg="modAnim">
        <pc:chgData name="Line Anker Kyhn (LIAK)" userId="a457c8c7-9453-4a71-9568-380e75e88c03" providerId="ADAL" clId="{2C3D5166-E9D5-4968-8F2E-4CA513E34105}" dt="2025-10-02T18:38:22.091" v="360"/>
        <pc:sldMkLst>
          <pc:docMk/>
          <pc:sldMk cId="3973465670" sldId="334"/>
        </pc:sldMkLst>
      </pc:sldChg>
      <pc:sldChg chg="delSp del mod delAnim">
        <pc:chgData name="Line Anker Kyhn (LIAK)" userId="a457c8c7-9453-4a71-9568-380e75e88c03" providerId="ADAL" clId="{2C3D5166-E9D5-4968-8F2E-4CA513E34105}" dt="2025-10-02T18:42:16.890" v="361" actId="47"/>
        <pc:sldMkLst>
          <pc:docMk/>
          <pc:sldMk cId="2416743201" sldId="335"/>
        </pc:sldMkLst>
        <pc:spChg chg="del">
          <ac:chgData name="Line Anker Kyhn (LIAK)" userId="a457c8c7-9453-4a71-9568-380e75e88c03" providerId="ADAL" clId="{2C3D5166-E9D5-4968-8F2E-4CA513E34105}" dt="2025-10-02T16:37:31.430" v="5" actId="21"/>
          <ac:spMkLst>
            <pc:docMk/>
            <pc:sldMk cId="2416743201" sldId="335"/>
            <ac:spMk id="8" creationId="{1C785CCA-7268-49CA-967E-8BEE0FC7685A}"/>
          </ac:spMkLst>
        </pc:spChg>
        <pc:picChg chg="del">
          <ac:chgData name="Line Anker Kyhn (LIAK)" userId="a457c8c7-9453-4a71-9568-380e75e88c03" providerId="ADAL" clId="{2C3D5166-E9D5-4968-8F2E-4CA513E34105}" dt="2025-10-02T16:37:31.430" v="5" actId="21"/>
          <ac:picMkLst>
            <pc:docMk/>
            <pc:sldMk cId="2416743201" sldId="335"/>
            <ac:picMk id="7" creationId="{78B6A194-F406-6538-7431-FA9059EEBA84}"/>
          </ac:picMkLst>
        </pc:picChg>
      </pc:sldChg>
      <pc:sldChg chg="modAnim">
        <pc:chgData name="Line Anker Kyhn (LIAK)" userId="a457c8c7-9453-4a71-9568-380e75e88c03" providerId="ADAL" clId="{2C3D5166-E9D5-4968-8F2E-4CA513E34105}" dt="2025-10-02T18:33:03.336" v="359"/>
        <pc:sldMkLst>
          <pc:docMk/>
          <pc:sldMk cId="2064490587" sldId="337"/>
        </pc:sldMkLst>
      </pc:sldChg>
      <pc:sldChg chg="delSp mod ord delAnim">
        <pc:chgData name="Line Anker Kyhn (LIAK)" userId="a457c8c7-9453-4a71-9568-380e75e88c03" providerId="ADAL" clId="{2C3D5166-E9D5-4968-8F2E-4CA513E34105}" dt="2025-10-02T19:11:26.646" v="473"/>
        <pc:sldMkLst>
          <pc:docMk/>
          <pc:sldMk cId="1150383920" sldId="338"/>
        </pc:sldMkLst>
        <pc:graphicFrameChg chg="del">
          <ac:chgData name="Line Anker Kyhn (LIAK)" userId="a457c8c7-9453-4a71-9568-380e75e88c03" providerId="ADAL" clId="{2C3D5166-E9D5-4968-8F2E-4CA513E34105}" dt="2025-10-02T19:11:11.979" v="471" actId="21"/>
          <ac:graphicFrameMkLst>
            <pc:docMk/>
            <pc:sldMk cId="1150383920" sldId="338"/>
            <ac:graphicFrameMk id="4" creationId="{CC32A083-2FF6-66A1-6568-CA672901EFCA}"/>
          </ac:graphicFrameMkLst>
        </pc:graphicFrameChg>
      </pc:sldChg>
      <pc:sldChg chg="modSp modAnim">
        <pc:chgData name="Line Anker Kyhn (LIAK)" userId="a457c8c7-9453-4a71-9568-380e75e88c03" providerId="ADAL" clId="{2C3D5166-E9D5-4968-8F2E-4CA513E34105}" dt="2025-10-02T18:54:40.592" v="447" actId="20577"/>
        <pc:sldMkLst>
          <pc:docMk/>
          <pc:sldMk cId="878151874" sldId="339"/>
        </pc:sldMkLst>
        <pc:spChg chg="mod">
          <ac:chgData name="Line Anker Kyhn (LIAK)" userId="a457c8c7-9453-4a71-9568-380e75e88c03" providerId="ADAL" clId="{2C3D5166-E9D5-4968-8F2E-4CA513E34105}" dt="2025-10-02T18:54:40.592" v="447" actId="20577"/>
          <ac:spMkLst>
            <pc:docMk/>
            <pc:sldMk cId="878151874" sldId="339"/>
            <ac:spMk id="5" creationId="{37763539-8ED4-95B8-D47C-90F12E1FBFFF}"/>
          </ac:spMkLst>
        </pc:spChg>
      </pc:sldChg>
      <pc:sldChg chg="modAnim">
        <pc:chgData name="Line Anker Kyhn (LIAK)" userId="a457c8c7-9453-4a71-9568-380e75e88c03" providerId="ADAL" clId="{2C3D5166-E9D5-4968-8F2E-4CA513E34105}" dt="2025-10-02T17:04:22.194" v="264"/>
        <pc:sldMkLst>
          <pc:docMk/>
          <pc:sldMk cId="903714633" sldId="340"/>
        </pc:sldMkLst>
      </pc:sldChg>
      <pc:sldChg chg="modAnim">
        <pc:chgData name="Line Anker Kyhn (LIAK)" userId="a457c8c7-9453-4a71-9568-380e75e88c03" providerId="ADAL" clId="{2C3D5166-E9D5-4968-8F2E-4CA513E34105}" dt="2025-10-02T17:05:05.759" v="268"/>
        <pc:sldMkLst>
          <pc:docMk/>
          <pc:sldMk cId="4219362194" sldId="341"/>
        </pc:sldMkLst>
      </pc:sldChg>
      <pc:sldChg chg="modSp modAnim">
        <pc:chgData name="Line Anker Kyhn (LIAK)" userId="a457c8c7-9453-4a71-9568-380e75e88c03" providerId="ADAL" clId="{2C3D5166-E9D5-4968-8F2E-4CA513E34105}" dt="2025-10-02T20:00:02.005" v="811" actId="20577"/>
        <pc:sldMkLst>
          <pc:docMk/>
          <pc:sldMk cId="3664419081" sldId="342"/>
        </pc:sldMkLst>
        <pc:spChg chg="mod">
          <ac:chgData name="Line Anker Kyhn (LIAK)" userId="a457c8c7-9453-4a71-9568-380e75e88c03" providerId="ADAL" clId="{2C3D5166-E9D5-4968-8F2E-4CA513E34105}" dt="2025-10-02T20:00:02.005" v="811" actId="20577"/>
          <ac:spMkLst>
            <pc:docMk/>
            <pc:sldMk cId="3664419081" sldId="342"/>
            <ac:spMk id="4" creationId="{C0DA81D4-3B61-1B07-2BAE-8E40E222F751}"/>
          </ac:spMkLst>
        </pc:spChg>
      </pc:sldChg>
      <pc:sldChg chg="modSp">
        <pc:chgData name="Line Anker Kyhn (LIAK)" userId="a457c8c7-9453-4a71-9568-380e75e88c03" providerId="ADAL" clId="{2C3D5166-E9D5-4968-8F2E-4CA513E34105}" dt="2025-10-02T20:00:39.480" v="812" actId="20577"/>
        <pc:sldMkLst>
          <pc:docMk/>
          <pc:sldMk cId="998165232" sldId="343"/>
        </pc:sldMkLst>
        <pc:spChg chg="mod">
          <ac:chgData name="Line Anker Kyhn (LIAK)" userId="a457c8c7-9453-4a71-9568-380e75e88c03" providerId="ADAL" clId="{2C3D5166-E9D5-4968-8F2E-4CA513E34105}" dt="2025-10-02T20:00:39.480" v="812" actId="20577"/>
          <ac:spMkLst>
            <pc:docMk/>
            <pc:sldMk cId="998165232" sldId="343"/>
            <ac:spMk id="11" creationId="{C496F79D-ECF3-2323-5C16-FD4A12B1A490}"/>
          </ac:spMkLst>
        </pc:spChg>
      </pc:sldChg>
      <pc:sldChg chg="modSp modAnim">
        <pc:chgData name="Line Anker Kyhn (LIAK)" userId="a457c8c7-9453-4a71-9568-380e75e88c03" providerId="ADAL" clId="{2C3D5166-E9D5-4968-8F2E-4CA513E34105}" dt="2025-10-02T19:15:41.165" v="538" actId="20577"/>
        <pc:sldMkLst>
          <pc:docMk/>
          <pc:sldMk cId="1132674546" sldId="348"/>
        </pc:sldMkLst>
        <pc:spChg chg="mod">
          <ac:chgData name="Line Anker Kyhn (LIAK)" userId="a457c8c7-9453-4a71-9568-380e75e88c03" providerId="ADAL" clId="{2C3D5166-E9D5-4968-8F2E-4CA513E34105}" dt="2025-10-02T19:15:41.165" v="538" actId="20577"/>
          <ac:spMkLst>
            <pc:docMk/>
            <pc:sldMk cId="1132674546" sldId="348"/>
            <ac:spMk id="11" creationId="{F4001D14-78E8-0D87-5317-07F14D1AEB52}"/>
          </ac:spMkLst>
        </pc:spChg>
      </pc:sldChg>
      <pc:sldChg chg="modSp mod">
        <pc:chgData name="Line Anker Kyhn (LIAK)" userId="a457c8c7-9453-4a71-9568-380e75e88c03" providerId="ADAL" clId="{2C3D5166-E9D5-4968-8F2E-4CA513E34105}" dt="2025-10-02T19:25:00.918" v="569" actId="20577"/>
        <pc:sldMkLst>
          <pc:docMk/>
          <pc:sldMk cId="410731749" sldId="351"/>
        </pc:sldMkLst>
        <pc:spChg chg="mod">
          <ac:chgData name="Line Anker Kyhn (LIAK)" userId="a457c8c7-9453-4a71-9568-380e75e88c03" providerId="ADAL" clId="{2C3D5166-E9D5-4968-8F2E-4CA513E34105}" dt="2025-10-02T19:25:00.918" v="569" actId="20577"/>
          <ac:spMkLst>
            <pc:docMk/>
            <pc:sldMk cId="410731749" sldId="351"/>
            <ac:spMk id="5" creationId="{7097DFB1-63D4-A726-4988-B01DFD43226E}"/>
          </ac:spMkLst>
        </pc:spChg>
      </pc:sldChg>
      <pc:sldChg chg="delSp mod">
        <pc:chgData name="Line Anker Kyhn (LIAK)" userId="a457c8c7-9453-4a71-9568-380e75e88c03" providerId="ADAL" clId="{2C3D5166-E9D5-4968-8F2E-4CA513E34105}" dt="2025-10-02T16:41:22.275" v="87" actId="478"/>
        <pc:sldMkLst>
          <pc:docMk/>
          <pc:sldMk cId="2960676652" sldId="356"/>
        </pc:sldMkLst>
        <pc:spChg chg="del">
          <ac:chgData name="Line Anker Kyhn (LIAK)" userId="a457c8c7-9453-4a71-9568-380e75e88c03" providerId="ADAL" clId="{2C3D5166-E9D5-4968-8F2E-4CA513E34105}" dt="2025-10-02T16:41:22.275" v="87" actId="478"/>
          <ac:spMkLst>
            <pc:docMk/>
            <pc:sldMk cId="2960676652" sldId="356"/>
            <ac:spMk id="3" creationId="{F0C75E61-1638-39E9-18A9-CEA84695B7FC}"/>
          </ac:spMkLst>
        </pc:spChg>
      </pc:sldChg>
      <pc:sldChg chg="modSp mod modAnim">
        <pc:chgData name="Line Anker Kyhn (LIAK)" userId="a457c8c7-9453-4a71-9568-380e75e88c03" providerId="ADAL" clId="{2C3D5166-E9D5-4968-8F2E-4CA513E34105}" dt="2025-10-02T19:50:50.691" v="744" actId="6549"/>
        <pc:sldMkLst>
          <pc:docMk/>
          <pc:sldMk cId="3282932433" sldId="361"/>
        </pc:sldMkLst>
        <pc:spChg chg="mod">
          <ac:chgData name="Line Anker Kyhn (LIAK)" userId="a457c8c7-9453-4a71-9568-380e75e88c03" providerId="ADAL" clId="{2C3D5166-E9D5-4968-8F2E-4CA513E34105}" dt="2025-10-02T19:50:50.691" v="744" actId="6549"/>
          <ac:spMkLst>
            <pc:docMk/>
            <pc:sldMk cId="3282932433" sldId="361"/>
            <ac:spMk id="11" creationId="{8555BB12-167E-9D41-C197-70704964CF95}"/>
          </ac:spMkLst>
        </pc:spChg>
        <pc:picChg chg="mod">
          <ac:chgData name="Line Anker Kyhn (LIAK)" userId="a457c8c7-9453-4a71-9568-380e75e88c03" providerId="ADAL" clId="{2C3D5166-E9D5-4968-8F2E-4CA513E34105}" dt="2025-10-02T16:58:23.370" v="251" actId="1038"/>
          <ac:picMkLst>
            <pc:docMk/>
            <pc:sldMk cId="3282932433" sldId="361"/>
            <ac:picMk id="3" creationId="{D323FEFB-65C8-795C-B8D7-E7E805EBDFC2}"/>
          </ac:picMkLst>
        </pc:picChg>
      </pc:sldChg>
      <pc:sldChg chg="modSp">
        <pc:chgData name="Line Anker Kyhn (LIAK)" userId="a457c8c7-9453-4a71-9568-380e75e88c03" providerId="ADAL" clId="{2C3D5166-E9D5-4968-8F2E-4CA513E34105}" dt="2025-10-02T19:48:04.658" v="645" actId="20577"/>
        <pc:sldMkLst>
          <pc:docMk/>
          <pc:sldMk cId="3720596965" sldId="362"/>
        </pc:sldMkLst>
        <pc:spChg chg="mod">
          <ac:chgData name="Line Anker Kyhn (LIAK)" userId="a457c8c7-9453-4a71-9568-380e75e88c03" providerId="ADAL" clId="{2C3D5166-E9D5-4968-8F2E-4CA513E34105}" dt="2025-10-02T19:48:04.658" v="645" actId="20577"/>
          <ac:spMkLst>
            <pc:docMk/>
            <pc:sldMk cId="3720596965" sldId="362"/>
            <ac:spMk id="5" creationId="{3679CDA5-3971-8CBA-EFFF-410239E8144E}"/>
          </ac:spMkLst>
        </pc:spChg>
      </pc:sldChg>
      <pc:sldChg chg="modSp modAnim">
        <pc:chgData name="Line Anker Kyhn (LIAK)" userId="a457c8c7-9453-4a71-9568-380e75e88c03" providerId="ADAL" clId="{2C3D5166-E9D5-4968-8F2E-4CA513E34105}" dt="2025-10-02T16:55:03.590" v="194"/>
        <pc:sldMkLst>
          <pc:docMk/>
          <pc:sldMk cId="221348472" sldId="365"/>
        </pc:sldMkLst>
        <pc:spChg chg="mod">
          <ac:chgData name="Line Anker Kyhn (LIAK)" userId="a457c8c7-9453-4a71-9568-380e75e88c03" providerId="ADAL" clId="{2C3D5166-E9D5-4968-8F2E-4CA513E34105}" dt="2025-10-02T16:54:44.198" v="193" actId="20577"/>
          <ac:spMkLst>
            <pc:docMk/>
            <pc:sldMk cId="221348472" sldId="365"/>
            <ac:spMk id="5" creationId="{00F6B101-670B-9B86-2D4B-0ABB1E9FA969}"/>
          </ac:spMkLst>
        </pc:spChg>
      </pc:sldChg>
      <pc:sldChg chg="modAnim">
        <pc:chgData name="Line Anker Kyhn (LIAK)" userId="a457c8c7-9453-4a71-9568-380e75e88c03" providerId="ADAL" clId="{2C3D5166-E9D5-4968-8F2E-4CA513E34105}" dt="2025-10-02T18:53:27.441" v="438"/>
        <pc:sldMkLst>
          <pc:docMk/>
          <pc:sldMk cId="440046085" sldId="367"/>
        </pc:sldMkLst>
      </pc:sldChg>
      <pc:sldChg chg="addSp modSp mod modAnim">
        <pc:chgData name="Line Anker Kyhn (LIAK)" userId="a457c8c7-9453-4a71-9568-380e75e88c03" providerId="ADAL" clId="{2C3D5166-E9D5-4968-8F2E-4CA513E34105}" dt="2025-10-02T19:30:20.609" v="572"/>
        <pc:sldMkLst>
          <pc:docMk/>
          <pc:sldMk cId="2982532516" sldId="368"/>
        </pc:sldMkLst>
        <pc:spChg chg="mod">
          <ac:chgData name="Line Anker Kyhn (LIAK)" userId="a457c8c7-9453-4a71-9568-380e75e88c03" providerId="ADAL" clId="{2C3D5166-E9D5-4968-8F2E-4CA513E34105}" dt="2025-10-02T16:43:34.052" v="115" actId="1035"/>
          <ac:spMkLst>
            <pc:docMk/>
            <pc:sldMk cId="2982532516" sldId="368"/>
            <ac:spMk id="9" creationId="{FC6384A3-148C-1C99-6165-92FFD12E760E}"/>
          </ac:spMkLst>
        </pc:spChg>
        <pc:spChg chg="add mod">
          <ac:chgData name="Line Anker Kyhn (LIAK)" userId="a457c8c7-9453-4a71-9568-380e75e88c03" providerId="ADAL" clId="{2C3D5166-E9D5-4968-8F2E-4CA513E34105}" dt="2025-10-02T16:44:01.115" v="123"/>
          <ac:spMkLst>
            <pc:docMk/>
            <pc:sldMk cId="2982532516" sldId="368"/>
            <ac:spMk id="10" creationId="{06443F61-F8A4-C6D5-1CEB-9F6C5B246F4A}"/>
          </ac:spMkLst>
        </pc:spChg>
        <pc:picChg chg="mod">
          <ac:chgData name="Line Anker Kyhn (LIAK)" userId="a457c8c7-9453-4a71-9568-380e75e88c03" providerId="ADAL" clId="{2C3D5166-E9D5-4968-8F2E-4CA513E34105}" dt="2025-10-02T16:43:34.052" v="115" actId="1035"/>
          <ac:picMkLst>
            <pc:docMk/>
            <pc:sldMk cId="2982532516" sldId="368"/>
            <ac:picMk id="8" creationId="{5F1E4018-39A1-7716-83E2-C01DDABF9EDC}"/>
          </ac:picMkLst>
        </pc:picChg>
      </pc:sldChg>
      <pc:sldChg chg="addSp delSp modSp new mod modAnim">
        <pc:chgData name="Line Anker Kyhn (LIAK)" userId="a457c8c7-9453-4a71-9568-380e75e88c03" providerId="ADAL" clId="{2C3D5166-E9D5-4968-8F2E-4CA513E34105}" dt="2025-10-02T19:38:08.911" v="635"/>
        <pc:sldMkLst>
          <pc:docMk/>
          <pc:sldMk cId="3961941932" sldId="370"/>
        </pc:sldMkLst>
        <pc:spChg chg="del">
          <ac:chgData name="Line Anker Kyhn (LIAK)" userId="a457c8c7-9453-4a71-9568-380e75e88c03" providerId="ADAL" clId="{2C3D5166-E9D5-4968-8F2E-4CA513E34105}" dt="2025-10-02T16:37:53.831" v="9" actId="478"/>
          <ac:spMkLst>
            <pc:docMk/>
            <pc:sldMk cId="3961941932" sldId="370"/>
            <ac:spMk id="2" creationId="{D25A6DC8-3EE7-7ECE-B046-F351E3C73479}"/>
          </ac:spMkLst>
        </pc:spChg>
        <pc:spChg chg="del">
          <ac:chgData name="Line Anker Kyhn (LIAK)" userId="a457c8c7-9453-4a71-9568-380e75e88c03" providerId="ADAL" clId="{2C3D5166-E9D5-4968-8F2E-4CA513E34105}" dt="2025-10-02T16:37:36.489" v="7" actId="478"/>
          <ac:spMkLst>
            <pc:docMk/>
            <pc:sldMk cId="3961941932" sldId="370"/>
            <ac:spMk id="3" creationId="{11820132-6785-BB65-0799-C3A94D99D662}"/>
          </ac:spMkLst>
        </pc:spChg>
        <pc:spChg chg="add mod">
          <ac:chgData name="Line Anker Kyhn (LIAK)" userId="a457c8c7-9453-4a71-9568-380e75e88c03" providerId="ADAL" clId="{2C3D5166-E9D5-4968-8F2E-4CA513E34105}" dt="2025-10-02T16:37:54.625" v="10"/>
          <ac:spMkLst>
            <pc:docMk/>
            <pc:sldMk cId="3961941932" sldId="370"/>
            <ac:spMk id="6" creationId="{3BCF426C-1A20-69A4-3D71-E5A5591BFE4B}"/>
          </ac:spMkLst>
        </pc:spChg>
        <pc:spChg chg="add mod">
          <ac:chgData name="Line Anker Kyhn (LIAK)" userId="a457c8c7-9453-4a71-9568-380e75e88c03" providerId="ADAL" clId="{2C3D5166-E9D5-4968-8F2E-4CA513E34105}" dt="2025-10-02T16:38:52.965" v="52" actId="1035"/>
          <ac:spMkLst>
            <pc:docMk/>
            <pc:sldMk cId="3961941932" sldId="370"/>
            <ac:spMk id="8" creationId="{1C785CCA-7268-49CA-967E-8BEE0FC7685A}"/>
          </ac:spMkLst>
        </pc:spChg>
        <pc:spChg chg="add mod">
          <ac:chgData name="Line Anker Kyhn (LIAK)" userId="a457c8c7-9453-4a71-9568-380e75e88c03" providerId="ADAL" clId="{2C3D5166-E9D5-4968-8F2E-4CA513E34105}" dt="2025-10-02T16:38:29.788" v="28" actId="115"/>
          <ac:spMkLst>
            <pc:docMk/>
            <pc:sldMk cId="3961941932" sldId="370"/>
            <ac:spMk id="9" creationId="{CFC8A5BC-EA7D-1CD9-331E-6D02F1F6BD3F}"/>
          </ac:spMkLst>
        </pc:spChg>
        <pc:picChg chg="add mod">
          <ac:chgData name="Line Anker Kyhn (LIAK)" userId="a457c8c7-9453-4a71-9568-380e75e88c03" providerId="ADAL" clId="{2C3D5166-E9D5-4968-8F2E-4CA513E34105}" dt="2025-10-02T16:38:52.965" v="52" actId="1035"/>
          <ac:picMkLst>
            <pc:docMk/>
            <pc:sldMk cId="3961941932" sldId="370"/>
            <ac:picMk id="7" creationId="{78B6A194-F406-6538-7431-FA9059EEBA84}"/>
          </ac:picMkLst>
        </pc:picChg>
      </pc:sldChg>
      <pc:sldChg chg="addSp delSp modSp add mod delAnim modAnim">
        <pc:chgData name="Line Anker Kyhn (LIAK)" userId="a457c8c7-9453-4a71-9568-380e75e88c03" providerId="ADAL" clId="{2C3D5166-E9D5-4968-8F2E-4CA513E34105}" dt="2025-10-02T16:43:51.906" v="122" actId="14100"/>
        <pc:sldMkLst>
          <pc:docMk/>
          <pc:sldMk cId="872143126" sldId="371"/>
        </pc:sldMkLst>
        <pc:spChg chg="add mod">
          <ac:chgData name="Line Anker Kyhn (LIAK)" userId="a457c8c7-9453-4a71-9568-380e75e88c03" providerId="ADAL" clId="{2C3D5166-E9D5-4968-8F2E-4CA513E34105}" dt="2025-10-02T16:40:02.901" v="83" actId="1035"/>
          <ac:spMkLst>
            <pc:docMk/>
            <pc:sldMk cId="872143126" sldId="371"/>
            <ac:spMk id="3" creationId="{4B7DC34A-A0FF-8CFC-4E78-D7D02E166A85}"/>
          </ac:spMkLst>
        </pc:spChg>
        <pc:spChg chg="mod">
          <ac:chgData name="Line Anker Kyhn (LIAK)" userId="a457c8c7-9453-4a71-9568-380e75e88c03" providerId="ADAL" clId="{2C3D5166-E9D5-4968-8F2E-4CA513E34105}" dt="2025-10-02T16:39:38.355" v="57" actId="6549"/>
          <ac:spMkLst>
            <pc:docMk/>
            <pc:sldMk cId="872143126" sldId="371"/>
            <ac:spMk id="6" creationId="{F0811903-E41E-C683-AAD4-F57FC247A245}"/>
          </ac:spMkLst>
        </pc:spChg>
        <pc:spChg chg="del">
          <ac:chgData name="Line Anker Kyhn (LIAK)" userId="a457c8c7-9453-4a71-9568-380e75e88c03" providerId="ADAL" clId="{2C3D5166-E9D5-4968-8F2E-4CA513E34105}" dt="2025-10-02T16:39:59.088" v="59" actId="478"/>
          <ac:spMkLst>
            <pc:docMk/>
            <pc:sldMk cId="872143126" sldId="371"/>
            <ac:spMk id="8" creationId="{66CF939B-C678-3FD7-2FC4-BF0CEDC7BF69}"/>
          </ac:spMkLst>
        </pc:spChg>
        <pc:spChg chg="mod">
          <ac:chgData name="Line Anker Kyhn (LIAK)" userId="a457c8c7-9453-4a71-9568-380e75e88c03" providerId="ADAL" clId="{2C3D5166-E9D5-4968-8F2E-4CA513E34105}" dt="2025-10-02T16:43:51.906" v="122" actId="14100"/>
          <ac:spMkLst>
            <pc:docMk/>
            <pc:sldMk cId="872143126" sldId="371"/>
            <ac:spMk id="9" creationId="{1C25994D-3A3A-BD82-CC94-630D04A7B56B}"/>
          </ac:spMkLst>
        </pc:spChg>
        <pc:picChg chg="add mod">
          <ac:chgData name="Line Anker Kyhn (LIAK)" userId="a457c8c7-9453-4a71-9568-380e75e88c03" providerId="ADAL" clId="{2C3D5166-E9D5-4968-8F2E-4CA513E34105}" dt="2025-10-02T16:40:02.901" v="83" actId="1035"/>
          <ac:picMkLst>
            <pc:docMk/>
            <pc:sldMk cId="872143126" sldId="371"/>
            <ac:picMk id="2" creationId="{DD8D03BE-D3C0-B15C-9A78-EBBF26D0CE9A}"/>
          </ac:picMkLst>
        </pc:picChg>
        <pc:picChg chg="del">
          <ac:chgData name="Line Anker Kyhn (LIAK)" userId="a457c8c7-9453-4a71-9568-380e75e88c03" providerId="ADAL" clId="{2C3D5166-E9D5-4968-8F2E-4CA513E34105}" dt="2025-10-02T16:39:59.088" v="59" actId="478"/>
          <ac:picMkLst>
            <pc:docMk/>
            <pc:sldMk cId="872143126" sldId="371"/>
            <ac:picMk id="7" creationId="{59EB738A-57B3-12B1-145E-2FDB0D994CFD}"/>
          </ac:picMkLst>
        </pc:picChg>
      </pc:sldChg>
      <pc:sldChg chg="addSp modSp new mod modAnim">
        <pc:chgData name="Line Anker Kyhn (LIAK)" userId="a457c8c7-9453-4a71-9568-380e75e88c03" providerId="ADAL" clId="{2C3D5166-E9D5-4968-8F2E-4CA513E34105}" dt="2025-10-02T16:51:08.467" v="163"/>
        <pc:sldMkLst>
          <pc:docMk/>
          <pc:sldMk cId="623128119" sldId="372"/>
        </pc:sldMkLst>
        <pc:spChg chg="mod">
          <ac:chgData name="Line Anker Kyhn (LIAK)" userId="a457c8c7-9453-4a71-9568-380e75e88c03" providerId="ADAL" clId="{2C3D5166-E9D5-4968-8F2E-4CA513E34105}" dt="2025-10-02T16:50:32.165" v="155" actId="20577"/>
          <ac:spMkLst>
            <pc:docMk/>
            <pc:sldMk cId="623128119" sldId="372"/>
            <ac:spMk id="3" creationId="{1F82D397-0287-FFC0-C239-FE1AE911DAC1}"/>
          </ac:spMkLst>
        </pc:spChg>
        <pc:spChg chg="add mod">
          <ac:chgData name="Line Anker Kyhn (LIAK)" userId="a457c8c7-9453-4a71-9568-380e75e88c03" providerId="ADAL" clId="{2C3D5166-E9D5-4968-8F2E-4CA513E34105}" dt="2025-10-02T16:50:51.507" v="158" actId="1076"/>
          <ac:spMkLst>
            <pc:docMk/>
            <pc:sldMk cId="623128119" sldId="372"/>
            <ac:spMk id="5" creationId="{829226B3-CCA3-70F5-1D30-C119C88BAB1D}"/>
          </ac:spMkLst>
        </pc:spChg>
        <pc:spChg chg="add mod">
          <ac:chgData name="Line Anker Kyhn (LIAK)" userId="a457c8c7-9453-4a71-9568-380e75e88c03" providerId="ADAL" clId="{2C3D5166-E9D5-4968-8F2E-4CA513E34105}" dt="2025-10-02T16:51:08.427" v="162"/>
          <ac:spMkLst>
            <pc:docMk/>
            <pc:sldMk cId="623128119" sldId="372"/>
            <ac:spMk id="6" creationId="{306AFE66-C216-4569-BF41-39B07B8C9480}"/>
          </ac:spMkLst>
        </pc:spChg>
        <pc:picChg chg="add mod">
          <ac:chgData name="Line Anker Kyhn (LIAK)" userId="a457c8c7-9453-4a71-9568-380e75e88c03" providerId="ADAL" clId="{2C3D5166-E9D5-4968-8F2E-4CA513E34105}" dt="2025-10-02T16:50:46.734" v="157" actId="1076"/>
          <ac:picMkLst>
            <pc:docMk/>
            <pc:sldMk cId="623128119" sldId="372"/>
            <ac:picMk id="4" creationId="{80EEE0C6-6E77-AC00-BEB5-6248E8649FC8}"/>
          </ac:picMkLst>
        </pc:picChg>
        <pc:picChg chg="add">
          <ac:chgData name="Line Anker Kyhn (LIAK)" userId="a457c8c7-9453-4a71-9568-380e75e88c03" providerId="ADAL" clId="{2C3D5166-E9D5-4968-8F2E-4CA513E34105}" dt="2025-10-02T16:51:08.467" v="163"/>
          <ac:picMkLst>
            <pc:docMk/>
            <pc:sldMk cId="623128119" sldId="372"/>
            <ac:picMk id="7" creationId="{D8696D1E-9722-01A9-4837-22C3EA226D47}"/>
          </ac:picMkLst>
        </pc:picChg>
      </pc:sldChg>
      <pc:sldChg chg="addSp modSp new mod ord modAnim">
        <pc:chgData name="Line Anker Kyhn (LIAK)" userId="a457c8c7-9453-4a71-9568-380e75e88c03" providerId="ADAL" clId="{2C3D5166-E9D5-4968-8F2E-4CA513E34105}" dt="2025-10-02T19:06:13.388" v="459"/>
        <pc:sldMkLst>
          <pc:docMk/>
          <pc:sldMk cId="4216922462" sldId="373"/>
        </pc:sldMkLst>
        <pc:spChg chg="mod">
          <ac:chgData name="Line Anker Kyhn (LIAK)" userId="a457c8c7-9453-4a71-9568-380e75e88c03" providerId="ADAL" clId="{2C3D5166-E9D5-4968-8F2E-4CA513E34105}" dt="2025-10-02T18:12:19.964" v="334" actId="20577"/>
          <ac:spMkLst>
            <pc:docMk/>
            <pc:sldMk cId="4216922462" sldId="373"/>
            <ac:spMk id="3" creationId="{CC7EDC0C-629C-8047-E02E-33BF64F8A656}"/>
          </ac:spMkLst>
        </pc:spChg>
        <pc:spChg chg="add mod">
          <ac:chgData name="Line Anker Kyhn (LIAK)" userId="a457c8c7-9453-4a71-9568-380e75e88c03" providerId="ADAL" clId="{2C3D5166-E9D5-4968-8F2E-4CA513E34105}" dt="2025-10-02T18:12:14.943" v="323" actId="1035"/>
          <ac:spMkLst>
            <pc:docMk/>
            <pc:sldMk cId="4216922462" sldId="373"/>
            <ac:spMk id="5" creationId="{8456FE52-7132-EADC-A6B4-EE761C34CE85}"/>
          </ac:spMkLst>
        </pc:spChg>
        <pc:spChg chg="add mod">
          <ac:chgData name="Line Anker Kyhn (LIAK)" userId="a457c8c7-9453-4a71-9568-380e75e88c03" providerId="ADAL" clId="{2C3D5166-E9D5-4968-8F2E-4CA513E34105}" dt="2025-10-02T18:12:42.542" v="345" actId="6549"/>
          <ac:spMkLst>
            <pc:docMk/>
            <pc:sldMk cId="4216922462" sldId="373"/>
            <ac:spMk id="6" creationId="{D6F11B80-9E91-6639-D08C-C64AD0E48194}"/>
          </ac:spMkLst>
        </pc:spChg>
        <pc:picChg chg="add mod">
          <ac:chgData name="Line Anker Kyhn (LIAK)" userId="a457c8c7-9453-4a71-9568-380e75e88c03" providerId="ADAL" clId="{2C3D5166-E9D5-4968-8F2E-4CA513E34105}" dt="2025-10-02T18:12:02.720" v="281"/>
          <ac:picMkLst>
            <pc:docMk/>
            <pc:sldMk cId="4216922462" sldId="373"/>
            <ac:picMk id="4" creationId="{ED2A2BCF-D8B7-6F87-97F5-FA70A2909B01}"/>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2884C-B714-4DEF-9360-9095C79A5034}" type="datetimeFigureOut">
              <a:rPr lang="da-DK" smtClean="0"/>
              <a:t>06-10-2025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95909-989E-46E9-BDF9-A472421A36D1}" type="slidenum">
              <a:rPr lang="da-DK" smtClean="0"/>
              <a:t>‹nr.›</a:t>
            </a:fld>
            <a:endParaRPr lang="da-DK"/>
          </a:p>
        </p:txBody>
      </p:sp>
    </p:spTree>
    <p:extLst>
      <p:ext uri="{BB962C8B-B14F-4D97-AF65-F5344CB8AC3E}">
        <p14:creationId xmlns:p14="http://schemas.microsoft.com/office/powerpoint/2010/main" val="50677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63895909-989E-46E9-BDF9-A472421A36D1}" type="slidenum">
              <a:rPr lang="da-DK" smtClean="0"/>
              <a:t>42</a:t>
            </a:fld>
            <a:endParaRPr lang="da-DK"/>
          </a:p>
        </p:txBody>
      </p:sp>
    </p:spTree>
    <p:extLst>
      <p:ext uri="{BB962C8B-B14F-4D97-AF65-F5344CB8AC3E}">
        <p14:creationId xmlns:p14="http://schemas.microsoft.com/office/powerpoint/2010/main" val="4236586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91CC-E4F8-B088-2A10-1F10E538A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6D19C-EE79-54B1-FE15-5FEC07AB3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14887-5D6C-76A8-9A88-21C46B2C6823}"/>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6233C32F-8E71-368F-C5A4-DFC3FDCAFEA1}"/>
              </a:ext>
            </a:extLst>
          </p:cNvPr>
          <p:cNvSpPr>
            <a:spLocks noGrp="1"/>
          </p:cNvSpPr>
          <p:nvPr>
            <p:ph type="sldNum" sz="quarter" idx="5"/>
          </p:nvPr>
        </p:nvSpPr>
        <p:spPr/>
        <p:txBody>
          <a:bodyPr/>
          <a:lstStyle/>
          <a:p>
            <a:fld id="{63895909-989E-46E9-BDF9-A472421A36D1}" type="slidenum">
              <a:rPr lang="da-DK" smtClean="0"/>
              <a:t>43</a:t>
            </a:fld>
            <a:endParaRPr lang="da-DK"/>
          </a:p>
        </p:txBody>
      </p:sp>
    </p:spTree>
    <p:extLst>
      <p:ext uri="{BB962C8B-B14F-4D97-AF65-F5344CB8AC3E}">
        <p14:creationId xmlns:p14="http://schemas.microsoft.com/office/powerpoint/2010/main" val="690226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tælles et kvarter per time fra sol op til sol ned. </a:t>
            </a:r>
          </a:p>
          <a:p>
            <a:r>
              <a:rPr lang="da-DK" dirty="0"/>
              <a:t>Alle fugle der passerer linjen tælles. Og hvilken retning de kom fra.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tælles 1-2 dage med gode trækforhold inden for 10-dages perioder. Disse 10-dages perioder skal ligge i forlængelse af hinanden i trækperioderne i foråret (marts, april og maj) og efteråret (august, september og oktober). </a:t>
            </a:r>
          </a:p>
          <a:p>
            <a:endParaRPr lang="da-DK" dirty="0"/>
          </a:p>
        </p:txBody>
      </p:sp>
      <p:sp>
        <p:nvSpPr>
          <p:cNvPr id="4" name="Slide Number Placeholder 3"/>
          <p:cNvSpPr>
            <a:spLocks noGrp="1"/>
          </p:cNvSpPr>
          <p:nvPr>
            <p:ph type="sldNum" sz="quarter" idx="5"/>
          </p:nvPr>
        </p:nvSpPr>
        <p:spPr/>
        <p:txBody>
          <a:bodyPr/>
          <a:lstStyle/>
          <a:p>
            <a:fld id="{63895909-989E-46E9-BDF9-A472421A36D1}" type="slidenum">
              <a:rPr lang="da-DK" smtClean="0"/>
              <a:t>55</a:t>
            </a:fld>
            <a:endParaRPr lang="da-DK"/>
          </a:p>
        </p:txBody>
      </p:sp>
    </p:spTree>
    <p:extLst>
      <p:ext uri="{BB962C8B-B14F-4D97-AF65-F5344CB8AC3E}">
        <p14:creationId xmlns:p14="http://schemas.microsoft.com/office/powerpoint/2010/main" val="177602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sv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svg"/><Relationship Id="rId3" Type="http://schemas.openxmlformats.org/officeDocument/2006/relationships/image" Target="../media/image6.svg"/><Relationship Id="rId7" Type="http://schemas.openxmlformats.org/officeDocument/2006/relationships/image" Target="../media/image11.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Agenda">
    <p:bg>
      <p:bgPr>
        <a:solidFill>
          <a:schemeClr val="accent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6609299" y="0"/>
            <a:ext cx="5582701"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en-US"/>
              <a:t>Click icon to add picture</a:t>
            </a:r>
            <a:endParaRPr lang="en-GB"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16" name="Logo on top">
            <a:extLst>
              <a:ext uri="{FF2B5EF4-FFF2-40B4-BE49-F238E27FC236}">
                <a16:creationId xmlns:a16="http://schemas.microsoft.com/office/drawing/2014/main" id="{DFBC9626-F092-47C9-AA7F-877A4D548D6A}"/>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 name="Slide Number Placeholder 5">
            <a:extLst>
              <a:ext uri="{FF2B5EF4-FFF2-40B4-BE49-F238E27FC236}">
                <a16:creationId xmlns:a16="http://schemas.microsoft.com/office/drawing/2014/main" id="{EA5A54A0-B0AE-8F55-0EBF-D1E25B5FB099}"/>
              </a:ext>
            </a:extLst>
          </p:cNvPr>
          <p:cNvSpPr txBox="1">
            <a:spLocks/>
          </p:cNvSpPr>
          <p:nvPr/>
        </p:nvSpPr>
        <p:spPr>
          <a:xfrm>
            <a:off x="128290" y="6300000"/>
            <a:ext cx="511868" cy="365125"/>
          </a:xfrm>
          <a:prstGeom prst="rect">
            <a:avLst/>
          </a:prstGeom>
        </p:spPr>
        <p:txBody>
          <a:bodyPr vert="horz" lIns="91440" tIns="45720" rIns="91440" bIns="45720" rtlCol="0" anchor="b">
            <a:noAutofit/>
          </a:bodyPr>
          <a:lstStyle>
            <a:defPPr>
              <a:defRPr lang="da-DK"/>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3" name="Text Placeholder 3">
            <a:extLst>
              <a:ext uri="{FF2B5EF4-FFF2-40B4-BE49-F238E27FC236}">
                <a16:creationId xmlns:a16="http://schemas.microsoft.com/office/drawing/2014/main" id="{C0830D21-7454-18C8-0503-C90ABBCA9DC4}"/>
              </a:ext>
            </a:extLst>
          </p:cNvPr>
          <p:cNvSpPr>
            <a:spLocks noGrp="1"/>
          </p:cNvSpPr>
          <p:nvPr>
            <p:ph type="body" sz="quarter" idx="20" hasCustomPrompt="1"/>
          </p:nvPr>
        </p:nvSpPr>
        <p:spPr>
          <a:xfrm>
            <a:off x="358801" y="1271239"/>
            <a:ext cx="6011520" cy="4888261"/>
          </a:xfrm>
          <a:prstGeom prst="rect">
            <a:avLst/>
          </a:prstGeom>
          <a:noFill/>
        </p:spPr>
        <p:txBody>
          <a:bodyPr wrap="square" lIns="0" tIns="36000" rIns="72000" bIns="36000">
            <a:noAutofit/>
          </a:bodyPr>
          <a:lstStyle>
            <a:lvl1pPr marL="342900" marR="0" indent="-342900" algn="l" defTabSz="914400" rtl="0" eaLnBrk="1" fontAlgn="auto" latinLnBrk="0" hangingPunct="1">
              <a:lnSpc>
                <a:spcPts val="1800"/>
              </a:lnSpc>
              <a:spcBef>
                <a:spcPts val="900"/>
              </a:spcBef>
              <a:spcAft>
                <a:spcPts val="0"/>
              </a:spcAft>
              <a:buClrTx/>
              <a:buSzTx/>
              <a:buFont typeface="+mj-lt"/>
              <a:buAutoNum type="arabicPeriod"/>
              <a:tabLst/>
              <a:defRPr lang="da-DK" sz="16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p>
        </p:txBody>
      </p:sp>
      <p:sp>
        <p:nvSpPr>
          <p:cNvPr id="4" name="Title Placeholder 1">
            <a:extLst>
              <a:ext uri="{FF2B5EF4-FFF2-40B4-BE49-F238E27FC236}">
                <a16:creationId xmlns:a16="http://schemas.microsoft.com/office/drawing/2014/main" id="{D3AB96C4-CE04-5ACE-E089-5351CE1BB22C}"/>
              </a:ext>
            </a:extLst>
          </p:cNvPr>
          <p:cNvSpPr>
            <a:spLocks noGrp="1"/>
          </p:cNvSpPr>
          <p:nvPr>
            <p:ph type="title" hasCustomPrompt="1"/>
          </p:nvPr>
        </p:nvSpPr>
        <p:spPr>
          <a:xfrm>
            <a:off x="359401" y="360000"/>
            <a:ext cx="6010974" cy="619713"/>
          </a:xfrm>
          <a:prstGeom prst="rect">
            <a:avLst/>
          </a:prstGeom>
        </p:spPr>
        <p:txBody>
          <a:bodyPr vert="horz" lIns="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1268137583"/>
      </p:ext>
    </p:extLst>
  </p:cSld>
  <p:clrMapOvr>
    <a:masterClrMapping/>
  </p:clrMapOvr>
  <p:extLst>
    <p:ext uri="{DCECCB84-F9BA-43D5-87BE-67443E8EF086}">
      <p15:sldGuideLst xmlns:p15="http://schemas.microsoft.com/office/powerpoint/2012/main">
        <p15:guide id="3" pos="4383" userDrawn="1">
          <p15:clr>
            <a:srgbClr val="A4A3A4"/>
          </p15:clr>
        </p15:guide>
        <p15:guide id="4" pos="4721"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Reference and facts L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lvl1pPr>
          </a:lstStyle>
          <a:p>
            <a:r>
              <a:rPr lang="en-US"/>
              <a:t>Click icon to add picture</a:t>
            </a:r>
            <a:endParaRPr lang="en-GB" dirty="0"/>
          </a:p>
        </p:txBody>
      </p:sp>
      <p:sp>
        <p:nvSpPr>
          <p:cNvPr id="16" name="Footer Placeholder 4">
            <a:extLst>
              <a:ext uri="{FF2B5EF4-FFF2-40B4-BE49-F238E27FC236}">
                <a16:creationId xmlns:a16="http://schemas.microsoft.com/office/drawing/2014/main" id="{1942F715-4FB3-44DC-99FF-3B3F17A28A2A}"/>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Text Placeholder 3">
            <a:extLst>
              <a:ext uri="{FF2B5EF4-FFF2-40B4-BE49-F238E27FC236}">
                <a16:creationId xmlns:a16="http://schemas.microsoft.com/office/drawing/2014/main" id="{10BA2F4A-B974-ACE1-039D-9E0F9608409D}"/>
              </a:ext>
            </a:extLst>
          </p:cNvPr>
          <p:cNvSpPr>
            <a:spLocks noGrp="1"/>
          </p:cNvSpPr>
          <p:nvPr>
            <p:ph type="body" sz="quarter" idx="22" hasCustomPrompt="1"/>
          </p:nvPr>
        </p:nvSpPr>
        <p:spPr>
          <a:xfrm>
            <a:off x="6094800" y="75469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3" name="Text Placeholder 4">
            <a:extLst>
              <a:ext uri="{FF2B5EF4-FFF2-40B4-BE49-F238E27FC236}">
                <a16:creationId xmlns:a16="http://schemas.microsoft.com/office/drawing/2014/main" id="{90EDA4E9-5DFF-7C57-AF36-81B6A1370484}"/>
              </a:ext>
            </a:extLst>
          </p:cNvPr>
          <p:cNvSpPr>
            <a:spLocks noGrp="1"/>
          </p:cNvSpPr>
          <p:nvPr>
            <p:ph type="body" sz="quarter" idx="20" hasCustomPrompt="1"/>
          </p:nvPr>
        </p:nvSpPr>
        <p:spPr>
          <a:xfrm>
            <a:off x="6094800" y="116011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4" name="Text Placeholder 5">
            <a:extLst>
              <a:ext uri="{FF2B5EF4-FFF2-40B4-BE49-F238E27FC236}">
                <a16:creationId xmlns:a16="http://schemas.microsoft.com/office/drawing/2014/main" id="{E34B6FFD-C0DF-42E3-1972-A341FC94273B}"/>
              </a:ext>
            </a:extLst>
          </p:cNvPr>
          <p:cNvSpPr>
            <a:spLocks noGrp="1"/>
          </p:cNvSpPr>
          <p:nvPr>
            <p:ph type="body" sz="quarter" idx="24" hasCustomPrompt="1"/>
          </p:nvPr>
        </p:nvSpPr>
        <p:spPr>
          <a:xfrm>
            <a:off x="6094800" y="202596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7" name="Text Placeholder 6">
            <a:extLst>
              <a:ext uri="{FF2B5EF4-FFF2-40B4-BE49-F238E27FC236}">
                <a16:creationId xmlns:a16="http://schemas.microsoft.com/office/drawing/2014/main" id="{45395C82-99B3-853F-7EF8-C977EB76C571}"/>
              </a:ext>
            </a:extLst>
          </p:cNvPr>
          <p:cNvSpPr>
            <a:spLocks noGrp="1"/>
          </p:cNvSpPr>
          <p:nvPr>
            <p:ph type="body" sz="quarter" idx="23" hasCustomPrompt="1"/>
          </p:nvPr>
        </p:nvSpPr>
        <p:spPr>
          <a:xfrm>
            <a:off x="6094800" y="243138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8" name="Text Placeholder 7">
            <a:extLst>
              <a:ext uri="{FF2B5EF4-FFF2-40B4-BE49-F238E27FC236}">
                <a16:creationId xmlns:a16="http://schemas.microsoft.com/office/drawing/2014/main" id="{3E138D4D-D561-4D4E-61A2-39F42F4A34AF}"/>
              </a:ext>
            </a:extLst>
          </p:cNvPr>
          <p:cNvSpPr>
            <a:spLocks noGrp="1"/>
          </p:cNvSpPr>
          <p:nvPr>
            <p:ph type="body" sz="quarter" idx="26" hasCustomPrompt="1"/>
          </p:nvPr>
        </p:nvSpPr>
        <p:spPr>
          <a:xfrm>
            <a:off x="6094800" y="328058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9" name="Text Placeholder 8">
            <a:extLst>
              <a:ext uri="{FF2B5EF4-FFF2-40B4-BE49-F238E27FC236}">
                <a16:creationId xmlns:a16="http://schemas.microsoft.com/office/drawing/2014/main" id="{9EB8E5AC-8B96-677D-8238-FC6C3E9922A4}"/>
              </a:ext>
            </a:extLst>
          </p:cNvPr>
          <p:cNvSpPr>
            <a:spLocks noGrp="1"/>
          </p:cNvSpPr>
          <p:nvPr>
            <p:ph type="body" sz="quarter" idx="25" hasCustomPrompt="1"/>
          </p:nvPr>
        </p:nvSpPr>
        <p:spPr>
          <a:xfrm>
            <a:off x="6094800" y="368600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0" name="Text Placeholder 9">
            <a:extLst>
              <a:ext uri="{FF2B5EF4-FFF2-40B4-BE49-F238E27FC236}">
                <a16:creationId xmlns:a16="http://schemas.microsoft.com/office/drawing/2014/main" id="{DCC09067-F4AE-66D6-3F5E-C6C912404453}"/>
              </a:ext>
            </a:extLst>
          </p:cNvPr>
          <p:cNvSpPr>
            <a:spLocks noGrp="1"/>
          </p:cNvSpPr>
          <p:nvPr>
            <p:ph type="body" sz="quarter" idx="28" hasCustomPrompt="1"/>
          </p:nvPr>
        </p:nvSpPr>
        <p:spPr>
          <a:xfrm>
            <a:off x="6094800" y="457965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11" name="Text Placeholder 10">
            <a:extLst>
              <a:ext uri="{FF2B5EF4-FFF2-40B4-BE49-F238E27FC236}">
                <a16:creationId xmlns:a16="http://schemas.microsoft.com/office/drawing/2014/main" id="{F3B90B4D-5AE4-8F56-7C96-DB73D0369F7A}"/>
              </a:ext>
            </a:extLst>
          </p:cNvPr>
          <p:cNvSpPr>
            <a:spLocks noGrp="1"/>
          </p:cNvSpPr>
          <p:nvPr>
            <p:ph type="body" sz="quarter" idx="27" hasCustomPrompt="1"/>
          </p:nvPr>
        </p:nvSpPr>
        <p:spPr>
          <a:xfrm>
            <a:off x="6094800" y="498507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2" name="Footer Placeholder 4">
            <a:extLst>
              <a:ext uri="{FF2B5EF4-FFF2-40B4-BE49-F238E27FC236}">
                <a16:creationId xmlns:a16="http://schemas.microsoft.com/office/drawing/2014/main" id="{B506AF40-73C4-342C-226A-691E4D4A67F6}"/>
              </a:ext>
            </a:extLst>
          </p:cNvPr>
          <p:cNvSpPr txBox="1">
            <a:spLocks/>
          </p:cNvSpPr>
          <p:nvPr userDrawn="1"/>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696885238"/>
      </p:ext>
    </p:extLst>
  </p:cSld>
  <p:clrMapOvr>
    <a:masterClrMapping/>
  </p:clrMapOvr>
  <p:extLst>
    <p:ext uri="{DCECCB84-F9BA-43D5-87BE-67443E8EF086}">
      <p15:sldGuideLst xmlns:p15="http://schemas.microsoft.com/office/powerpoint/2012/main">
        <p15:guide id="3" pos="3839" userDrawn="1">
          <p15:clr>
            <a:srgbClr val="A4A3A4"/>
          </p15:clr>
        </p15:guide>
        <p15:guide id="4" pos="3653"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References logos">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A2D4C4CC-2C2B-4E4A-BABE-191099A7DF52}"/>
              </a:ext>
            </a:extLst>
          </p:cNvPr>
          <p:cNvGrpSpPr/>
          <p:nvPr/>
        </p:nvGrpSpPr>
        <p:grpSpPr>
          <a:xfrm>
            <a:off x="10752600" y="6339508"/>
            <a:ext cx="1075757" cy="333967"/>
            <a:chOff x="10752600" y="6339508"/>
            <a:chExt cx="1075757" cy="333967"/>
          </a:xfrm>
          <a:solidFill>
            <a:srgbClr val="B70D18"/>
          </a:solidFill>
        </p:grpSpPr>
        <p:sp>
          <p:nvSpPr>
            <p:cNvPr id="7" name="Freeform: Shape 6">
              <a:extLst>
                <a:ext uri="{FF2B5EF4-FFF2-40B4-BE49-F238E27FC236}">
                  <a16:creationId xmlns:a16="http://schemas.microsoft.com/office/drawing/2014/main" id="{71D26526-0348-41C0-8F96-4FFE4213BD27}"/>
                </a:ext>
              </a:extLst>
            </p:cNvPr>
            <p:cNvSpPr/>
            <p:nvPr/>
          </p:nvSpPr>
          <p:spPr>
            <a:xfrm>
              <a:off x="10752600" y="6494402"/>
              <a:ext cx="217421" cy="174789"/>
            </a:xfrm>
            <a:custGeom>
              <a:avLst/>
              <a:gdLst>
                <a:gd name="connsiteX0" fmla="*/ 0 w 217421"/>
                <a:gd name="connsiteY0" fmla="*/ 0 h 174789"/>
                <a:gd name="connsiteX1" fmla="*/ 0 w 217421"/>
                <a:gd name="connsiteY1" fmla="*/ 174790 h 174789"/>
                <a:gd name="connsiteX2" fmla="*/ 52579 w 217421"/>
                <a:gd name="connsiteY2" fmla="*/ 174790 h 174789"/>
                <a:gd name="connsiteX3" fmla="*/ 59684 w 217421"/>
                <a:gd name="connsiteY3" fmla="*/ 69632 h 174789"/>
                <a:gd name="connsiteX4" fmla="*/ 164842 w 217421"/>
                <a:gd name="connsiteY4" fmla="*/ 174790 h 174789"/>
                <a:gd name="connsiteX5" fmla="*/ 217421 w 217421"/>
                <a:gd name="connsiteY5" fmla="*/ 174790 h 174789"/>
                <a:gd name="connsiteX6" fmla="*/ 217421 w 217421"/>
                <a:gd name="connsiteY6" fmla="*/ 0 h 174789"/>
                <a:gd name="connsiteX7" fmla="*/ 162000 w 217421"/>
                <a:gd name="connsiteY7" fmla="*/ 0 h 174789"/>
                <a:gd name="connsiteX8" fmla="*/ 156316 w 217421"/>
                <a:gd name="connsiteY8" fmla="*/ 92369 h 174789"/>
                <a:gd name="connsiteX9" fmla="*/ 66789 w 217421"/>
                <a:gd name="connsiteY9" fmla="*/ 0 h 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421" h="174789">
                  <a:moveTo>
                    <a:pt x="0" y="0"/>
                  </a:moveTo>
                  <a:lnTo>
                    <a:pt x="0" y="174790"/>
                  </a:lnTo>
                  <a:lnTo>
                    <a:pt x="52579" y="174790"/>
                  </a:lnTo>
                  <a:lnTo>
                    <a:pt x="59684" y="69632"/>
                  </a:lnTo>
                  <a:lnTo>
                    <a:pt x="164842" y="174790"/>
                  </a:lnTo>
                  <a:lnTo>
                    <a:pt x="217421" y="174790"/>
                  </a:lnTo>
                  <a:lnTo>
                    <a:pt x="217421" y="0"/>
                  </a:lnTo>
                  <a:lnTo>
                    <a:pt x="162000" y="0"/>
                  </a:lnTo>
                  <a:lnTo>
                    <a:pt x="156316" y="92369"/>
                  </a:lnTo>
                  <a:lnTo>
                    <a:pt x="66789" y="0"/>
                  </a:lnTo>
                  <a:close/>
                </a:path>
              </a:pathLst>
            </a:custGeom>
            <a:solidFill>
              <a:srgbClr val="B70D18"/>
            </a:solidFill>
            <a:ln w="14162" cap="flat">
              <a:noFill/>
              <a:prstDash val="solid"/>
              <a:miter/>
            </a:ln>
          </p:spPr>
          <p:txBody>
            <a:bodyPr rtlCol="0" anchor="ctr"/>
            <a:lstStyle/>
            <a:p>
              <a:endParaRPr lang="da-DK"/>
            </a:p>
          </p:txBody>
        </p:sp>
        <p:sp>
          <p:nvSpPr>
            <p:cNvPr id="8" name="Freeform: Shape 7">
              <a:extLst>
                <a:ext uri="{FF2B5EF4-FFF2-40B4-BE49-F238E27FC236}">
                  <a16:creationId xmlns:a16="http://schemas.microsoft.com/office/drawing/2014/main" id="{1806EF12-398C-4FA4-9EBB-F4BA09658974}"/>
                </a:ext>
              </a:extLst>
            </p:cNvPr>
            <p:cNvSpPr/>
            <p:nvPr/>
          </p:nvSpPr>
          <p:spPr>
            <a:xfrm>
              <a:off x="11021178" y="6494402"/>
              <a:ext cx="58263" cy="176210"/>
            </a:xfrm>
            <a:custGeom>
              <a:avLst/>
              <a:gdLst>
                <a:gd name="connsiteX0" fmla="*/ 0 w 58263"/>
                <a:gd name="connsiteY0" fmla="*/ 0 h 176210"/>
                <a:gd name="connsiteX1" fmla="*/ 58263 w 58263"/>
                <a:gd name="connsiteY1" fmla="*/ 0 h 176210"/>
                <a:gd name="connsiteX2" fmla="*/ 58263 w 58263"/>
                <a:gd name="connsiteY2" fmla="*/ 176211 h 176210"/>
                <a:gd name="connsiteX3" fmla="*/ 0 w 58263"/>
                <a:gd name="connsiteY3" fmla="*/ 176211 h 176210"/>
              </a:gdLst>
              <a:ahLst/>
              <a:cxnLst>
                <a:cxn ang="0">
                  <a:pos x="connsiteX0" y="connsiteY0"/>
                </a:cxn>
                <a:cxn ang="0">
                  <a:pos x="connsiteX1" y="connsiteY1"/>
                </a:cxn>
                <a:cxn ang="0">
                  <a:pos x="connsiteX2" y="connsiteY2"/>
                </a:cxn>
                <a:cxn ang="0">
                  <a:pos x="connsiteX3" y="connsiteY3"/>
                </a:cxn>
              </a:cxnLst>
              <a:rect l="l" t="t" r="r" b="b"/>
              <a:pathLst>
                <a:path w="58263" h="176210">
                  <a:moveTo>
                    <a:pt x="0" y="0"/>
                  </a:moveTo>
                  <a:lnTo>
                    <a:pt x="58263" y="0"/>
                  </a:lnTo>
                  <a:lnTo>
                    <a:pt x="58263" y="176211"/>
                  </a:lnTo>
                  <a:lnTo>
                    <a:pt x="0" y="176211"/>
                  </a:lnTo>
                  <a:close/>
                </a:path>
              </a:pathLst>
            </a:custGeom>
            <a:solidFill>
              <a:srgbClr val="B70D18"/>
            </a:solidFill>
            <a:ln w="14162" cap="flat">
              <a:noFill/>
              <a:prstDash val="solid"/>
              <a:miter/>
            </a:ln>
          </p:spPr>
          <p:txBody>
            <a:bodyPr rtlCol="0" anchor="ctr"/>
            <a:lstStyle/>
            <a:p>
              <a:endParaRPr lang="da-DK"/>
            </a:p>
          </p:txBody>
        </p:sp>
        <p:grpSp>
          <p:nvGrpSpPr>
            <p:cNvPr id="9" name="Graphic 4">
              <a:extLst>
                <a:ext uri="{FF2B5EF4-FFF2-40B4-BE49-F238E27FC236}">
                  <a16:creationId xmlns:a16="http://schemas.microsoft.com/office/drawing/2014/main" id="{A2D4C4CC-2C2B-4E4A-BABE-191099A7DF52}"/>
                </a:ext>
              </a:extLst>
            </p:cNvPr>
            <p:cNvGrpSpPr/>
            <p:nvPr/>
          </p:nvGrpSpPr>
          <p:grpSpPr>
            <a:xfrm>
              <a:off x="11130600" y="6339508"/>
              <a:ext cx="697757" cy="333967"/>
              <a:chOff x="11130600" y="6339508"/>
              <a:chExt cx="697757" cy="333967"/>
            </a:xfrm>
            <a:solidFill>
              <a:srgbClr val="B70D18"/>
            </a:solidFill>
          </p:grpSpPr>
          <p:sp>
            <p:nvSpPr>
              <p:cNvPr id="10" name="Freeform: Shape 9">
                <a:extLst>
                  <a:ext uri="{FF2B5EF4-FFF2-40B4-BE49-F238E27FC236}">
                    <a16:creationId xmlns:a16="http://schemas.microsoft.com/office/drawing/2014/main" id="{78693BFF-818B-4A5E-928F-B07A728B5490}"/>
                  </a:ext>
                </a:extLst>
              </p:cNvPr>
              <p:cNvSpPr/>
              <p:nvPr/>
            </p:nvSpPr>
            <p:spPr>
              <a:xfrm>
                <a:off x="11130600" y="6490139"/>
                <a:ext cx="200489" cy="180473"/>
              </a:xfrm>
              <a:custGeom>
                <a:avLst/>
                <a:gdLst>
                  <a:gd name="connsiteX0" fmla="*/ 200368 w 200489"/>
                  <a:gd name="connsiteY0" fmla="*/ 55421 h 180473"/>
                  <a:gd name="connsiteX1" fmla="*/ 108000 w 200489"/>
                  <a:gd name="connsiteY1" fmla="*/ 0 h 180473"/>
                  <a:gd name="connsiteX2" fmla="*/ 0 w 200489"/>
                  <a:gd name="connsiteY2" fmla="*/ 2842 h 180473"/>
                  <a:gd name="connsiteX3" fmla="*/ 0 w 200489"/>
                  <a:gd name="connsiteY3" fmla="*/ 179053 h 180473"/>
                  <a:gd name="connsiteX4" fmla="*/ 52579 w 200489"/>
                  <a:gd name="connsiteY4" fmla="*/ 179053 h 180473"/>
                  <a:gd name="connsiteX5" fmla="*/ 61105 w 200489"/>
                  <a:gd name="connsiteY5" fmla="*/ 38368 h 180473"/>
                  <a:gd name="connsiteX6" fmla="*/ 96632 w 200489"/>
                  <a:gd name="connsiteY6" fmla="*/ 36947 h 180473"/>
                  <a:gd name="connsiteX7" fmla="*/ 136421 w 200489"/>
                  <a:gd name="connsiteY7" fmla="*/ 59684 h 180473"/>
                  <a:gd name="connsiteX8" fmla="*/ 81000 w 200489"/>
                  <a:gd name="connsiteY8" fmla="*/ 90947 h 180473"/>
                  <a:gd name="connsiteX9" fmla="*/ 81000 w 200489"/>
                  <a:gd name="connsiteY9" fmla="*/ 119369 h 180473"/>
                  <a:gd name="connsiteX10" fmla="*/ 137842 w 200489"/>
                  <a:gd name="connsiteY10" fmla="*/ 180474 h 180473"/>
                  <a:gd name="connsiteX11" fmla="*/ 198947 w 200489"/>
                  <a:gd name="connsiteY11" fmla="*/ 180474 h 180473"/>
                  <a:gd name="connsiteX12" fmla="*/ 153474 w 200489"/>
                  <a:gd name="connsiteY12" fmla="*/ 116526 h 180473"/>
                  <a:gd name="connsiteX13" fmla="*/ 200368 w 200489"/>
                  <a:gd name="connsiteY13" fmla="*/ 55421 h 18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489" h="180473">
                    <a:moveTo>
                      <a:pt x="200368" y="55421"/>
                    </a:moveTo>
                    <a:cubicBezTo>
                      <a:pt x="197526" y="9947"/>
                      <a:pt x="147789" y="1421"/>
                      <a:pt x="108000" y="0"/>
                    </a:cubicBezTo>
                    <a:cubicBezTo>
                      <a:pt x="75316" y="0"/>
                      <a:pt x="0" y="2842"/>
                      <a:pt x="0" y="2842"/>
                    </a:cubicBezTo>
                    <a:lnTo>
                      <a:pt x="0" y="179053"/>
                    </a:lnTo>
                    <a:lnTo>
                      <a:pt x="52579" y="179053"/>
                    </a:lnTo>
                    <a:lnTo>
                      <a:pt x="61105" y="38368"/>
                    </a:lnTo>
                    <a:cubicBezTo>
                      <a:pt x="61105" y="38368"/>
                      <a:pt x="82421" y="36947"/>
                      <a:pt x="96632" y="36947"/>
                    </a:cubicBezTo>
                    <a:cubicBezTo>
                      <a:pt x="119368" y="36947"/>
                      <a:pt x="135000" y="45474"/>
                      <a:pt x="136421" y="59684"/>
                    </a:cubicBezTo>
                    <a:cubicBezTo>
                      <a:pt x="137842" y="73895"/>
                      <a:pt x="132158" y="90947"/>
                      <a:pt x="81000" y="90947"/>
                    </a:cubicBezTo>
                    <a:lnTo>
                      <a:pt x="81000" y="119369"/>
                    </a:lnTo>
                    <a:lnTo>
                      <a:pt x="137842" y="180474"/>
                    </a:lnTo>
                    <a:lnTo>
                      <a:pt x="198947" y="180474"/>
                    </a:lnTo>
                    <a:lnTo>
                      <a:pt x="153474" y="116526"/>
                    </a:lnTo>
                    <a:cubicBezTo>
                      <a:pt x="154895" y="115105"/>
                      <a:pt x="203211" y="102316"/>
                      <a:pt x="200368" y="55421"/>
                    </a:cubicBezTo>
                  </a:path>
                </a:pathLst>
              </a:custGeom>
              <a:solidFill>
                <a:srgbClr val="B70D18"/>
              </a:solidFill>
              <a:ln w="14162" cap="flat">
                <a:noFill/>
                <a:prstDash val="solid"/>
                <a:miter/>
              </a:ln>
            </p:spPr>
            <p:txBody>
              <a:bodyPr rtlCol="0" anchor="ctr"/>
              <a:lstStyle/>
              <a:p>
                <a:endParaRPr lang="da-DK"/>
              </a:p>
            </p:txBody>
          </p:sp>
          <p:sp>
            <p:nvSpPr>
              <p:cNvPr id="11" name="Freeform: Shape 10">
                <a:extLst>
                  <a:ext uri="{FF2B5EF4-FFF2-40B4-BE49-F238E27FC236}">
                    <a16:creationId xmlns:a16="http://schemas.microsoft.com/office/drawing/2014/main" id="{1B46F5E6-A5F0-4105-B4BA-6AEC5163ACC5}"/>
                  </a:ext>
                </a:extLst>
              </p:cNvPr>
              <p:cNvSpPr/>
              <p:nvPr/>
            </p:nvSpPr>
            <p:spPr>
              <a:xfrm>
                <a:off x="11357968" y="6471666"/>
                <a:ext cx="261473" cy="197526"/>
              </a:xfrm>
              <a:custGeom>
                <a:avLst/>
                <a:gdLst>
                  <a:gd name="connsiteX0" fmla="*/ 176211 w 261473"/>
                  <a:gd name="connsiteY0" fmla="*/ 22737 h 197526"/>
                  <a:gd name="connsiteX1" fmla="*/ 89526 w 261473"/>
                  <a:gd name="connsiteY1" fmla="*/ 22737 h 197526"/>
                  <a:gd name="connsiteX2" fmla="*/ 52579 w 261473"/>
                  <a:gd name="connsiteY2" fmla="*/ 92369 h 197526"/>
                  <a:gd name="connsiteX3" fmla="*/ 1421 w 261473"/>
                  <a:gd name="connsiteY3" fmla="*/ 0 h 197526"/>
                  <a:gd name="connsiteX4" fmla="*/ 0 w 261473"/>
                  <a:gd name="connsiteY4" fmla="*/ 0 h 197526"/>
                  <a:gd name="connsiteX5" fmla="*/ 0 w 261473"/>
                  <a:gd name="connsiteY5" fmla="*/ 75316 h 197526"/>
                  <a:gd name="connsiteX6" fmla="*/ 32684 w 261473"/>
                  <a:gd name="connsiteY6" fmla="*/ 135000 h 197526"/>
                  <a:gd name="connsiteX7" fmla="*/ 2842 w 261473"/>
                  <a:gd name="connsiteY7" fmla="*/ 197527 h 197526"/>
                  <a:gd name="connsiteX8" fmla="*/ 59684 w 261473"/>
                  <a:gd name="connsiteY8" fmla="*/ 197527 h 197526"/>
                  <a:gd name="connsiteX9" fmla="*/ 78158 w 261473"/>
                  <a:gd name="connsiteY9" fmla="*/ 163421 h 197526"/>
                  <a:gd name="connsiteX10" fmla="*/ 78158 w 261473"/>
                  <a:gd name="connsiteY10" fmla="*/ 163421 h 197526"/>
                  <a:gd name="connsiteX11" fmla="*/ 133579 w 261473"/>
                  <a:gd name="connsiteY11" fmla="*/ 173369 h 197526"/>
                  <a:gd name="connsiteX12" fmla="*/ 133579 w 261473"/>
                  <a:gd name="connsiteY12" fmla="*/ 123632 h 197526"/>
                  <a:gd name="connsiteX13" fmla="*/ 102316 w 261473"/>
                  <a:gd name="connsiteY13" fmla="*/ 117948 h 197526"/>
                  <a:gd name="connsiteX14" fmla="*/ 130737 w 261473"/>
                  <a:gd name="connsiteY14" fmla="*/ 66790 h 197526"/>
                  <a:gd name="connsiteX15" fmla="*/ 204632 w 261473"/>
                  <a:gd name="connsiteY15" fmla="*/ 197527 h 197526"/>
                  <a:gd name="connsiteX16" fmla="*/ 261474 w 261473"/>
                  <a:gd name="connsiteY16" fmla="*/ 197527 h 197526"/>
                  <a:gd name="connsiteX17" fmla="*/ 217421 w 261473"/>
                  <a:gd name="connsiteY17" fmla="*/ 105158 h 197526"/>
                  <a:gd name="connsiteX18" fmla="*/ 176211 w 261473"/>
                  <a:gd name="connsiteY18" fmla="*/ 22737 h 19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473" h="197526">
                    <a:moveTo>
                      <a:pt x="176211" y="22737"/>
                    </a:moveTo>
                    <a:lnTo>
                      <a:pt x="89526" y="22737"/>
                    </a:lnTo>
                    <a:cubicBezTo>
                      <a:pt x="89526" y="22737"/>
                      <a:pt x="81000" y="35526"/>
                      <a:pt x="52579" y="92369"/>
                    </a:cubicBezTo>
                    <a:cubicBezTo>
                      <a:pt x="14211" y="61105"/>
                      <a:pt x="4263" y="19895"/>
                      <a:pt x="1421" y="0"/>
                    </a:cubicBezTo>
                    <a:lnTo>
                      <a:pt x="0" y="0"/>
                    </a:lnTo>
                    <a:lnTo>
                      <a:pt x="0" y="75316"/>
                    </a:lnTo>
                    <a:cubicBezTo>
                      <a:pt x="0" y="75316"/>
                      <a:pt x="5684" y="108000"/>
                      <a:pt x="32684" y="135000"/>
                    </a:cubicBezTo>
                    <a:cubicBezTo>
                      <a:pt x="7105" y="187579"/>
                      <a:pt x="2842" y="197527"/>
                      <a:pt x="2842" y="197527"/>
                    </a:cubicBezTo>
                    <a:lnTo>
                      <a:pt x="59684" y="197527"/>
                    </a:lnTo>
                    <a:lnTo>
                      <a:pt x="78158" y="163421"/>
                    </a:lnTo>
                    <a:cubicBezTo>
                      <a:pt x="78158" y="163421"/>
                      <a:pt x="78158" y="163421"/>
                      <a:pt x="78158" y="163421"/>
                    </a:cubicBezTo>
                    <a:cubicBezTo>
                      <a:pt x="106579" y="173369"/>
                      <a:pt x="133579" y="173369"/>
                      <a:pt x="133579" y="173369"/>
                    </a:cubicBezTo>
                    <a:lnTo>
                      <a:pt x="133579" y="123632"/>
                    </a:lnTo>
                    <a:cubicBezTo>
                      <a:pt x="133579" y="123632"/>
                      <a:pt x="120789" y="123632"/>
                      <a:pt x="102316" y="117948"/>
                    </a:cubicBezTo>
                    <a:lnTo>
                      <a:pt x="130737" y="66790"/>
                    </a:lnTo>
                    <a:lnTo>
                      <a:pt x="204632" y="197527"/>
                    </a:lnTo>
                    <a:lnTo>
                      <a:pt x="261474" y="197527"/>
                    </a:lnTo>
                    <a:cubicBezTo>
                      <a:pt x="261474" y="197527"/>
                      <a:pt x="254368" y="180474"/>
                      <a:pt x="217421" y="105158"/>
                    </a:cubicBezTo>
                    <a:cubicBezTo>
                      <a:pt x="184737" y="35526"/>
                      <a:pt x="176211" y="22737"/>
                      <a:pt x="176211" y="22737"/>
                    </a:cubicBezTo>
                  </a:path>
                </a:pathLst>
              </a:custGeom>
              <a:solidFill>
                <a:srgbClr val="B70D18"/>
              </a:solidFill>
              <a:ln w="14162" cap="flat">
                <a:noFill/>
                <a:prstDash val="solid"/>
                <a:miter/>
              </a:ln>
            </p:spPr>
            <p:txBody>
              <a:bodyPr rtlCol="0" anchor="ctr"/>
              <a:lstStyle/>
              <a:p>
                <a:endParaRPr lang="da-DK"/>
              </a:p>
            </p:txBody>
          </p:sp>
          <p:sp>
            <p:nvSpPr>
              <p:cNvPr id="12" name="Freeform: Shape 11">
                <a:extLst>
                  <a:ext uri="{FF2B5EF4-FFF2-40B4-BE49-F238E27FC236}">
                    <a16:creationId xmlns:a16="http://schemas.microsoft.com/office/drawing/2014/main" id="{CD2B355B-A69B-4385-9164-C01A9C7BD298}"/>
                  </a:ext>
                </a:extLst>
              </p:cNvPr>
              <p:cNvSpPr/>
              <p:nvPr/>
            </p:nvSpPr>
            <p:spPr>
              <a:xfrm>
                <a:off x="11636494" y="6485648"/>
                <a:ext cx="191863" cy="187826"/>
              </a:xfrm>
              <a:custGeom>
                <a:avLst/>
                <a:gdLst>
                  <a:gd name="connsiteX0" fmla="*/ 95211 w 191863"/>
                  <a:gd name="connsiteY0" fmla="*/ 69860 h 187826"/>
                  <a:gd name="connsiteX1" fmla="*/ 66789 w 191863"/>
                  <a:gd name="connsiteY1" fmla="*/ 55649 h 187826"/>
                  <a:gd name="connsiteX2" fmla="*/ 110842 w 191863"/>
                  <a:gd name="connsiteY2" fmla="*/ 40018 h 187826"/>
                  <a:gd name="connsiteX3" fmla="*/ 180474 w 191863"/>
                  <a:gd name="connsiteY3" fmla="*/ 45702 h 187826"/>
                  <a:gd name="connsiteX4" fmla="*/ 180474 w 191863"/>
                  <a:gd name="connsiteY4" fmla="*/ 4491 h 187826"/>
                  <a:gd name="connsiteX5" fmla="*/ 90947 w 191863"/>
                  <a:gd name="connsiteY5" fmla="*/ 228 h 187826"/>
                  <a:gd name="connsiteX6" fmla="*/ 0 w 191863"/>
                  <a:gd name="connsiteY6" fmla="*/ 59912 h 187826"/>
                  <a:gd name="connsiteX7" fmla="*/ 105158 w 191863"/>
                  <a:gd name="connsiteY7" fmla="*/ 119597 h 187826"/>
                  <a:gd name="connsiteX8" fmla="*/ 129316 w 191863"/>
                  <a:gd name="connsiteY8" fmla="*/ 130965 h 187826"/>
                  <a:gd name="connsiteX9" fmla="*/ 73895 w 191863"/>
                  <a:gd name="connsiteY9" fmla="*/ 146597 h 187826"/>
                  <a:gd name="connsiteX10" fmla="*/ 7105 w 191863"/>
                  <a:gd name="connsiteY10" fmla="*/ 138070 h 187826"/>
                  <a:gd name="connsiteX11" fmla="*/ 7105 w 191863"/>
                  <a:gd name="connsiteY11" fmla="*/ 182123 h 187826"/>
                  <a:gd name="connsiteX12" fmla="*/ 89526 w 191863"/>
                  <a:gd name="connsiteY12" fmla="*/ 187807 h 187826"/>
                  <a:gd name="connsiteX13" fmla="*/ 191842 w 191863"/>
                  <a:gd name="connsiteY13" fmla="*/ 128123 h 187826"/>
                  <a:gd name="connsiteX14" fmla="*/ 95211 w 191863"/>
                  <a:gd name="connsiteY14" fmla="*/ 6986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63" h="187826">
                    <a:moveTo>
                      <a:pt x="95211" y="69860"/>
                    </a:moveTo>
                    <a:cubicBezTo>
                      <a:pt x="76737" y="68439"/>
                      <a:pt x="66789" y="64176"/>
                      <a:pt x="66789" y="55649"/>
                    </a:cubicBezTo>
                    <a:cubicBezTo>
                      <a:pt x="66789" y="44281"/>
                      <a:pt x="81000" y="40018"/>
                      <a:pt x="110842" y="40018"/>
                    </a:cubicBezTo>
                    <a:cubicBezTo>
                      <a:pt x="140684" y="40018"/>
                      <a:pt x="180474" y="45702"/>
                      <a:pt x="180474" y="45702"/>
                    </a:cubicBezTo>
                    <a:lnTo>
                      <a:pt x="180474" y="4491"/>
                    </a:lnTo>
                    <a:cubicBezTo>
                      <a:pt x="180474" y="4491"/>
                      <a:pt x="135000" y="-1193"/>
                      <a:pt x="90947" y="228"/>
                    </a:cubicBezTo>
                    <a:cubicBezTo>
                      <a:pt x="75316" y="228"/>
                      <a:pt x="0" y="228"/>
                      <a:pt x="0" y="59912"/>
                    </a:cubicBezTo>
                    <a:cubicBezTo>
                      <a:pt x="0" y="116755"/>
                      <a:pt x="73895" y="118176"/>
                      <a:pt x="105158" y="119597"/>
                    </a:cubicBezTo>
                    <a:cubicBezTo>
                      <a:pt x="116526" y="119597"/>
                      <a:pt x="129316" y="122439"/>
                      <a:pt x="129316" y="130965"/>
                    </a:cubicBezTo>
                    <a:cubicBezTo>
                      <a:pt x="130737" y="143755"/>
                      <a:pt x="108000" y="146597"/>
                      <a:pt x="73895" y="146597"/>
                    </a:cubicBezTo>
                    <a:cubicBezTo>
                      <a:pt x="39789" y="146597"/>
                      <a:pt x="7105" y="138070"/>
                      <a:pt x="7105" y="138070"/>
                    </a:cubicBezTo>
                    <a:lnTo>
                      <a:pt x="7105" y="182123"/>
                    </a:lnTo>
                    <a:cubicBezTo>
                      <a:pt x="7105" y="182123"/>
                      <a:pt x="54000" y="187807"/>
                      <a:pt x="89526" y="187807"/>
                    </a:cubicBezTo>
                    <a:cubicBezTo>
                      <a:pt x="105158" y="187807"/>
                      <a:pt x="193263" y="190649"/>
                      <a:pt x="191842" y="128123"/>
                    </a:cubicBezTo>
                    <a:cubicBezTo>
                      <a:pt x="193263" y="64176"/>
                      <a:pt x="122211" y="71281"/>
                      <a:pt x="95211" y="69860"/>
                    </a:cubicBezTo>
                  </a:path>
                </a:pathLst>
              </a:custGeom>
              <a:solidFill>
                <a:srgbClr val="B70D18"/>
              </a:solidFill>
              <a:ln w="14162" cap="flat">
                <a:noFill/>
                <a:prstDash val="solid"/>
                <a:miter/>
              </a:ln>
            </p:spPr>
            <p:txBody>
              <a:bodyPr rtlCol="0" anchor="ctr"/>
              <a:lstStyle/>
              <a:p>
                <a:endParaRPr lang="da-DK"/>
              </a:p>
            </p:txBody>
          </p:sp>
          <p:sp>
            <p:nvSpPr>
              <p:cNvPr id="13" name="Freeform: Shape 12">
                <a:extLst>
                  <a:ext uri="{FF2B5EF4-FFF2-40B4-BE49-F238E27FC236}">
                    <a16:creationId xmlns:a16="http://schemas.microsoft.com/office/drawing/2014/main" id="{0221DD12-4B4F-4911-85F2-7657655003F6}"/>
                  </a:ext>
                </a:extLst>
              </p:cNvPr>
              <p:cNvSpPr/>
              <p:nvPr/>
            </p:nvSpPr>
            <p:spPr>
              <a:xfrm>
                <a:off x="11392023" y="6339508"/>
                <a:ext cx="100945" cy="137842"/>
              </a:xfrm>
              <a:custGeom>
                <a:avLst/>
                <a:gdLst>
                  <a:gd name="connsiteX0" fmla="*/ 4314 w 100945"/>
                  <a:gd name="connsiteY0" fmla="*/ 137842 h 137842"/>
                  <a:gd name="connsiteX1" fmla="*/ 100945 w 100945"/>
                  <a:gd name="connsiteY1" fmla="*/ 55421 h 137842"/>
                  <a:gd name="connsiteX2" fmla="*/ 100945 w 100945"/>
                  <a:gd name="connsiteY2" fmla="*/ 0 h 137842"/>
                  <a:gd name="connsiteX3" fmla="*/ 51 w 100945"/>
                  <a:gd name="connsiteY3" fmla="*/ 109421 h 137842"/>
                  <a:gd name="connsiteX4" fmla="*/ 4314 w 100945"/>
                  <a:gd name="connsiteY4" fmla="*/ 137842 h 137842"/>
                  <a:gd name="connsiteX5" fmla="*/ 4314 w 100945"/>
                  <a:gd name="connsiteY5" fmla="*/ 137842 h 1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45" h="137842">
                    <a:moveTo>
                      <a:pt x="4314" y="137842"/>
                    </a:moveTo>
                    <a:cubicBezTo>
                      <a:pt x="11419" y="99474"/>
                      <a:pt x="49787" y="56842"/>
                      <a:pt x="100945" y="55421"/>
                    </a:cubicBezTo>
                    <a:lnTo>
                      <a:pt x="100945" y="0"/>
                    </a:lnTo>
                    <a:cubicBezTo>
                      <a:pt x="27051" y="8526"/>
                      <a:pt x="-1370" y="72474"/>
                      <a:pt x="51" y="109421"/>
                    </a:cubicBezTo>
                    <a:cubicBezTo>
                      <a:pt x="51" y="119369"/>
                      <a:pt x="1472" y="129316"/>
                      <a:pt x="4314" y="137842"/>
                    </a:cubicBezTo>
                    <a:lnTo>
                      <a:pt x="4314" y="137842"/>
                    </a:lnTo>
                    <a:close/>
                  </a:path>
                </a:pathLst>
              </a:custGeom>
              <a:solidFill>
                <a:srgbClr val="B70D18"/>
              </a:solidFill>
              <a:ln w="14162" cap="flat">
                <a:noFill/>
                <a:prstDash val="solid"/>
                <a:miter/>
              </a:ln>
            </p:spPr>
            <p:txBody>
              <a:bodyPr rtlCol="0" anchor="ctr"/>
              <a:lstStyle/>
              <a:p>
                <a:endParaRPr lang="da-DK"/>
              </a:p>
            </p:txBody>
          </p:sp>
        </p:grpSp>
      </p:grpSp>
      <p:sp>
        <p:nvSpPr>
          <p:cNvPr id="15" name="Picture Placeholder 14">
            <a:extLst>
              <a:ext uri="{FF2B5EF4-FFF2-40B4-BE49-F238E27FC236}">
                <a16:creationId xmlns:a16="http://schemas.microsoft.com/office/drawing/2014/main" id="{8EAF4C72-F900-4059-9C84-2813E8024B77}"/>
              </a:ext>
            </a:extLst>
          </p:cNvPr>
          <p:cNvSpPr>
            <a:spLocks noGrp="1"/>
          </p:cNvSpPr>
          <p:nvPr>
            <p:ph type="pic" sz="quarter" idx="10"/>
          </p:nvPr>
        </p:nvSpPr>
        <p:spPr>
          <a:xfrm>
            <a:off x="375971" y="1384694"/>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7" name="Picture Placeholder 14">
            <a:extLst>
              <a:ext uri="{FF2B5EF4-FFF2-40B4-BE49-F238E27FC236}">
                <a16:creationId xmlns:a16="http://schemas.microsoft.com/office/drawing/2014/main" id="{42F63370-8532-4D34-9446-E54D6CC8C191}"/>
              </a:ext>
            </a:extLst>
          </p:cNvPr>
          <p:cNvSpPr>
            <a:spLocks noGrp="1"/>
          </p:cNvSpPr>
          <p:nvPr>
            <p:ph type="pic" sz="quarter" idx="11"/>
          </p:nvPr>
        </p:nvSpPr>
        <p:spPr>
          <a:xfrm>
            <a:off x="3296142" y="1380855"/>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8" name="Picture Placeholder 14">
            <a:extLst>
              <a:ext uri="{FF2B5EF4-FFF2-40B4-BE49-F238E27FC236}">
                <a16:creationId xmlns:a16="http://schemas.microsoft.com/office/drawing/2014/main" id="{171A715E-F61B-4612-B801-1A94422B8299}"/>
              </a:ext>
            </a:extLst>
          </p:cNvPr>
          <p:cNvSpPr>
            <a:spLocks noGrp="1"/>
          </p:cNvSpPr>
          <p:nvPr>
            <p:ph type="pic" sz="quarter" idx="12"/>
          </p:nvPr>
        </p:nvSpPr>
        <p:spPr>
          <a:xfrm>
            <a:off x="9167326" y="1380855"/>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9" name="Picture Placeholder 14">
            <a:extLst>
              <a:ext uri="{FF2B5EF4-FFF2-40B4-BE49-F238E27FC236}">
                <a16:creationId xmlns:a16="http://schemas.microsoft.com/office/drawing/2014/main" id="{EB3AB690-E499-4D45-A7C5-BDF760163EAC}"/>
              </a:ext>
            </a:extLst>
          </p:cNvPr>
          <p:cNvSpPr>
            <a:spLocks noGrp="1"/>
          </p:cNvSpPr>
          <p:nvPr>
            <p:ph type="pic" sz="quarter" idx="13"/>
          </p:nvPr>
        </p:nvSpPr>
        <p:spPr>
          <a:xfrm>
            <a:off x="6210679" y="1380855"/>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0" name="Picture Placeholder 14">
            <a:extLst>
              <a:ext uri="{FF2B5EF4-FFF2-40B4-BE49-F238E27FC236}">
                <a16:creationId xmlns:a16="http://schemas.microsoft.com/office/drawing/2014/main" id="{0DC306A9-D475-4FEB-A51C-B49BDF16759E}"/>
              </a:ext>
            </a:extLst>
          </p:cNvPr>
          <p:cNvSpPr>
            <a:spLocks noGrp="1"/>
          </p:cNvSpPr>
          <p:nvPr>
            <p:ph type="pic" sz="quarter" idx="14"/>
          </p:nvPr>
        </p:nvSpPr>
        <p:spPr>
          <a:xfrm>
            <a:off x="375970" y="3027892"/>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1" name="Picture Placeholder 14">
            <a:extLst>
              <a:ext uri="{FF2B5EF4-FFF2-40B4-BE49-F238E27FC236}">
                <a16:creationId xmlns:a16="http://schemas.microsoft.com/office/drawing/2014/main" id="{B6329C3A-A9AF-419A-B247-3089AE0F22CC}"/>
              </a:ext>
            </a:extLst>
          </p:cNvPr>
          <p:cNvSpPr>
            <a:spLocks noGrp="1"/>
          </p:cNvSpPr>
          <p:nvPr>
            <p:ph type="pic" sz="quarter" idx="15"/>
          </p:nvPr>
        </p:nvSpPr>
        <p:spPr>
          <a:xfrm>
            <a:off x="3296142" y="3024053"/>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2" name="Picture Placeholder 14">
            <a:extLst>
              <a:ext uri="{FF2B5EF4-FFF2-40B4-BE49-F238E27FC236}">
                <a16:creationId xmlns:a16="http://schemas.microsoft.com/office/drawing/2014/main" id="{F11B47FB-3100-49F0-8967-F6148B9AA7B0}"/>
              </a:ext>
            </a:extLst>
          </p:cNvPr>
          <p:cNvSpPr>
            <a:spLocks noGrp="1"/>
          </p:cNvSpPr>
          <p:nvPr>
            <p:ph type="pic" sz="quarter" idx="16"/>
          </p:nvPr>
        </p:nvSpPr>
        <p:spPr>
          <a:xfrm>
            <a:off x="9167325" y="3024053"/>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3" name="Picture Placeholder 14">
            <a:extLst>
              <a:ext uri="{FF2B5EF4-FFF2-40B4-BE49-F238E27FC236}">
                <a16:creationId xmlns:a16="http://schemas.microsoft.com/office/drawing/2014/main" id="{E4CD6A19-31A7-4B97-967B-C1BACF39AE0D}"/>
              </a:ext>
            </a:extLst>
          </p:cNvPr>
          <p:cNvSpPr>
            <a:spLocks noGrp="1"/>
          </p:cNvSpPr>
          <p:nvPr>
            <p:ph type="pic" sz="quarter" idx="17"/>
          </p:nvPr>
        </p:nvSpPr>
        <p:spPr>
          <a:xfrm>
            <a:off x="6210678" y="3024053"/>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4" name="Picture Placeholder 14">
            <a:extLst>
              <a:ext uri="{FF2B5EF4-FFF2-40B4-BE49-F238E27FC236}">
                <a16:creationId xmlns:a16="http://schemas.microsoft.com/office/drawing/2014/main" id="{FBF60AD9-F665-408B-A07D-3DA9848947EC}"/>
              </a:ext>
            </a:extLst>
          </p:cNvPr>
          <p:cNvSpPr>
            <a:spLocks noGrp="1"/>
          </p:cNvSpPr>
          <p:nvPr>
            <p:ph type="pic" sz="quarter" idx="18"/>
          </p:nvPr>
        </p:nvSpPr>
        <p:spPr>
          <a:xfrm>
            <a:off x="375970" y="4698177"/>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5" name="Picture Placeholder 14">
            <a:extLst>
              <a:ext uri="{FF2B5EF4-FFF2-40B4-BE49-F238E27FC236}">
                <a16:creationId xmlns:a16="http://schemas.microsoft.com/office/drawing/2014/main" id="{DEA30BE2-219A-43AF-BF54-8195F9E3A878}"/>
              </a:ext>
            </a:extLst>
          </p:cNvPr>
          <p:cNvSpPr>
            <a:spLocks noGrp="1"/>
          </p:cNvSpPr>
          <p:nvPr>
            <p:ph type="pic" sz="quarter" idx="19"/>
          </p:nvPr>
        </p:nvSpPr>
        <p:spPr>
          <a:xfrm>
            <a:off x="3296141" y="4694338"/>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6" name="Picture Placeholder 14">
            <a:extLst>
              <a:ext uri="{FF2B5EF4-FFF2-40B4-BE49-F238E27FC236}">
                <a16:creationId xmlns:a16="http://schemas.microsoft.com/office/drawing/2014/main" id="{85B17022-B96A-4BA4-B52D-1737627682A5}"/>
              </a:ext>
            </a:extLst>
          </p:cNvPr>
          <p:cNvSpPr>
            <a:spLocks noGrp="1"/>
          </p:cNvSpPr>
          <p:nvPr>
            <p:ph type="pic" sz="quarter" idx="20"/>
          </p:nvPr>
        </p:nvSpPr>
        <p:spPr>
          <a:xfrm>
            <a:off x="9167323" y="4694338"/>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7" name="Picture Placeholder 14">
            <a:extLst>
              <a:ext uri="{FF2B5EF4-FFF2-40B4-BE49-F238E27FC236}">
                <a16:creationId xmlns:a16="http://schemas.microsoft.com/office/drawing/2014/main" id="{3D74F5FE-7F34-46A1-8FEF-A8ADA2AC5B78}"/>
              </a:ext>
            </a:extLst>
          </p:cNvPr>
          <p:cNvSpPr>
            <a:spLocks noGrp="1"/>
          </p:cNvSpPr>
          <p:nvPr>
            <p:ph type="pic" sz="quarter" idx="21"/>
          </p:nvPr>
        </p:nvSpPr>
        <p:spPr>
          <a:xfrm>
            <a:off x="6210676" y="4694338"/>
            <a:ext cx="2661031" cy="1239284"/>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 name="Slide Number Placeholder 5">
            <a:extLst>
              <a:ext uri="{FF2B5EF4-FFF2-40B4-BE49-F238E27FC236}">
                <a16:creationId xmlns:a16="http://schemas.microsoft.com/office/drawing/2014/main" id="{F77F7948-734D-CA67-BFEA-11B9AAF4D4F9}"/>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3" name="Title Placeholder 1">
            <a:extLst>
              <a:ext uri="{FF2B5EF4-FFF2-40B4-BE49-F238E27FC236}">
                <a16:creationId xmlns:a16="http://schemas.microsoft.com/office/drawing/2014/main" id="{D8FCC1BF-6F58-F4D7-56ED-9C7416285727}"/>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Tree>
    <p:extLst>
      <p:ext uri="{BB962C8B-B14F-4D97-AF65-F5344CB8AC3E}">
        <p14:creationId xmlns:p14="http://schemas.microsoft.com/office/powerpoint/2010/main" val="1939282962"/>
      </p:ext>
    </p:extLst>
  </p:cSld>
  <p:clrMapOvr>
    <a:masterClrMapping/>
  </p:clrMapOvr>
  <p:extLst>
    <p:ext uri="{DCECCB84-F9BA-43D5-87BE-67443E8EF086}">
      <p15:sldGuideLst xmlns:p15="http://schemas.microsoft.com/office/powerpoint/2012/main">
        <p15:guide id="12" orient="horz" pos="1111" userDrawn="1">
          <p15:clr>
            <a:srgbClr val="A4A3A4"/>
          </p15:clr>
        </p15:guide>
        <p15:guide id="13" orient="horz" pos="2018" userDrawn="1">
          <p15:clr>
            <a:srgbClr val="A4A3A4"/>
          </p15:clr>
        </p15:guide>
        <p15:guide id="14" orient="horz" pos="2925" userDrawn="1">
          <p15:clr>
            <a:srgbClr val="A4A3A4"/>
          </p15:clr>
        </p15:guide>
        <p15:guide id="15" pos="439" userDrawn="1">
          <p15:clr>
            <a:srgbClr val="A4A3A4"/>
          </p15:clr>
        </p15:guide>
        <p15:guide id="16" pos="1952" userDrawn="1">
          <p15:clr>
            <a:srgbClr val="A4A3A4"/>
          </p15:clr>
        </p15:guide>
        <p15:guide id="17" pos="2181" userDrawn="1">
          <p15:clr>
            <a:srgbClr val="A4A3A4"/>
          </p15:clr>
        </p15:guide>
        <p15:guide id="18" pos="3694" userDrawn="1">
          <p15:clr>
            <a:srgbClr val="A4A3A4"/>
          </p15:clr>
        </p15:guide>
        <p15:guide id="19" pos="3923" userDrawn="1">
          <p15:clr>
            <a:srgbClr val="A4A3A4"/>
          </p15:clr>
        </p15:guide>
        <p15:guide id="20" pos="5435" userDrawn="1">
          <p15:clr>
            <a:srgbClr val="A4A3A4"/>
          </p15:clr>
        </p15:guide>
        <p15:guide id="21" pos="5664" userDrawn="1">
          <p15:clr>
            <a:srgbClr val="A4A3A4"/>
          </p15:clr>
        </p15:guide>
        <p15:guide id="22" pos="7179"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Reference horisontal">
    <p:bg>
      <p:bgPr>
        <a:solidFill>
          <a:schemeClr val="accent5"/>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193200" cy="4261448"/>
          </a:xfrm>
          <a:prstGeom prst="rect">
            <a:avLst/>
          </a:prstGeom>
          <a:solidFill>
            <a:schemeClr val="accent1"/>
          </a:solidFill>
        </p:spPr>
        <p:txBody>
          <a:bodyPr lIns="0" tIns="900000" anchor="ctr" anchorCtr="0"/>
          <a:lstStyle>
            <a:lvl1pPr marL="0" indent="0" algn="ctr">
              <a:buNone/>
              <a:defRPr sz="1600" baseline="0"/>
            </a:lvl1pPr>
          </a:lstStyle>
          <a:p>
            <a:r>
              <a:rPr lang="en-US"/>
              <a:t>Click icon to add picture</a:t>
            </a:r>
            <a:endParaRPr lang="en-GB"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858000"/>
            <a:ext cx="0" cy="0"/>
          </a:xfrm>
          <a:prstGeom prst="rect">
            <a:avLst/>
          </a:prstGeom>
          <a:ln>
            <a:noFill/>
          </a:ln>
        </p:spPr>
        <p:txBody>
          <a:bodyPr/>
          <a:lstStyle>
            <a:lvl1pPr>
              <a:defRPr sz="100">
                <a:noFill/>
              </a:defRPr>
            </a:lvl1pPr>
          </a:lstStyle>
          <a:p>
            <a:fld id="{24C8C45C-947F-4981-8B3F-4F32E973C901}" type="slidenum">
              <a:rPr lang="en-GB" smtClean="0"/>
              <a:pPr/>
              <a:t>‹nr.›</a:t>
            </a:fld>
            <a:endParaRPr lang="en-GB" dirty="0"/>
          </a:p>
        </p:txBody>
      </p:sp>
      <p:sp>
        <p:nvSpPr>
          <p:cNvPr id="8" name="Text Placeholder 3">
            <a:extLst>
              <a:ext uri="{FF2B5EF4-FFF2-40B4-BE49-F238E27FC236}">
                <a16:creationId xmlns:a16="http://schemas.microsoft.com/office/drawing/2014/main" id="{D5FEA3CA-05C1-473E-929F-93A72C953AA1}"/>
              </a:ext>
            </a:extLst>
          </p:cNvPr>
          <p:cNvSpPr>
            <a:spLocks noGrp="1"/>
          </p:cNvSpPr>
          <p:nvPr>
            <p:ph type="body" sz="quarter" idx="19" hasCustomPrompt="1"/>
          </p:nvPr>
        </p:nvSpPr>
        <p:spPr>
          <a:xfrm>
            <a:off x="358800" y="4485737"/>
            <a:ext cx="5540550" cy="1673763"/>
          </a:xfrm>
          <a:prstGeom prst="rect">
            <a:avLst/>
          </a:prstGeom>
        </p:spPr>
        <p:txBody>
          <a:bodyPr lIns="72000" tIns="36000" rIns="72000" bIns="36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6">
            <a:extLst>
              <a:ext uri="{FF2B5EF4-FFF2-40B4-BE49-F238E27FC236}">
                <a16:creationId xmlns:a16="http://schemas.microsoft.com/office/drawing/2014/main" id="{D221EF28-4459-40E0-85E3-97CFD7122975}"/>
              </a:ext>
            </a:extLst>
          </p:cNvPr>
          <p:cNvSpPr>
            <a:spLocks noGrp="1"/>
          </p:cNvSpPr>
          <p:nvPr>
            <p:ph type="body" sz="quarter" idx="22" hasCustomPrompt="1"/>
          </p:nvPr>
        </p:nvSpPr>
        <p:spPr>
          <a:xfrm>
            <a:off x="6292800" y="4485737"/>
            <a:ext cx="5540400" cy="1673763"/>
          </a:xfrm>
          <a:prstGeom prst="rect">
            <a:avLst/>
          </a:prstGeom>
        </p:spPr>
        <p:txBody>
          <a:bodyPr lIns="72000" tIns="36000" rIns="72000" bIns="36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Logo on top">
            <a:extLst>
              <a:ext uri="{FF2B5EF4-FFF2-40B4-BE49-F238E27FC236}">
                <a16:creationId xmlns:a16="http://schemas.microsoft.com/office/drawing/2014/main" id="{ED139986-BD4D-4AE1-9CFF-9924F836F616}"/>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3" name="Slide Number Placeholder 5">
            <a:extLst>
              <a:ext uri="{FF2B5EF4-FFF2-40B4-BE49-F238E27FC236}">
                <a16:creationId xmlns:a16="http://schemas.microsoft.com/office/drawing/2014/main" id="{97DB89D5-7D97-FE46-B5CF-66092A5E69DE}"/>
              </a:ext>
            </a:extLst>
          </p:cNvPr>
          <p:cNvSpPr txBox="1">
            <a:spLocks/>
          </p:cNvSpPr>
          <p:nvPr/>
        </p:nvSpPr>
        <p:spPr>
          <a:xfrm>
            <a:off x="128290" y="6300000"/>
            <a:ext cx="511868" cy="365125"/>
          </a:xfrm>
          <a:prstGeom prst="rect">
            <a:avLst/>
          </a:prstGeom>
        </p:spPr>
        <p:txBody>
          <a:bodyPr vert="horz" lIns="91440" tIns="45720" rIns="91440" bIns="45720" rtlCol="0" anchor="b">
            <a:noAutofit/>
          </a:bodyPr>
          <a:lstStyle>
            <a:defPPr>
              <a:defRPr lang="da-DK"/>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Tree>
    <p:extLst>
      <p:ext uri="{BB962C8B-B14F-4D97-AF65-F5344CB8AC3E}">
        <p14:creationId xmlns:p14="http://schemas.microsoft.com/office/powerpoint/2010/main" val="3141755552"/>
      </p:ext>
    </p:extLst>
  </p:cSld>
  <p:clrMapOvr>
    <a:masterClrMapping/>
  </p:clrMapOvr>
  <p:hf hdr="0" dt="0"/>
  <p:extLst>
    <p:ext uri="{DCECCB84-F9BA-43D5-87BE-67443E8EF086}">
      <p15:sldGuideLst xmlns:p15="http://schemas.microsoft.com/office/powerpoint/2012/main">
        <p15:guide id="1" orient="horz" pos="2825">
          <p15:clr>
            <a:srgbClr val="A4A3A4"/>
          </p15:clr>
        </p15:guide>
        <p15:guide id="2" pos="3716">
          <p15:clr>
            <a:srgbClr val="A4A3A4"/>
          </p15:clr>
        </p15:guide>
        <p15:guide id="3" pos="396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Full image &amp; title DAR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Lst>
          </p:cNvPr>
          <p:cNvSpPr>
            <a:spLocks noGrp="1"/>
          </p:cNvSpPr>
          <p:nvPr>
            <p:ph type="pic" sz="quarter" idx="13"/>
          </p:nvPr>
        </p:nvSpPr>
        <p:spPr>
          <a:xfrm>
            <a:off x="0" y="1"/>
            <a:ext cx="12193200" cy="6857999"/>
          </a:xfrm>
          <a:prstGeom prst="rect">
            <a:avLst/>
          </a:prstGeom>
          <a:solidFill>
            <a:schemeClr val="accent1"/>
          </a:solidFill>
        </p:spPr>
        <p:txBody>
          <a:bodyPr lIns="0" tIns="900000" anchor="ctr" anchorCtr="0"/>
          <a:lstStyle>
            <a:lvl1pPr marL="0" indent="0" algn="ctr">
              <a:buNone/>
              <a:defRPr sz="1600" baseline="0"/>
            </a:lvl1pPr>
          </a:lstStyle>
          <a:p>
            <a:r>
              <a:rPr lang="en-US"/>
              <a:t>Click icon to add picture</a:t>
            </a:r>
            <a:endParaRPr lang="en-GB" dirty="0"/>
          </a:p>
        </p:txBody>
      </p:sp>
      <p:sp>
        <p:nvSpPr>
          <p:cNvPr id="18" name="Logo on top">
            <a:extLst>
              <a:ext uri="{FF2B5EF4-FFF2-40B4-BE49-F238E27FC236}">
                <a16:creationId xmlns:a16="http://schemas.microsoft.com/office/drawing/2014/main" id="{655DB364-E850-4C04-AB58-1D6949A77611}"/>
              </a:ext>
            </a:extLst>
          </p:cNvPr>
          <p:cNvSpPr>
            <a:spLocks noGrp="1" noChangeAspect="1"/>
          </p:cNvSpPr>
          <p:nvPr>
            <p:ph type="body" sz="quarter" idx="15" hasCustomPrompt="1"/>
          </p:nvPr>
        </p:nvSpPr>
        <p:spPr>
          <a:xfrm>
            <a:off x="107280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595959"/>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4" name="Slide Number Placeholder 5">
            <a:extLst>
              <a:ext uri="{FF2B5EF4-FFF2-40B4-BE49-F238E27FC236}">
                <a16:creationId xmlns:a16="http://schemas.microsoft.com/office/drawing/2014/main" id="{A84D5A2D-19D4-02AE-1D3A-C5A296AF0F2F}"/>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5" name="Title 1">
            <a:extLst>
              <a:ext uri="{FF2B5EF4-FFF2-40B4-BE49-F238E27FC236}">
                <a16:creationId xmlns:a16="http://schemas.microsoft.com/office/drawing/2014/main" id="{0F4D9739-109C-CDC6-BCBF-984C942EA7C5}"/>
              </a:ext>
            </a:extLst>
          </p:cNvPr>
          <p:cNvSpPr>
            <a:spLocks noGrp="1"/>
          </p:cNvSpPr>
          <p:nvPr>
            <p:ph type="ctrTitle" hasCustomPrompt="1"/>
          </p:nvPr>
        </p:nvSpPr>
        <p:spPr>
          <a:xfrm>
            <a:off x="360000" y="1765041"/>
            <a:ext cx="10333037" cy="914151"/>
          </a:xfrm>
          <a:prstGeom prst="rect">
            <a:avLst/>
          </a:prstGeom>
        </p:spPr>
        <p:txBody>
          <a:bodyPr lIns="72000" tIns="36000" rIns="72000" bIns="36000" anchor="t"/>
          <a:lstStyle>
            <a:lvl1pPr algn="l">
              <a:defRPr sz="50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6" name="Subtitle 2">
            <a:extLst>
              <a:ext uri="{FF2B5EF4-FFF2-40B4-BE49-F238E27FC236}">
                <a16:creationId xmlns:a16="http://schemas.microsoft.com/office/drawing/2014/main" id="{5092EA94-B3B9-C92D-9348-B55214B0D267}"/>
              </a:ext>
            </a:extLst>
          </p:cNvPr>
          <p:cNvSpPr>
            <a:spLocks noGrp="1"/>
          </p:cNvSpPr>
          <p:nvPr>
            <p:ph type="subTitle" idx="1" hasCustomPrompt="1"/>
          </p:nvPr>
        </p:nvSpPr>
        <p:spPr>
          <a:xfrm>
            <a:off x="360000" y="2871743"/>
            <a:ext cx="5572062" cy="1655762"/>
          </a:xfrm>
          <a:prstGeom prst="rect">
            <a:avLst/>
          </a:prstGeom>
        </p:spPr>
        <p:txBody>
          <a:bodyPr lIns="72000" tIns="36000" rIns="72000" bIns="36000">
            <a:noAutofit/>
          </a:bodyPr>
          <a:lstStyle>
            <a:lvl1pPr marL="0" indent="0" algn="l">
              <a:buNone/>
              <a:defRPr sz="1800">
                <a:solidFill>
                  <a:schemeClr val="accent5"/>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endParaRPr lang="da-DK" dirty="0"/>
          </a:p>
        </p:txBody>
      </p:sp>
    </p:spTree>
    <p:extLst>
      <p:ext uri="{BB962C8B-B14F-4D97-AF65-F5344CB8AC3E}">
        <p14:creationId xmlns:p14="http://schemas.microsoft.com/office/powerpoint/2010/main" val="34368405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Full image &amp; title L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Lst>
          </p:cNvPr>
          <p:cNvSpPr>
            <a:spLocks noGrp="1"/>
          </p:cNvSpPr>
          <p:nvPr>
            <p:ph type="pic" sz="quarter" idx="13"/>
          </p:nvPr>
        </p:nvSpPr>
        <p:spPr>
          <a:xfrm>
            <a:off x="0" y="0"/>
            <a:ext cx="12193200" cy="6857999"/>
          </a:xfrm>
          <a:prstGeom prst="rect">
            <a:avLst/>
          </a:prstGeom>
          <a:solidFill>
            <a:schemeClr val="accent6"/>
          </a:solidFill>
        </p:spPr>
        <p:txBody>
          <a:bodyPr lIns="0" tIns="900000" anchor="ctr" anchorCtr="0"/>
          <a:lstStyle>
            <a:lvl1pPr marL="0" indent="0" algn="ctr">
              <a:buNone/>
              <a:defRPr sz="1600" baseline="0">
                <a:solidFill>
                  <a:schemeClr val="bg1"/>
                </a:solidFill>
              </a:defRPr>
            </a:lvl1pPr>
          </a:lstStyle>
          <a:p>
            <a:r>
              <a:rPr lang="en-US"/>
              <a:t>Click icon to add picture</a:t>
            </a:r>
            <a:endParaRPr lang="en-GB" dirty="0"/>
          </a:p>
        </p:txBody>
      </p:sp>
      <p:sp>
        <p:nvSpPr>
          <p:cNvPr id="12" name="Logo on top">
            <a:extLst>
              <a:ext uri="{FF2B5EF4-FFF2-40B4-BE49-F238E27FC236}">
                <a16:creationId xmlns:a16="http://schemas.microsoft.com/office/drawing/2014/main" id="{65075359-2A7A-450A-9B61-C30CE49C3225}"/>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4" name="Slide Number Placeholder 5">
            <a:extLst>
              <a:ext uri="{FF2B5EF4-FFF2-40B4-BE49-F238E27FC236}">
                <a16:creationId xmlns:a16="http://schemas.microsoft.com/office/drawing/2014/main" id="{2622EC71-AC5E-2295-CB7B-EEE8C3B9D1EE}"/>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bg1"/>
                </a:solidFill>
                <a:latin typeface="+mn-lt"/>
              </a:defRPr>
            </a:lvl1pPr>
          </a:lstStyle>
          <a:p>
            <a:fld id="{24C8C45C-947F-4981-8B3F-4F32E973C901}" type="slidenum">
              <a:rPr lang="en-GB" smtClean="0"/>
              <a:pPr/>
              <a:t>‹nr.›</a:t>
            </a:fld>
            <a:endParaRPr lang="en-GB" dirty="0"/>
          </a:p>
        </p:txBody>
      </p:sp>
      <p:sp>
        <p:nvSpPr>
          <p:cNvPr id="5" name="Title 1">
            <a:extLst>
              <a:ext uri="{FF2B5EF4-FFF2-40B4-BE49-F238E27FC236}">
                <a16:creationId xmlns:a16="http://schemas.microsoft.com/office/drawing/2014/main" id="{E74DACB1-FFE0-5D7E-5998-616760AB2744}"/>
              </a:ext>
            </a:extLst>
          </p:cNvPr>
          <p:cNvSpPr>
            <a:spLocks noGrp="1"/>
          </p:cNvSpPr>
          <p:nvPr>
            <p:ph type="ctrTitle" hasCustomPrompt="1"/>
          </p:nvPr>
        </p:nvSpPr>
        <p:spPr>
          <a:xfrm>
            <a:off x="360000" y="1765041"/>
            <a:ext cx="10333037" cy="914151"/>
          </a:xfrm>
          <a:prstGeom prst="rect">
            <a:avLst/>
          </a:prstGeom>
        </p:spPr>
        <p:txBody>
          <a:bodyPr lIns="72000" tIns="36000" rIns="72000" bIns="36000" anchor="t"/>
          <a:lstStyle>
            <a:lvl1pPr algn="l">
              <a:defRPr sz="5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6" name="Subtitle 2">
            <a:extLst>
              <a:ext uri="{FF2B5EF4-FFF2-40B4-BE49-F238E27FC236}">
                <a16:creationId xmlns:a16="http://schemas.microsoft.com/office/drawing/2014/main" id="{3237A281-8DEF-9687-4D63-9D5A18D25E8E}"/>
              </a:ext>
            </a:extLst>
          </p:cNvPr>
          <p:cNvSpPr>
            <a:spLocks noGrp="1"/>
          </p:cNvSpPr>
          <p:nvPr>
            <p:ph type="subTitle" idx="1" hasCustomPrompt="1"/>
          </p:nvPr>
        </p:nvSpPr>
        <p:spPr>
          <a:xfrm>
            <a:off x="360000" y="2871743"/>
            <a:ext cx="5572062" cy="1655762"/>
          </a:xfrm>
          <a:prstGeom prst="rect">
            <a:avLst/>
          </a:prstGeom>
        </p:spPr>
        <p:txBody>
          <a:bodyPr lIns="72000" tIns="36000" rIns="72000" bIns="36000">
            <a:noAutofit/>
          </a:bodyPr>
          <a:lstStyle>
            <a:lvl1pPr marL="0" indent="0" algn="l">
              <a:buNone/>
              <a:defRPr sz="1800">
                <a:solidFill>
                  <a:schemeClr val="bg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endParaRPr lang="da-DK" dirty="0"/>
          </a:p>
        </p:txBody>
      </p:sp>
    </p:spTree>
    <p:extLst>
      <p:ext uri="{BB962C8B-B14F-4D97-AF65-F5344CB8AC3E}">
        <p14:creationId xmlns:p14="http://schemas.microsoft.com/office/powerpoint/2010/main" val="255712509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ull image LIGH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endParaRPr lang="en-US" dirty="0"/>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en-GB"/>
              <a:t>Dokument id her</a:t>
            </a:r>
            <a:endParaRPr lang="en-GB" dirty="0"/>
          </a:p>
        </p:txBody>
      </p:sp>
      <p:sp>
        <p:nvSpPr>
          <p:cNvPr id="20" name="Logo on top">
            <a:extLst>
              <a:ext uri="{FF2B5EF4-FFF2-40B4-BE49-F238E27FC236}">
                <a16:creationId xmlns:a16="http://schemas.microsoft.com/office/drawing/2014/main" id="{E62EE4E3-C4C4-4FC3-A816-7A23933DD733}"/>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1" name="Slide Number Placeholder 5">
            <a:extLst>
              <a:ext uri="{FF2B5EF4-FFF2-40B4-BE49-F238E27FC236}">
                <a16:creationId xmlns:a16="http://schemas.microsoft.com/office/drawing/2014/main" id="{5D6E7766-B064-47AD-88DF-F66F05D38DB9}"/>
              </a:ext>
            </a:extLst>
          </p:cNvPr>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‹nr.›</a:t>
            </a:fld>
            <a:endParaRPr lang="en-GB" dirty="0"/>
          </a:p>
        </p:txBody>
      </p:sp>
      <p:sp>
        <p:nvSpPr>
          <p:cNvPr id="2" name="Slide Number Placeholder 5">
            <a:extLst>
              <a:ext uri="{FF2B5EF4-FFF2-40B4-BE49-F238E27FC236}">
                <a16:creationId xmlns:a16="http://schemas.microsoft.com/office/drawing/2014/main" id="{6090EBB7-CC4A-638A-529B-3DCC252CEAB7}"/>
              </a:ext>
            </a:extLst>
          </p:cNvPr>
          <p:cNvSpPr txBox="1">
            <a:spLocks/>
          </p:cNvSpPr>
          <p:nvPr/>
        </p:nvSpPr>
        <p:spPr>
          <a:xfrm>
            <a:off x="128290" y="6300000"/>
            <a:ext cx="511868" cy="365125"/>
          </a:xfrm>
          <a:prstGeom prst="rect">
            <a:avLst/>
          </a:prstGeom>
        </p:spPr>
        <p:txBody>
          <a:bodyPr vert="horz" lIns="91440" tIns="45720" rIns="91440" bIns="45720" rtlCol="0" anchor="b">
            <a:noAutofit/>
          </a:bodyPr>
          <a:lstStyle>
            <a:defPPr>
              <a:defRPr lang="da-DK"/>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213412232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Full image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endParaRPr lang="en-US" dirty="0"/>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en-GB"/>
              <a:t>Dokument id her</a:t>
            </a:r>
            <a:endParaRPr lang="en-GB" dirty="0"/>
          </a:p>
        </p:txBody>
      </p:sp>
      <p:sp>
        <p:nvSpPr>
          <p:cNvPr id="20" name="Logo on top">
            <a:extLst>
              <a:ext uri="{FF2B5EF4-FFF2-40B4-BE49-F238E27FC236}">
                <a16:creationId xmlns:a16="http://schemas.microsoft.com/office/drawing/2014/main" id="{3FD39135-7880-41E4-B06B-A8C7F1FC8675}"/>
              </a:ext>
            </a:extLst>
          </p:cNvPr>
          <p:cNvSpPr>
            <a:spLocks noGrp="1" noChangeAspect="1"/>
          </p:cNvSpPr>
          <p:nvPr>
            <p:ph type="body" sz="quarter" idx="15" hasCustomPrompt="1"/>
          </p:nvPr>
        </p:nvSpPr>
        <p:spPr>
          <a:xfrm>
            <a:off x="107280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595959"/>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 name="Slide Number Placeholder 5">
            <a:extLst>
              <a:ext uri="{FF2B5EF4-FFF2-40B4-BE49-F238E27FC236}">
                <a16:creationId xmlns:a16="http://schemas.microsoft.com/office/drawing/2014/main" id="{C857EB58-5025-0E9C-256A-C9AC93CF2722}"/>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130603536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Image collage">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A2D4C4CC-2C2B-4E4A-BABE-191099A7DF52}"/>
              </a:ext>
            </a:extLst>
          </p:cNvPr>
          <p:cNvGrpSpPr/>
          <p:nvPr/>
        </p:nvGrpSpPr>
        <p:grpSpPr>
          <a:xfrm>
            <a:off x="10752600" y="6339508"/>
            <a:ext cx="1075757" cy="333967"/>
            <a:chOff x="10752600" y="6339508"/>
            <a:chExt cx="1075757" cy="333967"/>
          </a:xfrm>
          <a:solidFill>
            <a:srgbClr val="B70D18"/>
          </a:solidFill>
        </p:grpSpPr>
        <p:sp>
          <p:nvSpPr>
            <p:cNvPr id="7" name="Freeform: Shape 6">
              <a:extLst>
                <a:ext uri="{FF2B5EF4-FFF2-40B4-BE49-F238E27FC236}">
                  <a16:creationId xmlns:a16="http://schemas.microsoft.com/office/drawing/2014/main" id="{71D26526-0348-41C0-8F96-4FFE4213BD27}"/>
                </a:ext>
              </a:extLst>
            </p:cNvPr>
            <p:cNvSpPr/>
            <p:nvPr/>
          </p:nvSpPr>
          <p:spPr>
            <a:xfrm>
              <a:off x="10752600" y="6494402"/>
              <a:ext cx="217421" cy="174789"/>
            </a:xfrm>
            <a:custGeom>
              <a:avLst/>
              <a:gdLst>
                <a:gd name="connsiteX0" fmla="*/ 0 w 217421"/>
                <a:gd name="connsiteY0" fmla="*/ 0 h 174789"/>
                <a:gd name="connsiteX1" fmla="*/ 0 w 217421"/>
                <a:gd name="connsiteY1" fmla="*/ 174790 h 174789"/>
                <a:gd name="connsiteX2" fmla="*/ 52579 w 217421"/>
                <a:gd name="connsiteY2" fmla="*/ 174790 h 174789"/>
                <a:gd name="connsiteX3" fmla="*/ 59684 w 217421"/>
                <a:gd name="connsiteY3" fmla="*/ 69632 h 174789"/>
                <a:gd name="connsiteX4" fmla="*/ 164842 w 217421"/>
                <a:gd name="connsiteY4" fmla="*/ 174790 h 174789"/>
                <a:gd name="connsiteX5" fmla="*/ 217421 w 217421"/>
                <a:gd name="connsiteY5" fmla="*/ 174790 h 174789"/>
                <a:gd name="connsiteX6" fmla="*/ 217421 w 217421"/>
                <a:gd name="connsiteY6" fmla="*/ 0 h 174789"/>
                <a:gd name="connsiteX7" fmla="*/ 162000 w 217421"/>
                <a:gd name="connsiteY7" fmla="*/ 0 h 174789"/>
                <a:gd name="connsiteX8" fmla="*/ 156316 w 217421"/>
                <a:gd name="connsiteY8" fmla="*/ 92369 h 174789"/>
                <a:gd name="connsiteX9" fmla="*/ 66789 w 217421"/>
                <a:gd name="connsiteY9" fmla="*/ 0 h 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421" h="174789">
                  <a:moveTo>
                    <a:pt x="0" y="0"/>
                  </a:moveTo>
                  <a:lnTo>
                    <a:pt x="0" y="174790"/>
                  </a:lnTo>
                  <a:lnTo>
                    <a:pt x="52579" y="174790"/>
                  </a:lnTo>
                  <a:lnTo>
                    <a:pt x="59684" y="69632"/>
                  </a:lnTo>
                  <a:lnTo>
                    <a:pt x="164842" y="174790"/>
                  </a:lnTo>
                  <a:lnTo>
                    <a:pt x="217421" y="174790"/>
                  </a:lnTo>
                  <a:lnTo>
                    <a:pt x="217421" y="0"/>
                  </a:lnTo>
                  <a:lnTo>
                    <a:pt x="162000" y="0"/>
                  </a:lnTo>
                  <a:lnTo>
                    <a:pt x="156316" y="92369"/>
                  </a:lnTo>
                  <a:lnTo>
                    <a:pt x="66789" y="0"/>
                  </a:lnTo>
                  <a:close/>
                </a:path>
              </a:pathLst>
            </a:custGeom>
            <a:solidFill>
              <a:srgbClr val="B70D18"/>
            </a:solidFill>
            <a:ln w="14162" cap="flat">
              <a:noFill/>
              <a:prstDash val="solid"/>
              <a:miter/>
            </a:ln>
          </p:spPr>
          <p:txBody>
            <a:bodyPr rtlCol="0" anchor="ctr"/>
            <a:lstStyle/>
            <a:p>
              <a:endParaRPr lang="da-DK"/>
            </a:p>
          </p:txBody>
        </p:sp>
        <p:sp>
          <p:nvSpPr>
            <p:cNvPr id="8" name="Freeform: Shape 7">
              <a:extLst>
                <a:ext uri="{FF2B5EF4-FFF2-40B4-BE49-F238E27FC236}">
                  <a16:creationId xmlns:a16="http://schemas.microsoft.com/office/drawing/2014/main" id="{1806EF12-398C-4FA4-9EBB-F4BA09658974}"/>
                </a:ext>
              </a:extLst>
            </p:cNvPr>
            <p:cNvSpPr/>
            <p:nvPr/>
          </p:nvSpPr>
          <p:spPr>
            <a:xfrm>
              <a:off x="11021178" y="6494402"/>
              <a:ext cx="58263" cy="176210"/>
            </a:xfrm>
            <a:custGeom>
              <a:avLst/>
              <a:gdLst>
                <a:gd name="connsiteX0" fmla="*/ 0 w 58263"/>
                <a:gd name="connsiteY0" fmla="*/ 0 h 176210"/>
                <a:gd name="connsiteX1" fmla="*/ 58263 w 58263"/>
                <a:gd name="connsiteY1" fmla="*/ 0 h 176210"/>
                <a:gd name="connsiteX2" fmla="*/ 58263 w 58263"/>
                <a:gd name="connsiteY2" fmla="*/ 176211 h 176210"/>
                <a:gd name="connsiteX3" fmla="*/ 0 w 58263"/>
                <a:gd name="connsiteY3" fmla="*/ 176211 h 176210"/>
              </a:gdLst>
              <a:ahLst/>
              <a:cxnLst>
                <a:cxn ang="0">
                  <a:pos x="connsiteX0" y="connsiteY0"/>
                </a:cxn>
                <a:cxn ang="0">
                  <a:pos x="connsiteX1" y="connsiteY1"/>
                </a:cxn>
                <a:cxn ang="0">
                  <a:pos x="connsiteX2" y="connsiteY2"/>
                </a:cxn>
                <a:cxn ang="0">
                  <a:pos x="connsiteX3" y="connsiteY3"/>
                </a:cxn>
              </a:cxnLst>
              <a:rect l="l" t="t" r="r" b="b"/>
              <a:pathLst>
                <a:path w="58263" h="176210">
                  <a:moveTo>
                    <a:pt x="0" y="0"/>
                  </a:moveTo>
                  <a:lnTo>
                    <a:pt x="58263" y="0"/>
                  </a:lnTo>
                  <a:lnTo>
                    <a:pt x="58263" y="176211"/>
                  </a:lnTo>
                  <a:lnTo>
                    <a:pt x="0" y="176211"/>
                  </a:lnTo>
                  <a:close/>
                </a:path>
              </a:pathLst>
            </a:custGeom>
            <a:solidFill>
              <a:srgbClr val="B70D18"/>
            </a:solidFill>
            <a:ln w="14162" cap="flat">
              <a:noFill/>
              <a:prstDash val="solid"/>
              <a:miter/>
            </a:ln>
          </p:spPr>
          <p:txBody>
            <a:bodyPr rtlCol="0" anchor="ctr"/>
            <a:lstStyle/>
            <a:p>
              <a:endParaRPr lang="da-DK"/>
            </a:p>
          </p:txBody>
        </p:sp>
        <p:grpSp>
          <p:nvGrpSpPr>
            <p:cNvPr id="9" name="Graphic 4">
              <a:extLst>
                <a:ext uri="{FF2B5EF4-FFF2-40B4-BE49-F238E27FC236}">
                  <a16:creationId xmlns:a16="http://schemas.microsoft.com/office/drawing/2014/main" id="{A2D4C4CC-2C2B-4E4A-BABE-191099A7DF52}"/>
                </a:ext>
              </a:extLst>
            </p:cNvPr>
            <p:cNvGrpSpPr/>
            <p:nvPr/>
          </p:nvGrpSpPr>
          <p:grpSpPr>
            <a:xfrm>
              <a:off x="11130600" y="6339508"/>
              <a:ext cx="697757" cy="333967"/>
              <a:chOff x="11130600" y="6339508"/>
              <a:chExt cx="697757" cy="333967"/>
            </a:xfrm>
            <a:solidFill>
              <a:srgbClr val="B70D18"/>
            </a:solidFill>
          </p:grpSpPr>
          <p:sp>
            <p:nvSpPr>
              <p:cNvPr id="10" name="Freeform: Shape 9">
                <a:extLst>
                  <a:ext uri="{FF2B5EF4-FFF2-40B4-BE49-F238E27FC236}">
                    <a16:creationId xmlns:a16="http://schemas.microsoft.com/office/drawing/2014/main" id="{78693BFF-818B-4A5E-928F-B07A728B5490}"/>
                  </a:ext>
                </a:extLst>
              </p:cNvPr>
              <p:cNvSpPr/>
              <p:nvPr/>
            </p:nvSpPr>
            <p:spPr>
              <a:xfrm>
                <a:off x="11130600" y="6490139"/>
                <a:ext cx="200489" cy="180473"/>
              </a:xfrm>
              <a:custGeom>
                <a:avLst/>
                <a:gdLst>
                  <a:gd name="connsiteX0" fmla="*/ 200368 w 200489"/>
                  <a:gd name="connsiteY0" fmla="*/ 55421 h 180473"/>
                  <a:gd name="connsiteX1" fmla="*/ 108000 w 200489"/>
                  <a:gd name="connsiteY1" fmla="*/ 0 h 180473"/>
                  <a:gd name="connsiteX2" fmla="*/ 0 w 200489"/>
                  <a:gd name="connsiteY2" fmla="*/ 2842 h 180473"/>
                  <a:gd name="connsiteX3" fmla="*/ 0 w 200489"/>
                  <a:gd name="connsiteY3" fmla="*/ 179053 h 180473"/>
                  <a:gd name="connsiteX4" fmla="*/ 52579 w 200489"/>
                  <a:gd name="connsiteY4" fmla="*/ 179053 h 180473"/>
                  <a:gd name="connsiteX5" fmla="*/ 61105 w 200489"/>
                  <a:gd name="connsiteY5" fmla="*/ 38368 h 180473"/>
                  <a:gd name="connsiteX6" fmla="*/ 96632 w 200489"/>
                  <a:gd name="connsiteY6" fmla="*/ 36947 h 180473"/>
                  <a:gd name="connsiteX7" fmla="*/ 136421 w 200489"/>
                  <a:gd name="connsiteY7" fmla="*/ 59684 h 180473"/>
                  <a:gd name="connsiteX8" fmla="*/ 81000 w 200489"/>
                  <a:gd name="connsiteY8" fmla="*/ 90947 h 180473"/>
                  <a:gd name="connsiteX9" fmla="*/ 81000 w 200489"/>
                  <a:gd name="connsiteY9" fmla="*/ 119369 h 180473"/>
                  <a:gd name="connsiteX10" fmla="*/ 137842 w 200489"/>
                  <a:gd name="connsiteY10" fmla="*/ 180474 h 180473"/>
                  <a:gd name="connsiteX11" fmla="*/ 198947 w 200489"/>
                  <a:gd name="connsiteY11" fmla="*/ 180474 h 180473"/>
                  <a:gd name="connsiteX12" fmla="*/ 153474 w 200489"/>
                  <a:gd name="connsiteY12" fmla="*/ 116526 h 180473"/>
                  <a:gd name="connsiteX13" fmla="*/ 200368 w 200489"/>
                  <a:gd name="connsiteY13" fmla="*/ 55421 h 18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489" h="180473">
                    <a:moveTo>
                      <a:pt x="200368" y="55421"/>
                    </a:moveTo>
                    <a:cubicBezTo>
                      <a:pt x="197526" y="9947"/>
                      <a:pt x="147789" y="1421"/>
                      <a:pt x="108000" y="0"/>
                    </a:cubicBezTo>
                    <a:cubicBezTo>
                      <a:pt x="75316" y="0"/>
                      <a:pt x="0" y="2842"/>
                      <a:pt x="0" y="2842"/>
                    </a:cubicBezTo>
                    <a:lnTo>
                      <a:pt x="0" y="179053"/>
                    </a:lnTo>
                    <a:lnTo>
                      <a:pt x="52579" y="179053"/>
                    </a:lnTo>
                    <a:lnTo>
                      <a:pt x="61105" y="38368"/>
                    </a:lnTo>
                    <a:cubicBezTo>
                      <a:pt x="61105" y="38368"/>
                      <a:pt x="82421" y="36947"/>
                      <a:pt x="96632" y="36947"/>
                    </a:cubicBezTo>
                    <a:cubicBezTo>
                      <a:pt x="119368" y="36947"/>
                      <a:pt x="135000" y="45474"/>
                      <a:pt x="136421" y="59684"/>
                    </a:cubicBezTo>
                    <a:cubicBezTo>
                      <a:pt x="137842" y="73895"/>
                      <a:pt x="132158" y="90947"/>
                      <a:pt x="81000" y="90947"/>
                    </a:cubicBezTo>
                    <a:lnTo>
                      <a:pt x="81000" y="119369"/>
                    </a:lnTo>
                    <a:lnTo>
                      <a:pt x="137842" y="180474"/>
                    </a:lnTo>
                    <a:lnTo>
                      <a:pt x="198947" y="180474"/>
                    </a:lnTo>
                    <a:lnTo>
                      <a:pt x="153474" y="116526"/>
                    </a:lnTo>
                    <a:cubicBezTo>
                      <a:pt x="154895" y="115105"/>
                      <a:pt x="203211" y="102316"/>
                      <a:pt x="200368" y="55421"/>
                    </a:cubicBezTo>
                  </a:path>
                </a:pathLst>
              </a:custGeom>
              <a:solidFill>
                <a:srgbClr val="B70D18"/>
              </a:solidFill>
              <a:ln w="14162" cap="flat">
                <a:noFill/>
                <a:prstDash val="solid"/>
                <a:miter/>
              </a:ln>
            </p:spPr>
            <p:txBody>
              <a:bodyPr rtlCol="0" anchor="ctr"/>
              <a:lstStyle/>
              <a:p>
                <a:endParaRPr lang="da-DK"/>
              </a:p>
            </p:txBody>
          </p:sp>
          <p:sp>
            <p:nvSpPr>
              <p:cNvPr id="11" name="Freeform: Shape 10">
                <a:extLst>
                  <a:ext uri="{FF2B5EF4-FFF2-40B4-BE49-F238E27FC236}">
                    <a16:creationId xmlns:a16="http://schemas.microsoft.com/office/drawing/2014/main" id="{1B46F5E6-A5F0-4105-B4BA-6AEC5163ACC5}"/>
                  </a:ext>
                </a:extLst>
              </p:cNvPr>
              <p:cNvSpPr/>
              <p:nvPr/>
            </p:nvSpPr>
            <p:spPr>
              <a:xfrm>
                <a:off x="11357968" y="6471666"/>
                <a:ext cx="261473" cy="197526"/>
              </a:xfrm>
              <a:custGeom>
                <a:avLst/>
                <a:gdLst>
                  <a:gd name="connsiteX0" fmla="*/ 176211 w 261473"/>
                  <a:gd name="connsiteY0" fmla="*/ 22737 h 197526"/>
                  <a:gd name="connsiteX1" fmla="*/ 89526 w 261473"/>
                  <a:gd name="connsiteY1" fmla="*/ 22737 h 197526"/>
                  <a:gd name="connsiteX2" fmla="*/ 52579 w 261473"/>
                  <a:gd name="connsiteY2" fmla="*/ 92369 h 197526"/>
                  <a:gd name="connsiteX3" fmla="*/ 1421 w 261473"/>
                  <a:gd name="connsiteY3" fmla="*/ 0 h 197526"/>
                  <a:gd name="connsiteX4" fmla="*/ 0 w 261473"/>
                  <a:gd name="connsiteY4" fmla="*/ 0 h 197526"/>
                  <a:gd name="connsiteX5" fmla="*/ 0 w 261473"/>
                  <a:gd name="connsiteY5" fmla="*/ 75316 h 197526"/>
                  <a:gd name="connsiteX6" fmla="*/ 32684 w 261473"/>
                  <a:gd name="connsiteY6" fmla="*/ 135000 h 197526"/>
                  <a:gd name="connsiteX7" fmla="*/ 2842 w 261473"/>
                  <a:gd name="connsiteY7" fmla="*/ 197527 h 197526"/>
                  <a:gd name="connsiteX8" fmla="*/ 59684 w 261473"/>
                  <a:gd name="connsiteY8" fmla="*/ 197527 h 197526"/>
                  <a:gd name="connsiteX9" fmla="*/ 78158 w 261473"/>
                  <a:gd name="connsiteY9" fmla="*/ 163421 h 197526"/>
                  <a:gd name="connsiteX10" fmla="*/ 78158 w 261473"/>
                  <a:gd name="connsiteY10" fmla="*/ 163421 h 197526"/>
                  <a:gd name="connsiteX11" fmla="*/ 133579 w 261473"/>
                  <a:gd name="connsiteY11" fmla="*/ 173369 h 197526"/>
                  <a:gd name="connsiteX12" fmla="*/ 133579 w 261473"/>
                  <a:gd name="connsiteY12" fmla="*/ 123632 h 197526"/>
                  <a:gd name="connsiteX13" fmla="*/ 102316 w 261473"/>
                  <a:gd name="connsiteY13" fmla="*/ 117948 h 197526"/>
                  <a:gd name="connsiteX14" fmla="*/ 130737 w 261473"/>
                  <a:gd name="connsiteY14" fmla="*/ 66790 h 197526"/>
                  <a:gd name="connsiteX15" fmla="*/ 204632 w 261473"/>
                  <a:gd name="connsiteY15" fmla="*/ 197527 h 197526"/>
                  <a:gd name="connsiteX16" fmla="*/ 261474 w 261473"/>
                  <a:gd name="connsiteY16" fmla="*/ 197527 h 197526"/>
                  <a:gd name="connsiteX17" fmla="*/ 217421 w 261473"/>
                  <a:gd name="connsiteY17" fmla="*/ 105158 h 197526"/>
                  <a:gd name="connsiteX18" fmla="*/ 176211 w 261473"/>
                  <a:gd name="connsiteY18" fmla="*/ 22737 h 19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473" h="197526">
                    <a:moveTo>
                      <a:pt x="176211" y="22737"/>
                    </a:moveTo>
                    <a:lnTo>
                      <a:pt x="89526" y="22737"/>
                    </a:lnTo>
                    <a:cubicBezTo>
                      <a:pt x="89526" y="22737"/>
                      <a:pt x="81000" y="35526"/>
                      <a:pt x="52579" y="92369"/>
                    </a:cubicBezTo>
                    <a:cubicBezTo>
                      <a:pt x="14211" y="61105"/>
                      <a:pt x="4263" y="19895"/>
                      <a:pt x="1421" y="0"/>
                    </a:cubicBezTo>
                    <a:lnTo>
                      <a:pt x="0" y="0"/>
                    </a:lnTo>
                    <a:lnTo>
                      <a:pt x="0" y="75316"/>
                    </a:lnTo>
                    <a:cubicBezTo>
                      <a:pt x="0" y="75316"/>
                      <a:pt x="5684" y="108000"/>
                      <a:pt x="32684" y="135000"/>
                    </a:cubicBezTo>
                    <a:cubicBezTo>
                      <a:pt x="7105" y="187579"/>
                      <a:pt x="2842" y="197527"/>
                      <a:pt x="2842" y="197527"/>
                    </a:cubicBezTo>
                    <a:lnTo>
                      <a:pt x="59684" y="197527"/>
                    </a:lnTo>
                    <a:lnTo>
                      <a:pt x="78158" y="163421"/>
                    </a:lnTo>
                    <a:cubicBezTo>
                      <a:pt x="78158" y="163421"/>
                      <a:pt x="78158" y="163421"/>
                      <a:pt x="78158" y="163421"/>
                    </a:cubicBezTo>
                    <a:cubicBezTo>
                      <a:pt x="106579" y="173369"/>
                      <a:pt x="133579" y="173369"/>
                      <a:pt x="133579" y="173369"/>
                    </a:cubicBezTo>
                    <a:lnTo>
                      <a:pt x="133579" y="123632"/>
                    </a:lnTo>
                    <a:cubicBezTo>
                      <a:pt x="133579" y="123632"/>
                      <a:pt x="120789" y="123632"/>
                      <a:pt x="102316" y="117948"/>
                    </a:cubicBezTo>
                    <a:lnTo>
                      <a:pt x="130737" y="66790"/>
                    </a:lnTo>
                    <a:lnTo>
                      <a:pt x="204632" y="197527"/>
                    </a:lnTo>
                    <a:lnTo>
                      <a:pt x="261474" y="197527"/>
                    </a:lnTo>
                    <a:cubicBezTo>
                      <a:pt x="261474" y="197527"/>
                      <a:pt x="254368" y="180474"/>
                      <a:pt x="217421" y="105158"/>
                    </a:cubicBezTo>
                    <a:cubicBezTo>
                      <a:pt x="184737" y="35526"/>
                      <a:pt x="176211" y="22737"/>
                      <a:pt x="176211" y="22737"/>
                    </a:cubicBezTo>
                  </a:path>
                </a:pathLst>
              </a:custGeom>
              <a:solidFill>
                <a:srgbClr val="B70D18"/>
              </a:solidFill>
              <a:ln w="14162" cap="flat">
                <a:noFill/>
                <a:prstDash val="solid"/>
                <a:miter/>
              </a:ln>
            </p:spPr>
            <p:txBody>
              <a:bodyPr rtlCol="0" anchor="ctr"/>
              <a:lstStyle/>
              <a:p>
                <a:endParaRPr lang="da-DK"/>
              </a:p>
            </p:txBody>
          </p:sp>
          <p:sp>
            <p:nvSpPr>
              <p:cNvPr id="12" name="Freeform: Shape 11">
                <a:extLst>
                  <a:ext uri="{FF2B5EF4-FFF2-40B4-BE49-F238E27FC236}">
                    <a16:creationId xmlns:a16="http://schemas.microsoft.com/office/drawing/2014/main" id="{CD2B355B-A69B-4385-9164-C01A9C7BD298}"/>
                  </a:ext>
                </a:extLst>
              </p:cNvPr>
              <p:cNvSpPr/>
              <p:nvPr/>
            </p:nvSpPr>
            <p:spPr>
              <a:xfrm>
                <a:off x="11636494" y="6485648"/>
                <a:ext cx="191863" cy="187826"/>
              </a:xfrm>
              <a:custGeom>
                <a:avLst/>
                <a:gdLst>
                  <a:gd name="connsiteX0" fmla="*/ 95211 w 191863"/>
                  <a:gd name="connsiteY0" fmla="*/ 69860 h 187826"/>
                  <a:gd name="connsiteX1" fmla="*/ 66789 w 191863"/>
                  <a:gd name="connsiteY1" fmla="*/ 55649 h 187826"/>
                  <a:gd name="connsiteX2" fmla="*/ 110842 w 191863"/>
                  <a:gd name="connsiteY2" fmla="*/ 40018 h 187826"/>
                  <a:gd name="connsiteX3" fmla="*/ 180474 w 191863"/>
                  <a:gd name="connsiteY3" fmla="*/ 45702 h 187826"/>
                  <a:gd name="connsiteX4" fmla="*/ 180474 w 191863"/>
                  <a:gd name="connsiteY4" fmla="*/ 4491 h 187826"/>
                  <a:gd name="connsiteX5" fmla="*/ 90947 w 191863"/>
                  <a:gd name="connsiteY5" fmla="*/ 228 h 187826"/>
                  <a:gd name="connsiteX6" fmla="*/ 0 w 191863"/>
                  <a:gd name="connsiteY6" fmla="*/ 59912 h 187826"/>
                  <a:gd name="connsiteX7" fmla="*/ 105158 w 191863"/>
                  <a:gd name="connsiteY7" fmla="*/ 119597 h 187826"/>
                  <a:gd name="connsiteX8" fmla="*/ 129316 w 191863"/>
                  <a:gd name="connsiteY8" fmla="*/ 130965 h 187826"/>
                  <a:gd name="connsiteX9" fmla="*/ 73895 w 191863"/>
                  <a:gd name="connsiteY9" fmla="*/ 146597 h 187826"/>
                  <a:gd name="connsiteX10" fmla="*/ 7105 w 191863"/>
                  <a:gd name="connsiteY10" fmla="*/ 138070 h 187826"/>
                  <a:gd name="connsiteX11" fmla="*/ 7105 w 191863"/>
                  <a:gd name="connsiteY11" fmla="*/ 182123 h 187826"/>
                  <a:gd name="connsiteX12" fmla="*/ 89526 w 191863"/>
                  <a:gd name="connsiteY12" fmla="*/ 187807 h 187826"/>
                  <a:gd name="connsiteX13" fmla="*/ 191842 w 191863"/>
                  <a:gd name="connsiteY13" fmla="*/ 128123 h 187826"/>
                  <a:gd name="connsiteX14" fmla="*/ 95211 w 191863"/>
                  <a:gd name="connsiteY14" fmla="*/ 6986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63" h="187826">
                    <a:moveTo>
                      <a:pt x="95211" y="69860"/>
                    </a:moveTo>
                    <a:cubicBezTo>
                      <a:pt x="76737" y="68439"/>
                      <a:pt x="66789" y="64176"/>
                      <a:pt x="66789" y="55649"/>
                    </a:cubicBezTo>
                    <a:cubicBezTo>
                      <a:pt x="66789" y="44281"/>
                      <a:pt x="81000" y="40018"/>
                      <a:pt x="110842" y="40018"/>
                    </a:cubicBezTo>
                    <a:cubicBezTo>
                      <a:pt x="140684" y="40018"/>
                      <a:pt x="180474" y="45702"/>
                      <a:pt x="180474" y="45702"/>
                    </a:cubicBezTo>
                    <a:lnTo>
                      <a:pt x="180474" y="4491"/>
                    </a:lnTo>
                    <a:cubicBezTo>
                      <a:pt x="180474" y="4491"/>
                      <a:pt x="135000" y="-1193"/>
                      <a:pt x="90947" y="228"/>
                    </a:cubicBezTo>
                    <a:cubicBezTo>
                      <a:pt x="75316" y="228"/>
                      <a:pt x="0" y="228"/>
                      <a:pt x="0" y="59912"/>
                    </a:cubicBezTo>
                    <a:cubicBezTo>
                      <a:pt x="0" y="116755"/>
                      <a:pt x="73895" y="118176"/>
                      <a:pt x="105158" y="119597"/>
                    </a:cubicBezTo>
                    <a:cubicBezTo>
                      <a:pt x="116526" y="119597"/>
                      <a:pt x="129316" y="122439"/>
                      <a:pt x="129316" y="130965"/>
                    </a:cubicBezTo>
                    <a:cubicBezTo>
                      <a:pt x="130737" y="143755"/>
                      <a:pt x="108000" y="146597"/>
                      <a:pt x="73895" y="146597"/>
                    </a:cubicBezTo>
                    <a:cubicBezTo>
                      <a:pt x="39789" y="146597"/>
                      <a:pt x="7105" y="138070"/>
                      <a:pt x="7105" y="138070"/>
                    </a:cubicBezTo>
                    <a:lnTo>
                      <a:pt x="7105" y="182123"/>
                    </a:lnTo>
                    <a:cubicBezTo>
                      <a:pt x="7105" y="182123"/>
                      <a:pt x="54000" y="187807"/>
                      <a:pt x="89526" y="187807"/>
                    </a:cubicBezTo>
                    <a:cubicBezTo>
                      <a:pt x="105158" y="187807"/>
                      <a:pt x="193263" y="190649"/>
                      <a:pt x="191842" y="128123"/>
                    </a:cubicBezTo>
                    <a:cubicBezTo>
                      <a:pt x="193263" y="64176"/>
                      <a:pt x="122211" y="71281"/>
                      <a:pt x="95211" y="69860"/>
                    </a:cubicBezTo>
                  </a:path>
                </a:pathLst>
              </a:custGeom>
              <a:solidFill>
                <a:srgbClr val="B70D18"/>
              </a:solidFill>
              <a:ln w="14162" cap="flat">
                <a:noFill/>
                <a:prstDash val="solid"/>
                <a:miter/>
              </a:ln>
            </p:spPr>
            <p:txBody>
              <a:bodyPr rtlCol="0" anchor="ctr"/>
              <a:lstStyle/>
              <a:p>
                <a:endParaRPr lang="da-DK"/>
              </a:p>
            </p:txBody>
          </p:sp>
          <p:sp>
            <p:nvSpPr>
              <p:cNvPr id="13" name="Freeform: Shape 12">
                <a:extLst>
                  <a:ext uri="{FF2B5EF4-FFF2-40B4-BE49-F238E27FC236}">
                    <a16:creationId xmlns:a16="http://schemas.microsoft.com/office/drawing/2014/main" id="{0221DD12-4B4F-4911-85F2-7657655003F6}"/>
                  </a:ext>
                </a:extLst>
              </p:cNvPr>
              <p:cNvSpPr/>
              <p:nvPr/>
            </p:nvSpPr>
            <p:spPr>
              <a:xfrm>
                <a:off x="11392023" y="6339508"/>
                <a:ext cx="100945" cy="137842"/>
              </a:xfrm>
              <a:custGeom>
                <a:avLst/>
                <a:gdLst>
                  <a:gd name="connsiteX0" fmla="*/ 4314 w 100945"/>
                  <a:gd name="connsiteY0" fmla="*/ 137842 h 137842"/>
                  <a:gd name="connsiteX1" fmla="*/ 100945 w 100945"/>
                  <a:gd name="connsiteY1" fmla="*/ 55421 h 137842"/>
                  <a:gd name="connsiteX2" fmla="*/ 100945 w 100945"/>
                  <a:gd name="connsiteY2" fmla="*/ 0 h 137842"/>
                  <a:gd name="connsiteX3" fmla="*/ 51 w 100945"/>
                  <a:gd name="connsiteY3" fmla="*/ 109421 h 137842"/>
                  <a:gd name="connsiteX4" fmla="*/ 4314 w 100945"/>
                  <a:gd name="connsiteY4" fmla="*/ 137842 h 137842"/>
                  <a:gd name="connsiteX5" fmla="*/ 4314 w 100945"/>
                  <a:gd name="connsiteY5" fmla="*/ 137842 h 1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45" h="137842">
                    <a:moveTo>
                      <a:pt x="4314" y="137842"/>
                    </a:moveTo>
                    <a:cubicBezTo>
                      <a:pt x="11419" y="99474"/>
                      <a:pt x="49787" y="56842"/>
                      <a:pt x="100945" y="55421"/>
                    </a:cubicBezTo>
                    <a:lnTo>
                      <a:pt x="100945" y="0"/>
                    </a:lnTo>
                    <a:cubicBezTo>
                      <a:pt x="27051" y="8526"/>
                      <a:pt x="-1370" y="72474"/>
                      <a:pt x="51" y="109421"/>
                    </a:cubicBezTo>
                    <a:cubicBezTo>
                      <a:pt x="51" y="119369"/>
                      <a:pt x="1472" y="129316"/>
                      <a:pt x="4314" y="137842"/>
                    </a:cubicBezTo>
                    <a:lnTo>
                      <a:pt x="4314" y="137842"/>
                    </a:lnTo>
                    <a:close/>
                  </a:path>
                </a:pathLst>
              </a:custGeom>
              <a:solidFill>
                <a:srgbClr val="B70D18"/>
              </a:solidFill>
              <a:ln w="14162" cap="flat">
                <a:noFill/>
                <a:prstDash val="solid"/>
                <a:miter/>
              </a:ln>
            </p:spPr>
            <p:txBody>
              <a:bodyPr rtlCol="0" anchor="ctr"/>
              <a:lstStyle/>
              <a:p>
                <a:endParaRPr lang="da-DK"/>
              </a:p>
            </p:txBody>
          </p:sp>
        </p:grpSp>
      </p:grpSp>
      <p:sp>
        <p:nvSpPr>
          <p:cNvPr id="15" name="Picture Placeholder 14">
            <a:extLst>
              <a:ext uri="{FF2B5EF4-FFF2-40B4-BE49-F238E27FC236}">
                <a16:creationId xmlns:a16="http://schemas.microsoft.com/office/drawing/2014/main" id="{8EAF4C72-F900-4059-9C84-2813E8024B77}"/>
              </a:ext>
            </a:extLst>
          </p:cNvPr>
          <p:cNvSpPr>
            <a:spLocks noGrp="1"/>
          </p:cNvSpPr>
          <p:nvPr>
            <p:ph type="pic" sz="quarter" idx="10"/>
          </p:nvPr>
        </p:nvSpPr>
        <p:spPr>
          <a:xfrm>
            <a:off x="0" y="0"/>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7" name="Picture Placeholder 14">
            <a:extLst>
              <a:ext uri="{FF2B5EF4-FFF2-40B4-BE49-F238E27FC236}">
                <a16:creationId xmlns:a16="http://schemas.microsoft.com/office/drawing/2014/main" id="{42F63370-8532-4D34-9446-E54D6CC8C191}"/>
              </a:ext>
            </a:extLst>
          </p:cNvPr>
          <p:cNvSpPr>
            <a:spLocks noGrp="1"/>
          </p:cNvSpPr>
          <p:nvPr>
            <p:ph type="pic" sz="quarter" idx="11"/>
          </p:nvPr>
        </p:nvSpPr>
        <p:spPr>
          <a:xfrm>
            <a:off x="3097463" y="0"/>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8" name="Picture Placeholder 14">
            <a:extLst>
              <a:ext uri="{FF2B5EF4-FFF2-40B4-BE49-F238E27FC236}">
                <a16:creationId xmlns:a16="http://schemas.microsoft.com/office/drawing/2014/main" id="{171A715E-F61B-4612-B801-1A94422B8299}"/>
              </a:ext>
            </a:extLst>
          </p:cNvPr>
          <p:cNvSpPr>
            <a:spLocks noGrp="1"/>
          </p:cNvSpPr>
          <p:nvPr>
            <p:ph type="pic" sz="quarter" idx="12"/>
          </p:nvPr>
        </p:nvSpPr>
        <p:spPr>
          <a:xfrm>
            <a:off x="9292389" y="0"/>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19" name="Picture Placeholder 14">
            <a:extLst>
              <a:ext uri="{FF2B5EF4-FFF2-40B4-BE49-F238E27FC236}">
                <a16:creationId xmlns:a16="http://schemas.microsoft.com/office/drawing/2014/main" id="{EB3AB690-E499-4D45-A7C5-BDF760163EAC}"/>
              </a:ext>
            </a:extLst>
          </p:cNvPr>
          <p:cNvSpPr>
            <a:spLocks noGrp="1"/>
          </p:cNvSpPr>
          <p:nvPr>
            <p:ph type="pic" sz="quarter" idx="13"/>
          </p:nvPr>
        </p:nvSpPr>
        <p:spPr>
          <a:xfrm>
            <a:off x="6194926" y="0"/>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0" name="Picture Placeholder 14">
            <a:extLst>
              <a:ext uri="{FF2B5EF4-FFF2-40B4-BE49-F238E27FC236}">
                <a16:creationId xmlns:a16="http://schemas.microsoft.com/office/drawing/2014/main" id="{0DC306A9-D475-4FEB-A51C-B49BDF16759E}"/>
              </a:ext>
            </a:extLst>
          </p:cNvPr>
          <p:cNvSpPr>
            <a:spLocks noGrp="1"/>
          </p:cNvSpPr>
          <p:nvPr>
            <p:ph type="pic" sz="quarter" idx="14"/>
          </p:nvPr>
        </p:nvSpPr>
        <p:spPr>
          <a:xfrm>
            <a:off x="0" y="2120513"/>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1" name="Picture Placeholder 14">
            <a:extLst>
              <a:ext uri="{FF2B5EF4-FFF2-40B4-BE49-F238E27FC236}">
                <a16:creationId xmlns:a16="http://schemas.microsoft.com/office/drawing/2014/main" id="{B6329C3A-A9AF-419A-B247-3089AE0F22CC}"/>
              </a:ext>
            </a:extLst>
          </p:cNvPr>
          <p:cNvSpPr>
            <a:spLocks noGrp="1"/>
          </p:cNvSpPr>
          <p:nvPr>
            <p:ph type="pic" sz="quarter" idx="15"/>
          </p:nvPr>
        </p:nvSpPr>
        <p:spPr>
          <a:xfrm>
            <a:off x="3097463" y="2120513"/>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2" name="Picture Placeholder 14">
            <a:extLst>
              <a:ext uri="{FF2B5EF4-FFF2-40B4-BE49-F238E27FC236}">
                <a16:creationId xmlns:a16="http://schemas.microsoft.com/office/drawing/2014/main" id="{F11B47FB-3100-49F0-8967-F6148B9AA7B0}"/>
              </a:ext>
            </a:extLst>
          </p:cNvPr>
          <p:cNvSpPr>
            <a:spLocks noGrp="1"/>
          </p:cNvSpPr>
          <p:nvPr>
            <p:ph type="pic" sz="quarter" idx="16"/>
          </p:nvPr>
        </p:nvSpPr>
        <p:spPr>
          <a:xfrm>
            <a:off x="9292389" y="2120513"/>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3" name="Picture Placeholder 14">
            <a:extLst>
              <a:ext uri="{FF2B5EF4-FFF2-40B4-BE49-F238E27FC236}">
                <a16:creationId xmlns:a16="http://schemas.microsoft.com/office/drawing/2014/main" id="{E4CD6A19-31A7-4B97-967B-C1BACF39AE0D}"/>
              </a:ext>
            </a:extLst>
          </p:cNvPr>
          <p:cNvSpPr>
            <a:spLocks noGrp="1"/>
          </p:cNvSpPr>
          <p:nvPr>
            <p:ph type="pic" sz="quarter" idx="17"/>
          </p:nvPr>
        </p:nvSpPr>
        <p:spPr>
          <a:xfrm>
            <a:off x="6194926" y="2120513"/>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4" name="Picture Placeholder 14">
            <a:extLst>
              <a:ext uri="{FF2B5EF4-FFF2-40B4-BE49-F238E27FC236}">
                <a16:creationId xmlns:a16="http://schemas.microsoft.com/office/drawing/2014/main" id="{FBF60AD9-F665-408B-A07D-3DA9848947EC}"/>
              </a:ext>
            </a:extLst>
          </p:cNvPr>
          <p:cNvSpPr>
            <a:spLocks noGrp="1"/>
          </p:cNvSpPr>
          <p:nvPr>
            <p:ph type="pic" sz="quarter" idx="18"/>
          </p:nvPr>
        </p:nvSpPr>
        <p:spPr>
          <a:xfrm>
            <a:off x="0" y="4241025"/>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5" name="Picture Placeholder 14">
            <a:extLst>
              <a:ext uri="{FF2B5EF4-FFF2-40B4-BE49-F238E27FC236}">
                <a16:creationId xmlns:a16="http://schemas.microsoft.com/office/drawing/2014/main" id="{DEA30BE2-219A-43AF-BF54-8195F9E3A878}"/>
              </a:ext>
            </a:extLst>
          </p:cNvPr>
          <p:cNvSpPr>
            <a:spLocks noGrp="1"/>
          </p:cNvSpPr>
          <p:nvPr>
            <p:ph type="pic" sz="quarter" idx="19"/>
          </p:nvPr>
        </p:nvSpPr>
        <p:spPr>
          <a:xfrm>
            <a:off x="3097463" y="4241025"/>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6" name="Picture Placeholder 14">
            <a:extLst>
              <a:ext uri="{FF2B5EF4-FFF2-40B4-BE49-F238E27FC236}">
                <a16:creationId xmlns:a16="http://schemas.microsoft.com/office/drawing/2014/main" id="{85B17022-B96A-4BA4-B52D-1737627682A5}"/>
              </a:ext>
            </a:extLst>
          </p:cNvPr>
          <p:cNvSpPr>
            <a:spLocks noGrp="1"/>
          </p:cNvSpPr>
          <p:nvPr>
            <p:ph type="pic" sz="quarter" idx="20"/>
          </p:nvPr>
        </p:nvSpPr>
        <p:spPr>
          <a:xfrm>
            <a:off x="9292389" y="4241025"/>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7" name="Picture Placeholder 14">
            <a:extLst>
              <a:ext uri="{FF2B5EF4-FFF2-40B4-BE49-F238E27FC236}">
                <a16:creationId xmlns:a16="http://schemas.microsoft.com/office/drawing/2014/main" id="{3D74F5FE-7F34-46A1-8FEF-A8ADA2AC5B78}"/>
              </a:ext>
            </a:extLst>
          </p:cNvPr>
          <p:cNvSpPr>
            <a:spLocks noGrp="1"/>
          </p:cNvSpPr>
          <p:nvPr>
            <p:ph type="pic" sz="quarter" idx="21"/>
          </p:nvPr>
        </p:nvSpPr>
        <p:spPr>
          <a:xfrm>
            <a:off x="6194926" y="4241025"/>
            <a:ext cx="2899611" cy="1922826"/>
          </a:xfrm>
          <a:prstGeom prst="rect">
            <a:avLst/>
          </a:prstGeom>
          <a:solidFill>
            <a:schemeClr val="bg2"/>
          </a:solidFill>
        </p:spPr>
        <p:txBody>
          <a:bodyPr anchor="ctr"/>
          <a:lstStyle>
            <a:lvl1pPr marL="0" indent="0" algn="ctr">
              <a:buNone/>
              <a:defRPr sz="1600"/>
            </a:lvl1pPr>
          </a:lstStyle>
          <a:p>
            <a:r>
              <a:rPr lang="en-US" sz="1600"/>
              <a:t>Click icon to add picture</a:t>
            </a:r>
            <a:endParaRPr lang="da-DK" dirty="0"/>
          </a:p>
        </p:txBody>
      </p:sp>
      <p:sp>
        <p:nvSpPr>
          <p:cNvPr id="2" name="Slide Number Placeholder 5">
            <a:extLst>
              <a:ext uri="{FF2B5EF4-FFF2-40B4-BE49-F238E27FC236}">
                <a16:creationId xmlns:a16="http://schemas.microsoft.com/office/drawing/2014/main" id="{DEB6D57E-1C2A-C18F-0A69-2177E8AA9BC1}"/>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1971724892"/>
      </p:ext>
    </p:extLst>
  </p:cSld>
  <p:clrMapOvr>
    <a:masterClrMapping/>
  </p:clrMapOvr>
  <p:extLst>
    <p:ext uri="{DCECCB84-F9BA-43D5-87BE-67443E8EF086}">
      <p15:sldGuideLst xmlns:p15="http://schemas.microsoft.com/office/powerpoint/2012/main">
        <p15:guide id="11" pos="1825" userDrawn="1">
          <p15:clr>
            <a:srgbClr val="A4A3A4"/>
          </p15:clr>
        </p15:guide>
        <p15:guide id="12" pos="1950" userDrawn="1">
          <p15:clr>
            <a:srgbClr val="A4A3A4"/>
          </p15:clr>
        </p15:guide>
        <p15:guide id="13" pos="3775" userDrawn="1">
          <p15:clr>
            <a:srgbClr val="A4A3A4"/>
          </p15:clr>
        </p15:guide>
        <p15:guide id="14" pos="3902" userDrawn="1">
          <p15:clr>
            <a:srgbClr val="A4A3A4"/>
          </p15:clr>
        </p15:guide>
        <p15:guide id="15" pos="5728" userDrawn="1">
          <p15:clr>
            <a:srgbClr val="A4A3A4"/>
          </p15:clr>
        </p15:guide>
        <p15:guide id="16" pos="5852" userDrawn="1">
          <p15:clr>
            <a:srgbClr val="A4A3A4"/>
          </p15:clr>
        </p15:guide>
        <p15:guide id="17" orient="horz" pos="1335" userDrawn="1">
          <p15:clr>
            <a:srgbClr val="A4A3A4"/>
          </p15:clr>
        </p15:guide>
        <p15:guide id="18" orient="horz" pos="1210" userDrawn="1">
          <p15:clr>
            <a:srgbClr val="A4A3A4"/>
          </p15:clr>
        </p15:guide>
        <p15:guide id="19" orient="horz" pos="2546" userDrawn="1">
          <p15:clr>
            <a:srgbClr val="A4A3A4"/>
          </p15:clr>
        </p15:guide>
        <p15:guide id="20" orient="horz" pos="2671"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ext and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97A650-4712-4097-931A-5EE2BCDC4014}"/>
              </a:ext>
            </a:extLst>
          </p:cNvPr>
          <p:cNvSpPr>
            <a:spLocks noGrp="1"/>
          </p:cNvSpPr>
          <p:nvPr>
            <p:ph type="pic" idx="1"/>
          </p:nvPr>
        </p:nvSpPr>
        <p:spPr>
          <a:xfrm>
            <a:off x="4819650" y="0"/>
            <a:ext cx="7372350" cy="6858000"/>
          </a:xfrm>
          <a:prstGeom prst="rect">
            <a:avLst/>
          </a:prstGeom>
          <a:solidFill>
            <a:schemeClr val="accent1"/>
          </a:solidFill>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0" name="Title 1">
            <a:extLst>
              <a:ext uri="{FF2B5EF4-FFF2-40B4-BE49-F238E27FC236}">
                <a16:creationId xmlns:a16="http://schemas.microsoft.com/office/drawing/2014/main" id="{BFEBFBEB-1222-4E81-B4BC-C71DBAB2DD8B}"/>
              </a:ext>
            </a:extLst>
          </p:cNvPr>
          <p:cNvSpPr>
            <a:spLocks noGrp="1"/>
          </p:cNvSpPr>
          <p:nvPr>
            <p:ph type="title" hasCustomPrompt="1"/>
          </p:nvPr>
        </p:nvSpPr>
        <p:spPr>
          <a:xfrm>
            <a:off x="360000" y="360001"/>
            <a:ext cx="4305600" cy="1014986"/>
          </a:xfrm>
          <a:prstGeom prst="rect">
            <a:avLst/>
          </a:prstGeom>
        </p:spPr>
        <p:txBody>
          <a:bodyPr lIns="72000" tIns="36000" rIns="72000" bIns="36000" anchor="b"/>
          <a:lstStyle>
            <a:lvl1pPr>
              <a:defRPr sz="3000"/>
            </a:lvl1pPr>
          </a:lstStyle>
          <a:p>
            <a:pPr lvl="0"/>
            <a:r>
              <a:rPr lang="en-US" dirty="0"/>
              <a:t>Click to edit headline</a:t>
            </a:r>
          </a:p>
        </p:txBody>
      </p:sp>
      <p:sp>
        <p:nvSpPr>
          <p:cNvPr id="8" name="Text Placeholder 3">
            <a:extLst>
              <a:ext uri="{FF2B5EF4-FFF2-40B4-BE49-F238E27FC236}">
                <a16:creationId xmlns:a16="http://schemas.microsoft.com/office/drawing/2014/main" id="{20E74145-CF5A-4071-A2BE-2C6FA63A3545}"/>
              </a:ext>
            </a:extLst>
          </p:cNvPr>
          <p:cNvSpPr>
            <a:spLocks noGrp="1"/>
          </p:cNvSpPr>
          <p:nvPr>
            <p:ph type="body" sz="quarter" idx="19" hasCustomPrompt="1"/>
          </p:nvPr>
        </p:nvSpPr>
        <p:spPr>
          <a:xfrm>
            <a:off x="360000" y="1822030"/>
            <a:ext cx="4305600" cy="4337841"/>
          </a:xfrm>
          <a:prstGeom prst="rect">
            <a:avLst/>
          </a:prstGeom>
        </p:spPr>
        <p:txBody>
          <a:bodyPr lIns="72000" tIns="36000" rIns="72000" bIns="36000">
            <a:noAutofit/>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Logo on top">
            <a:extLst>
              <a:ext uri="{FF2B5EF4-FFF2-40B4-BE49-F238E27FC236}">
                <a16:creationId xmlns:a16="http://schemas.microsoft.com/office/drawing/2014/main" id="{6DF414E4-381E-49EB-AE58-12043C54FDC6}"/>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 name="Slide Number Placeholder 5">
            <a:extLst>
              <a:ext uri="{FF2B5EF4-FFF2-40B4-BE49-F238E27FC236}">
                <a16:creationId xmlns:a16="http://schemas.microsoft.com/office/drawing/2014/main" id="{1AFD347F-CEB9-0D04-7090-0E723BABA707}"/>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2458438434"/>
      </p:ext>
    </p:extLst>
  </p:cSld>
  <p:clrMapOvr>
    <a:masterClrMapping/>
  </p:clrMapOvr>
  <p:hf hdr="0" dt="0"/>
  <p:extLst>
    <p:ext uri="{DCECCB84-F9BA-43D5-87BE-67443E8EF086}">
      <p15:sldGuideLst xmlns:p15="http://schemas.microsoft.com/office/powerpoint/2012/main">
        <p15:guide id="1" pos="3036">
          <p15:clr>
            <a:srgbClr val="A4A3A4"/>
          </p15:clr>
        </p15:guide>
        <p15:guide id="2" pos="2938">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xt and map ">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078E2B5-22BB-47BE-A4E4-FDDF70ABD65D}"/>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9" name="Title 1">
            <a:extLst>
              <a:ext uri="{FF2B5EF4-FFF2-40B4-BE49-F238E27FC236}">
                <a16:creationId xmlns:a16="http://schemas.microsoft.com/office/drawing/2014/main" id="{89BFB9CF-776D-4B5D-A09E-84C180C1FC7B}"/>
              </a:ext>
            </a:extLst>
          </p:cNvPr>
          <p:cNvSpPr>
            <a:spLocks noGrp="1"/>
          </p:cNvSpPr>
          <p:nvPr>
            <p:ph type="title" hasCustomPrompt="1"/>
          </p:nvPr>
        </p:nvSpPr>
        <p:spPr>
          <a:xfrm>
            <a:off x="360000" y="360001"/>
            <a:ext cx="4305600" cy="1014986"/>
          </a:xfrm>
          <a:prstGeom prst="rect">
            <a:avLst/>
          </a:prstGeom>
        </p:spPr>
        <p:txBody>
          <a:bodyPr lIns="72000" tIns="36000" rIns="72000" bIns="36000" anchor="b"/>
          <a:lstStyle>
            <a:lvl1pPr>
              <a:defRPr sz="3000"/>
            </a:lvl1pPr>
          </a:lstStyle>
          <a:p>
            <a:pPr lvl="0"/>
            <a:r>
              <a:rPr lang="en-US" dirty="0"/>
              <a:t>Click to edit headline</a:t>
            </a:r>
          </a:p>
        </p:txBody>
      </p:sp>
      <p:sp>
        <p:nvSpPr>
          <p:cNvPr id="11" name="Text Placeholder 3">
            <a:extLst>
              <a:ext uri="{FF2B5EF4-FFF2-40B4-BE49-F238E27FC236}">
                <a16:creationId xmlns:a16="http://schemas.microsoft.com/office/drawing/2014/main" id="{B946C6D5-7BD7-43BA-8CF8-281D64AE67FD}"/>
              </a:ext>
            </a:extLst>
          </p:cNvPr>
          <p:cNvSpPr>
            <a:spLocks noGrp="1"/>
          </p:cNvSpPr>
          <p:nvPr>
            <p:ph type="body" sz="quarter" idx="19" hasCustomPrompt="1"/>
          </p:nvPr>
        </p:nvSpPr>
        <p:spPr>
          <a:xfrm>
            <a:off x="360000" y="1822030"/>
            <a:ext cx="4305600" cy="4337841"/>
          </a:xfrm>
          <a:prstGeom prst="rect">
            <a:avLst/>
          </a:prstGeom>
        </p:spPr>
        <p:txBody>
          <a:bodyPr lIns="72000" tIns="36000" rIns="72000" bIns="36000">
            <a:noAutofit/>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5">
            <a:extLst>
              <a:ext uri="{FF2B5EF4-FFF2-40B4-BE49-F238E27FC236}">
                <a16:creationId xmlns:a16="http://schemas.microsoft.com/office/drawing/2014/main" id="{DC0F58D8-B933-08CB-E7A7-4184BDF29FE5}"/>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604075336"/>
      </p:ext>
    </p:extLst>
  </p:cSld>
  <p:clrMapOvr>
    <a:masterClrMapping/>
  </p:clrMapOvr>
  <p:extLst>
    <p:ext uri="{DCECCB84-F9BA-43D5-87BE-67443E8EF086}">
      <p15:sldGuideLst xmlns:p15="http://schemas.microsoft.com/office/powerpoint/2012/main">
        <p15:guide id="1" pos="2938"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wo content (B)">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5F22894F-B793-4F80-9F3B-C921E0A14A6A}"/>
              </a:ext>
            </a:extLst>
          </p:cNvPr>
          <p:cNvSpPr>
            <a:spLocks noGrp="1"/>
          </p:cNvSpPr>
          <p:nvPr>
            <p:ph sz="quarter" idx="13" hasCustomPrompt="1"/>
          </p:nvPr>
        </p:nvSpPr>
        <p:spPr>
          <a:xfrm>
            <a:off x="360000" y="1781622"/>
            <a:ext cx="5540400" cy="4204800"/>
          </a:xfrm>
          <a:prstGeom prst="rect">
            <a:avLst/>
          </a:prstGeom>
          <a:ln w="19050">
            <a:solidFill>
              <a:schemeClr val="accent6"/>
            </a:solidFill>
          </a:ln>
        </p:spPr>
        <p:txBody>
          <a:bodyPr lIns="72000" tIns="72000" rIns="72000" bIns="72000">
            <a:noAutofit/>
          </a:bodyPr>
          <a:lstStyle>
            <a:lvl1pPr>
              <a:defRPr baseline="0"/>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Content Placeholder 4">
            <a:extLst>
              <a:ext uri="{FF2B5EF4-FFF2-40B4-BE49-F238E27FC236}">
                <a16:creationId xmlns:a16="http://schemas.microsoft.com/office/drawing/2014/main" id="{4F958320-7923-485F-A705-308A16EADBFD}"/>
              </a:ext>
            </a:extLst>
          </p:cNvPr>
          <p:cNvSpPr>
            <a:spLocks noGrp="1"/>
          </p:cNvSpPr>
          <p:nvPr>
            <p:ph sz="quarter" idx="15" hasCustomPrompt="1"/>
          </p:nvPr>
        </p:nvSpPr>
        <p:spPr>
          <a:xfrm>
            <a:off x="6292800" y="1781622"/>
            <a:ext cx="5540400" cy="4204800"/>
          </a:xfrm>
          <a:prstGeom prst="rect">
            <a:avLst/>
          </a:prstGeom>
          <a:ln w="19050">
            <a:solidFill>
              <a:schemeClr val="accent6"/>
            </a:solidFill>
          </a:ln>
        </p:spPr>
        <p:txBody>
          <a:bodyPr lIns="72000" tIns="72000" rIns="72000" bIns="72000">
            <a:noAutofit/>
          </a:bodyPr>
          <a:lstStyle>
            <a:lvl1pPr>
              <a:defRPr/>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Graphic 10">
            <a:extLst>
              <a:ext uri="{FF2B5EF4-FFF2-40B4-BE49-F238E27FC236}">
                <a16:creationId xmlns:a16="http://schemas.microsoft.com/office/drawing/2014/main" id="{29EEDE1A-9C78-4568-A47E-47F47AA9649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12" name="Title Placeholder 1">
            <a:extLst>
              <a:ext uri="{FF2B5EF4-FFF2-40B4-BE49-F238E27FC236}">
                <a16:creationId xmlns:a16="http://schemas.microsoft.com/office/drawing/2014/main" id="{431EF4F5-27FF-4BC7-9411-638B999E1DEE}"/>
              </a:ext>
            </a:extLst>
          </p:cNvPr>
          <p:cNvSpPr>
            <a:spLocks noGrp="1"/>
          </p:cNvSpPr>
          <p:nvPr>
            <p:ph type="title" hasCustomPrompt="1"/>
          </p:nvPr>
        </p:nvSpPr>
        <p:spPr>
          <a:xfrm>
            <a:off x="360000" y="468000"/>
            <a:ext cx="11473200" cy="619713"/>
          </a:xfrm>
          <a:prstGeom prst="rect">
            <a:avLst/>
          </a:prstGeom>
        </p:spPr>
        <p:txBody>
          <a:bodyPr vert="horz" lIns="72000" tIns="36000" rIns="72000" bIns="36000" rtlCol="0" anchor="t">
            <a:normAutofit/>
          </a:bodyPr>
          <a:lstStyle>
            <a:lvl1pPr>
              <a:defRPr>
                <a:solidFill>
                  <a:srgbClr val="303030"/>
                </a:solidFill>
              </a:defRPr>
            </a:lvl1pPr>
          </a:lstStyle>
          <a:p>
            <a:r>
              <a:rPr lang="en-US" dirty="0"/>
              <a:t>Click to edit headline</a:t>
            </a:r>
            <a:endParaRPr lang="da-DK" dirty="0"/>
          </a:p>
        </p:txBody>
      </p:sp>
      <p:sp>
        <p:nvSpPr>
          <p:cNvPr id="15" name="Slide Number Placeholder 5">
            <a:extLst>
              <a:ext uri="{FF2B5EF4-FFF2-40B4-BE49-F238E27FC236}">
                <a16:creationId xmlns:a16="http://schemas.microsoft.com/office/drawing/2014/main" id="{E4075232-5F4D-4FC9-86C6-5CB7CB93532A}"/>
              </a:ext>
            </a:extLst>
          </p:cNvPr>
          <p:cNvSpPr txBox="1">
            <a:spLocks/>
          </p:cNvSpPr>
          <p:nvPr/>
        </p:nvSpPr>
        <p:spPr>
          <a:xfrm>
            <a:off x="128290" y="6375818"/>
            <a:ext cx="511868" cy="365125"/>
          </a:xfrm>
          <a:prstGeom prst="rect">
            <a:avLst/>
          </a:prstGeom>
        </p:spPr>
        <p:txBody>
          <a:bodyPr vert="horz" lIns="91440" tIns="45720" rIns="91440" bIns="45720" rtlCol="0" anchor="b"/>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z="800" smtClean="0"/>
              <a:pPr/>
              <a:t>‹nr.›</a:t>
            </a:fld>
            <a:endParaRPr lang="en-GB" sz="800" dirty="0"/>
          </a:p>
        </p:txBody>
      </p:sp>
      <p:sp>
        <p:nvSpPr>
          <p:cNvPr id="2" name="Slide Number Placeholder 5">
            <a:extLst>
              <a:ext uri="{FF2B5EF4-FFF2-40B4-BE49-F238E27FC236}">
                <a16:creationId xmlns:a16="http://schemas.microsoft.com/office/drawing/2014/main" id="{4CBE573E-89F5-8CFD-6847-8E367977AA99}"/>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4" name="Text Placeholder 2">
            <a:extLst>
              <a:ext uri="{FF2B5EF4-FFF2-40B4-BE49-F238E27FC236}">
                <a16:creationId xmlns:a16="http://schemas.microsoft.com/office/drawing/2014/main" id="{1D81D73D-6AA4-63D7-C7F9-0E2B8736251C}"/>
              </a:ext>
            </a:extLst>
          </p:cNvPr>
          <p:cNvSpPr>
            <a:spLocks noGrp="1"/>
          </p:cNvSpPr>
          <p:nvPr>
            <p:ph type="body" idx="1" hasCustomPrompt="1"/>
          </p:nvPr>
        </p:nvSpPr>
        <p:spPr>
          <a:xfrm>
            <a:off x="359400" y="1141270"/>
            <a:ext cx="5540398" cy="619713"/>
          </a:xfrm>
          <a:prstGeom prst="rect">
            <a:avLst/>
          </a:prstGeom>
        </p:spPr>
        <p:txBody>
          <a:bodyPr lIns="72000" tIns="36000" rIns="72000" bIns="36000" anchor="b">
            <a:noAutofit/>
          </a:bodyPr>
          <a:lstStyle>
            <a:lvl1pPr marL="0" indent="0">
              <a:buNone/>
              <a:defRPr sz="1600" b="1">
                <a:solidFill>
                  <a:schemeClr val="accent5"/>
                </a:solidFill>
                <a:latin typeface="Aptos" panose="020B0004020202020204" pitchFamily="34" charset="0"/>
                <a:ea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6" name="Text Placeholder 4">
            <a:extLst>
              <a:ext uri="{FF2B5EF4-FFF2-40B4-BE49-F238E27FC236}">
                <a16:creationId xmlns:a16="http://schemas.microsoft.com/office/drawing/2014/main" id="{4F6E8A54-A1AA-FA98-D8DF-42A2B23A812F}"/>
              </a:ext>
            </a:extLst>
          </p:cNvPr>
          <p:cNvSpPr>
            <a:spLocks noGrp="1"/>
          </p:cNvSpPr>
          <p:nvPr>
            <p:ph type="body" sz="quarter" idx="3" hasCustomPrompt="1"/>
          </p:nvPr>
        </p:nvSpPr>
        <p:spPr>
          <a:xfrm>
            <a:off x="6292202" y="1141270"/>
            <a:ext cx="5540398" cy="619713"/>
          </a:xfrm>
          <a:prstGeom prst="rect">
            <a:avLst/>
          </a:prstGeom>
        </p:spPr>
        <p:txBody>
          <a:bodyPr lIns="72000" tIns="36000" rIns="72000" bIns="36000" anchor="b">
            <a:noAutofit/>
          </a:bodyPr>
          <a:lstStyle>
            <a:lvl1pPr marL="0" indent="0">
              <a:buNone/>
              <a:defRPr sz="1600" b="1">
                <a:solidFill>
                  <a:schemeClr val="accent5"/>
                </a:solidFill>
                <a:latin typeface="Aptos" panose="020B0004020202020204" pitchFamily="34" charset="0"/>
                <a:ea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Tree>
    <p:extLst>
      <p:ext uri="{BB962C8B-B14F-4D97-AF65-F5344CB8AC3E}">
        <p14:creationId xmlns:p14="http://schemas.microsoft.com/office/powerpoint/2010/main" val="2130621131"/>
      </p:ext>
    </p:extLst>
  </p:cSld>
  <p:clrMapOvr>
    <a:masterClrMapping/>
  </p:clrMapOvr>
  <p:extLst>
    <p:ext uri="{DCECCB84-F9BA-43D5-87BE-67443E8EF086}">
      <p15:sldGuideLst xmlns:p15="http://schemas.microsoft.com/office/powerpoint/2012/main">
        <p15:guide id="4" pos="3963" userDrawn="1">
          <p15:clr>
            <a:srgbClr val="A4A3A4"/>
          </p15:clr>
        </p15:guide>
        <p15:guide id="5" pos="3716" userDrawn="1">
          <p15:clr>
            <a:srgbClr val="A4A3A4"/>
          </p15:clr>
        </p15:guide>
        <p15:guide id="6" orient="horz" pos="827"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Divider Quote">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Content Placeholder 7">
            <a:extLst>
              <a:ext uri="{FF2B5EF4-FFF2-40B4-BE49-F238E27FC236}">
                <a16:creationId xmlns:a16="http://schemas.microsoft.com/office/drawing/2014/main" id="{4526A2FA-6FEB-47DD-8D22-35F2EB968127}"/>
              </a:ext>
            </a:extLst>
          </p:cNvPr>
          <p:cNvSpPr>
            <a:spLocks noGrp="1"/>
          </p:cNvSpPr>
          <p:nvPr>
            <p:ph sz="quarter" idx="15" hasCustomPrompt="1"/>
          </p:nvPr>
        </p:nvSpPr>
        <p:spPr>
          <a:xfrm>
            <a:off x="6096000" y="1"/>
            <a:ext cx="6096000" cy="6857999"/>
          </a:xfrm>
          <a:prstGeom prst="rect">
            <a:avLst/>
          </a:prstGeom>
        </p:spPr>
        <p:txBody>
          <a:bodyPr anchor="ct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image or icon</a:t>
            </a:r>
          </a:p>
          <a:p>
            <a:pPr lvl="0"/>
            <a:r>
              <a:rPr lang="en-US" dirty="0"/>
              <a:t>													</a:t>
            </a:r>
          </a:p>
          <a:p>
            <a:pPr lvl="0"/>
            <a:endParaRPr lang="en-US" dirty="0"/>
          </a:p>
          <a:p>
            <a:pPr lvl="0"/>
            <a:endParaRPr lang="en-US" dirty="0"/>
          </a:p>
          <a:p>
            <a:pPr lvl="0"/>
            <a:endParaRPr lang="en-US" dirty="0"/>
          </a:p>
          <a:p>
            <a:pPr lvl="0"/>
            <a:endParaRPr lang="da-DK" dirty="0"/>
          </a:p>
        </p:txBody>
      </p:sp>
      <p:sp>
        <p:nvSpPr>
          <p:cNvPr id="10" name="Logo on top">
            <a:extLst>
              <a:ext uri="{FF2B5EF4-FFF2-40B4-BE49-F238E27FC236}">
                <a16:creationId xmlns:a16="http://schemas.microsoft.com/office/drawing/2014/main" id="{EFB6BF16-E59E-48F1-B9FF-6A64926F4FDB}"/>
              </a:ext>
            </a:extLst>
          </p:cNvPr>
          <p:cNvSpPr>
            <a:spLocks noGrp="1" noChangeAspect="1"/>
          </p:cNvSpPr>
          <p:nvPr>
            <p:ph type="body" sz="quarter" idx="16"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 name="Text Placeholder 4">
            <a:extLst>
              <a:ext uri="{FF2B5EF4-FFF2-40B4-BE49-F238E27FC236}">
                <a16:creationId xmlns:a16="http://schemas.microsoft.com/office/drawing/2014/main" id="{E1D1DF51-A3C1-08A6-AA4F-C758412C21C7}"/>
              </a:ext>
            </a:extLst>
          </p:cNvPr>
          <p:cNvSpPr>
            <a:spLocks noGrp="1"/>
          </p:cNvSpPr>
          <p:nvPr>
            <p:ph type="body" sz="quarter" idx="13" hasCustomPrompt="1"/>
          </p:nvPr>
        </p:nvSpPr>
        <p:spPr>
          <a:xfrm>
            <a:off x="842400" y="1234439"/>
            <a:ext cx="4531294" cy="2151497"/>
          </a:xfrm>
          <a:prstGeom prst="rect">
            <a:avLst/>
          </a:prstGeom>
        </p:spPr>
        <p:txBody>
          <a:bodyPr lIns="72000" tIns="36000" rIns="72000" bIns="36000">
            <a:noAutofit/>
          </a:bodyPr>
          <a:lstStyle>
            <a:lvl1pPr marL="0" indent="0">
              <a:buNone/>
              <a:defRPr i="0">
                <a:solidFill>
                  <a:schemeClr val="bg1"/>
                </a:solidFill>
                <a:latin typeface="Aptos Serif" panose="02020604070405020304" pitchFamily="18" charset="0"/>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Click to add quote..</a:t>
            </a:r>
          </a:p>
        </p:txBody>
      </p:sp>
      <p:sp>
        <p:nvSpPr>
          <p:cNvPr id="4" name="Text Placeholder 5">
            <a:extLst>
              <a:ext uri="{FF2B5EF4-FFF2-40B4-BE49-F238E27FC236}">
                <a16:creationId xmlns:a16="http://schemas.microsoft.com/office/drawing/2014/main" id="{5EF090DB-0C00-0786-1C8E-1FD129150DCB}"/>
              </a:ext>
            </a:extLst>
          </p:cNvPr>
          <p:cNvSpPr>
            <a:spLocks noGrp="1"/>
          </p:cNvSpPr>
          <p:nvPr>
            <p:ph type="body" sz="quarter" idx="14" hasCustomPrompt="1"/>
          </p:nvPr>
        </p:nvSpPr>
        <p:spPr>
          <a:xfrm>
            <a:off x="842400" y="3557015"/>
            <a:ext cx="4531294" cy="274312"/>
          </a:xfrm>
          <a:prstGeom prst="rect">
            <a:avLst/>
          </a:prstGeom>
        </p:spPr>
        <p:txBody>
          <a:bodyPr lIns="72000" tIns="36000" rIns="72000" bIns="36000">
            <a:noAutofit/>
          </a:bodyPr>
          <a:lstStyle>
            <a:lvl1pPr marL="0" indent="0" algn="r">
              <a:buNone/>
              <a:defRPr lang="da-DK" sz="1400" b="0" i="0" smtClean="0">
                <a:solidFill>
                  <a:schemeClr val="bg1"/>
                </a:solidFill>
                <a:effectLst/>
                <a:latin typeface="Aptos Light" panose="020B0004020202020204" pitchFamily="34"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Insert name of </a:t>
            </a:r>
            <a:r>
              <a:rPr lang="en-US" dirty="0" err="1"/>
              <a:t>quotee</a:t>
            </a:r>
            <a:endParaRPr lang="en-US" dirty="0"/>
          </a:p>
        </p:txBody>
      </p:sp>
    </p:spTree>
    <p:extLst>
      <p:ext uri="{BB962C8B-B14F-4D97-AF65-F5344CB8AC3E}">
        <p14:creationId xmlns:p14="http://schemas.microsoft.com/office/powerpoint/2010/main" val="188338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hf hdr="0" dt="0"/>
  <p:extLst>
    <p:ext uri="{DCECCB84-F9BA-43D5-87BE-67443E8EF086}">
      <p15:sldGuideLst xmlns:p15="http://schemas.microsoft.com/office/powerpoint/2012/main">
        <p15:guide id="1" pos="3839">
          <p15:clr>
            <a:srgbClr val="A4A3A4"/>
          </p15:clr>
        </p15:guide>
        <p15:guide id="2" pos="530">
          <p15:clr>
            <a:srgbClr val="A4A3A4"/>
          </p15:clr>
        </p15:guide>
        <p15:guide id="3" pos="3385">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accent5"/>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Lst>
          </p:cNvPr>
          <p:cNvSpPr>
            <a:spLocks noGrp="1"/>
          </p:cNvSpPr>
          <p:nvPr>
            <p:ph type="pic" sz="quarter" idx="12" hasCustomPrompt="1"/>
          </p:nvPr>
        </p:nvSpPr>
        <p:spPr>
          <a:xfrm>
            <a:off x="1" y="0"/>
            <a:ext cx="12192000" cy="6858000"/>
          </a:xfrm>
          <a:prstGeom prst="rect">
            <a:avLst/>
          </a:prstGeom>
        </p:spPr>
        <p:txBody>
          <a:bodyPr anchor="ctr"/>
          <a:lstStyle>
            <a:lvl1pPr marL="0" indent="0" algn="ctr">
              <a:buNone/>
              <a:defRPr>
                <a:solidFill>
                  <a:schemeClr val="bg1"/>
                </a:solidFill>
              </a:defRPr>
            </a:lvl1pPr>
          </a:lstStyle>
          <a:p>
            <a:r>
              <a:rPr lang="da-DK" dirty="0" err="1"/>
              <a:t>Click</a:t>
            </a:r>
            <a:r>
              <a:rPr lang="da-DK" dirty="0"/>
              <a:t> to </a:t>
            </a:r>
            <a:r>
              <a:rPr lang="da-DK" dirty="0" err="1"/>
              <a:t>add</a:t>
            </a:r>
            <a:r>
              <a:rPr lang="da-DK" dirty="0"/>
              <a:t> image or </a:t>
            </a:r>
            <a:r>
              <a:rPr lang="da-DK" dirty="0" err="1"/>
              <a:t>leave</a:t>
            </a:r>
            <a:r>
              <a:rPr lang="da-DK" dirty="0"/>
              <a:t> to </a:t>
            </a:r>
            <a:r>
              <a:rPr lang="da-DK" dirty="0" err="1"/>
              <a:t>preserve</a:t>
            </a:r>
            <a:r>
              <a:rPr lang="da-DK" dirty="0"/>
              <a:t> </a:t>
            </a:r>
            <a:r>
              <a:rPr lang="da-DK" dirty="0" err="1"/>
              <a:t>colored</a:t>
            </a:r>
            <a:r>
              <a:rPr lang="da-DK" dirty="0"/>
              <a:t> </a:t>
            </a:r>
            <a:r>
              <a:rPr lang="da-DK" dirty="0" err="1"/>
              <a:t>background</a:t>
            </a:r>
            <a:endParaRPr lang="da-DK" dirty="0"/>
          </a:p>
          <a:p>
            <a:endParaRPr lang="da-DK" dirty="0"/>
          </a:p>
          <a:p>
            <a:endParaRPr lang="da-DK" dirty="0"/>
          </a:p>
          <a:p>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Text Placeholder 3">
            <a:extLst>
              <a:ext uri="{FF2B5EF4-FFF2-40B4-BE49-F238E27FC236}">
                <a16:creationId xmlns:a16="http://schemas.microsoft.com/office/drawing/2014/main" id="{72FC929C-1370-5BD5-DB64-FDE1C76C2DCB}"/>
              </a:ext>
            </a:extLst>
          </p:cNvPr>
          <p:cNvSpPr>
            <a:spLocks noGrp="1"/>
          </p:cNvSpPr>
          <p:nvPr>
            <p:ph type="body" sz="quarter" idx="11" hasCustomPrompt="1"/>
          </p:nvPr>
        </p:nvSpPr>
        <p:spPr>
          <a:xfrm>
            <a:off x="6553359" y="5528239"/>
            <a:ext cx="4791075" cy="808404"/>
          </a:xfrm>
          <a:prstGeom prst="rect">
            <a:avLst/>
          </a:prstGeom>
        </p:spPr>
        <p:txBody>
          <a:bodyPr lIns="72000" tIns="36000" rIns="72000" bIns="36000">
            <a:noAutofit/>
          </a:bodyPr>
          <a:lstStyle>
            <a:lvl1pPr marL="0" indent="0" algn="r">
              <a:buNone/>
              <a:defRPr sz="4000">
                <a:solidFill>
                  <a:schemeClr val="bg1"/>
                </a:solidFill>
                <a:latin typeface="Aptos Light" panose="020B0004020202020204" pitchFamily="34" charset="0"/>
              </a:defRPr>
            </a:lvl1pPr>
            <a:lvl2pPr marL="457200" indent="0" algn="r">
              <a:buNone/>
              <a:defRPr>
                <a:solidFill>
                  <a:schemeClr val="tx1"/>
                </a:solidFill>
              </a:defRPr>
            </a:lvl2pPr>
            <a:lvl3pPr marL="914400" indent="0" algn="r">
              <a:buNone/>
              <a:defRPr>
                <a:solidFill>
                  <a:schemeClr val="tx1"/>
                </a:solidFill>
              </a:defRPr>
            </a:lvl3pPr>
            <a:lvl4pPr marL="1371600" indent="0" algn="r">
              <a:buNone/>
              <a:defRPr>
                <a:solidFill>
                  <a:schemeClr val="tx1"/>
                </a:solidFill>
              </a:defRPr>
            </a:lvl4pPr>
            <a:lvl5pPr marL="1828800" indent="0" algn="r">
              <a:buNone/>
              <a:defRPr>
                <a:solidFill>
                  <a:schemeClr val="tx1"/>
                </a:solidFill>
              </a:defRPr>
            </a:lvl5pPr>
          </a:lstStyle>
          <a:p>
            <a:pPr lvl="0"/>
            <a:r>
              <a:rPr lang="da-DK" dirty="0"/>
              <a:t>01</a:t>
            </a:r>
          </a:p>
        </p:txBody>
      </p:sp>
      <p:sp>
        <p:nvSpPr>
          <p:cNvPr id="6" name="Text Placeholder 5">
            <a:extLst>
              <a:ext uri="{FF2B5EF4-FFF2-40B4-BE49-F238E27FC236}">
                <a16:creationId xmlns:a16="http://schemas.microsoft.com/office/drawing/2014/main" id="{6FE327FB-B081-8C25-8234-99A998592391}"/>
              </a:ext>
            </a:extLst>
          </p:cNvPr>
          <p:cNvSpPr>
            <a:spLocks noGrp="1"/>
          </p:cNvSpPr>
          <p:nvPr>
            <p:ph type="body" sz="quarter" idx="13" hasCustomPrompt="1"/>
          </p:nvPr>
        </p:nvSpPr>
        <p:spPr>
          <a:xfrm>
            <a:off x="7307580" y="3573145"/>
            <a:ext cx="4036854" cy="1700213"/>
          </a:xfrm>
        </p:spPr>
        <p:txBody>
          <a:bodyPr>
            <a:normAutofit/>
          </a:bodyPr>
          <a:lstStyle>
            <a:lvl1pPr marL="0" indent="0">
              <a:buNone/>
              <a:defRPr lang="da-DK" sz="3000" kern="1200" dirty="0">
                <a:solidFill>
                  <a:schemeClr val="bg1"/>
                </a:solidFill>
                <a:latin typeface="Aptos Serif" panose="02020604070405020304" pitchFamily="18" charset="0"/>
                <a:ea typeface="+mj-ea"/>
                <a:cs typeface="Aptos Serif" panose="02020604070405020304" pitchFamily="18" charset="0"/>
              </a:defRPr>
            </a:lvl1pPr>
          </a:lstStyle>
          <a:p>
            <a:pPr lvl="0"/>
            <a:r>
              <a:rPr lang="en-GB" dirty="0"/>
              <a:t>Click to add chapter title</a:t>
            </a:r>
            <a:endParaRPr lang="da-DK" dirty="0"/>
          </a:p>
        </p:txBody>
      </p:sp>
    </p:spTree>
    <p:extLst>
      <p:ext uri="{BB962C8B-B14F-4D97-AF65-F5344CB8AC3E}">
        <p14:creationId xmlns:p14="http://schemas.microsoft.com/office/powerpoint/2010/main" val="2641232795"/>
      </p:ext>
    </p:extLst>
  </p:cSld>
  <p:clrMapOvr>
    <a:masterClrMapping/>
  </p:clrMapOvr>
  <p:hf hd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Divider NIRAS SD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Lst>
          </p:cNvPr>
          <p:cNvSpPr>
            <a:spLocks noGrp="1"/>
          </p:cNvSpPr>
          <p:nvPr>
            <p:ph type="pic" sz="quarter" idx="12"/>
          </p:nvPr>
        </p:nvSpPr>
        <p:spPr>
          <a:xfrm>
            <a:off x="0" y="0"/>
            <a:ext cx="12192000" cy="6858000"/>
          </a:xfrm>
          <a:prstGeom prst="rect">
            <a:avLst/>
          </a:prstGeom>
        </p:spPr>
        <p:txBody>
          <a:bodyPr anchor="ctr"/>
          <a:lstStyle>
            <a:lvl1pPr marL="0" indent="0" algn="ctr">
              <a:buNone/>
              <a:defRPr>
                <a:solidFill>
                  <a:schemeClr val="tx1"/>
                </a:solidFill>
              </a:defRPr>
            </a:lvl1pPr>
          </a:lstStyle>
          <a:p>
            <a:r>
              <a:rPr lang="en-US"/>
              <a:t>Click icon to add picture</a:t>
            </a:r>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ext Placeholder 3">
            <a:extLst>
              <a:ext uri="{FF2B5EF4-FFF2-40B4-BE49-F238E27FC236}">
                <a16:creationId xmlns:a16="http://schemas.microsoft.com/office/drawing/2014/main" id="{F20A736D-5B92-6F93-5B2C-1D454C95BE89}"/>
              </a:ext>
            </a:extLst>
          </p:cNvPr>
          <p:cNvSpPr>
            <a:spLocks noGrp="1"/>
          </p:cNvSpPr>
          <p:nvPr>
            <p:ph type="body" sz="quarter" idx="11" hasCustomPrompt="1"/>
          </p:nvPr>
        </p:nvSpPr>
        <p:spPr>
          <a:xfrm>
            <a:off x="6553359" y="5528239"/>
            <a:ext cx="4791075" cy="808404"/>
          </a:xfrm>
          <a:prstGeom prst="rect">
            <a:avLst/>
          </a:prstGeom>
        </p:spPr>
        <p:txBody>
          <a:bodyPr lIns="72000" tIns="36000" rIns="72000" bIns="36000">
            <a:noAutofit/>
          </a:bodyPr>
          <a:lstStyle>
            <a:lvl1pPr marL="0" indent="0" algn="r">
              <a:buNone/>
              <a:defRPr sz="4000">
                <a:solidFill>
                  <a:schemeClr val="accent5"/>
                </a:solidFill>
                <a:latin typeface="Aptos Light" panose="020B0004020202020204" pitchFamily="34" charset="0"/>
              </a:defRPr>
            </a:lvl1pPr>
            <a:lvl2pPr marL="457200" indent="0" algn="r">
              <a:buNone/>
              <a:defRPr>
                <a:solidFill>
                  <a:schemeClr val="tx1"/>
                </a:solidFill>
              </a:defRPr>
            </a:lvl2pPr>
            <a:lvl3pPr marL="914400" indent="0" algn="r">
              <a:buNone/>
              <a:defRPr>
                <a:solidFill>
                  <a:schemeClr val="tx1"/>
                </a:solidFill>
              </a:defRPr>
            </a:lvl3pPr>
            <a:lvl4pPr marL="1371600" indent="0" algn="r">
              <a:buNone/>
              <a:defRPr>
                <a:solidFill>
                  <a:schemeClr val="tx1"/>
                </a:solidFill>
              </a:defRPr>
            </a:lvl4pPr>
            <a:lvl5pPr marL="1828800" indent="0" algn="r">
              <a:buNone/>
              <a:defRPr>
                <a:solidFill>
                  <a:schemeClr val="tx1"/>
                </a:solidFill>
              </a:defRPr>
            </a:lvl5pPr>
          </a:lstStyle>
          <a:p>
            <a:pPr lvl="0"/>
            <a:r>
              <a:rPr lang="da-DK" dirty="0"/>
              <a:t>01</a:t>
            </a:r>
          </a:p>
        </p:txBody>
      </p:sp>
      <p:sp>
        <p:nvSpPr>
          <p:cNvPr id="4" name="Text Placeholder 5">
            <a:extLst>
              <a:ext uri="{FF2B5EF4-FFF2-40B4-BE49-F238E27FC236}">
                <a16:creationId xmlns:a16="http://schemas.microsoft.com/office/drawing/2014/main" id="{26E54195-99E5-64BE-E2DC-0DC48FEAC552}"/>
              </a:ext>
            </a:extLst>
          </p:cNvPr>
          <p:cNvSpPr>
            <a:spLocks noGrp="1"/>
          </p:cNvSpPr>
          <p:nvPr>
            <p:ph type="body" sz="quarter" idx="13" hasCustomPrompt="1"/>
          </p:nvPr>
        </p:nvSpPr>
        <p:spPr>
          <a:xfrm>
            <a:off x="7307580" y="3573145"/>
            <a:ext cx="4036854" cy="1700213"/>
          </a:xfrm>
        </p:spPr>
        <p:txBody>
          <a:bodyPr>
            <a:normAutofit/>
          </a:bodyPr>
          <a:lstStyle>
            <a:lvl1pPr marL="0" indent="0">
              <a:buNone/>
              <a:defRPr lang="da-DK" sz="3000" kern="1200" dirty="0">
                <a:solidFill>
                  <a:schemeClr val="accent5"/>
                </a:solidFill>
                <a:latin typeface="Aptos Serif" panose="02020604070405020304" pitchFamily="18" charset="0"/>
                <a:ea typeface="+mj-ea"/>
                <a:cs typeface="Aptos Serif" panose="02020604070405020304" pitchFamily="18" charset="0"/>
              </a:defRPr>
            </a:lvl1pPr>
          </a:lstStyle>
          <a:p>
            <a:pPr lvl="0"/>
            <a:r>
              <a:rPr lang="en-GB" dirty="0"/>
              <a:t>Click to add chapter title</a:t>
            </a:r>
            <a:endParaRPr lang="da-DK" dirty="0"/>
          </a:p>
        </p:txBody>
      </p:sp>
    </p:spTree>
    <p:extLst>
      <p:ext uri="{BB962C8B-B14F-4D97-AF65-F5344CB8AC3E}">
        <p14:creationId xmlns:p14="http://schemas.microsoft.com/office/powerpoint/2010/main" val="103066490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Blank and log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100">
                <a:noFill/>
              </a:defRPr>
            </a:lvl1pPr>
          </a:lstStyle>
          <a:p>
            <a:endParaRPr lang="da-DK" dirty="0"/>
          </a:p>
        </p:txBody>
      </p:sp>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3" name="Slide Number Placeholder 5">
            <a:extLst>
              <a:ext uri="{FF2B5EF4-FFF2-40B4-BE49-F238E27FC236}">
                <a16:creationId xmlns:a16="http://schemas.microsoft.com/office/drawing/2014/main" id="{32806A85-1593-E4F0-0D27-5CF1336A8BED}"/>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347319996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Facts and ic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D69198-452E-4A16-BA0F-DA0C681DA6B9}"/>
              </a:ext>
            </a:extLst>
          </p:cNvPr>
          <p:cNvGraphicFramePr>
            <a:graphicFrameLocks noChangeAspect="1"/>
          </p:cNvGraphicFramePr>
          <p:nvPr>
            <p:custDataLst>
              <p:tags r:id="rId2"/>
            </p:custDataLst>
            <p:extLst>
              <p:ext uri="{D42A27DB-BD31-4B8C-83A1-F6EECF244321}">
                <p14:modId xmlns:p14="http://schemas.microsoft.com/office/powerpoint/2010/main" val="364251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4" imgW="359" imgH="358" progId="TCLayout.ActiveDocument.1">
                  <p:embed/>
                </p:oleObj>
              </mc:Choice>
              <mc:Fallback>
                <p:oleObj name="think-cell Slide" r:id="rId4" imgW="359" imgH="358" progId="TCLayout.ActiveDocument.1">
                  <p:embed/>
                  <p:pic>
                    <p:nvPicPr>
                      <p:cNvPr id="8" name="Object 7" hidden="1">
                        <a:extLst>
                          <a:ext uri="{FF2B5EF4-FFF2-40B4-BE49-F238E27FC236}">
                            <a16:creationId xmlns:a16="http://schemas.microsoft.com/office/drawing/2014/main" id="{31D69198-452E-4A16-BA0F-DA0C681DA6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52600" y="6339508"/>
            <a:ext cx="1080000" cy="341053"/>
          </a:xfrm>
          <a:prstGeom prst="rect">
            <a:avLst/>
          </a:prstGeom>
        </p:spPr>
      </p:pic>
      <p:sp>
        <p:nvSpPr>
          <p:cNvPr id="9" name="Picture Placeholder 2">
            <a:extLst>
              <a:ext uri="{FF2B5EF4-FFF2-40B4-BE49-F238E27FC236}">
                <a16:creationId xmlns:a16="http://schemas.microsoft.com/office/drawing/2014/main" id="{C228B031-079D-1348-865D-2DDB8A8B32AD}"/>
              </a:ext>
            </a:extLst>
          </p:cNvPr>
          <p:cNvSpPr>
            <a:spLocks noGrp="1"/>
          </p:cNvSpPr>
          <p:nvPr>
            <p:ph type="pic" sz="quarter" idx="27"/>
          </p:nvPr>
        </p:nvSpPr>
        <p:spPr>
          <a:xfrm>
            <a:off x="438150" y="1540488"/>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73A5F31D-F3E2-00BC-8D8F-5410D1A4A8CF}"/>
              </a:ext>
            </a:extLst>
          </p:cNvPr>
          <p:cNvSpPr>
            <a:spLocks noGrp="1"/>
          </p:cNvSpPr>
          <p:nvPr>
            <p:ph type="pic" sz="quarter" idx="28"/>
          </p:nvPr>
        </p:nvSpPr>
        <p:spPr>
          <a:xfrm>
            <a:off x="436593" y="3071239"/>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1" name="Picture Placeholder 4">
            <a:extLst>
              <a:ext uri="{FF2B5EF4-FFF2-40B4-BE49-F238E27FC236}">
                <a16:creationId xmlns:a16="http://schemas.microsoft.com/office/drawing/2014/main" id="{476FB737-965F-7697-F2C2-5C1DCEA04582}"/>
              </a:ext>
            </a:extLst>
          </p:cNvPr>
          <p:cNvSpPr>
            <a:spLocks noGrp="1"/>
          </p:cNvSpPr>
          <p:nvPr>
            <p:ph type="pic" sz="quarter" idx="29"/>
          </p:nvPr>
        </p:nvSpPr>
        <p:spPr>
          <a:xfrm>
            <a:off x="438150" y="4602278"/>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07A69D6C-29E5-29F4-2D4C-223A45432264}"/>
              </a:ext>
            </a:extLst>
          </p:cNvPr>
          <p:cNvSpPr>
            <a:spLocks noGrp="1"/>
          </p:cNvSpPr>
          <p:nvPr>
            <p:ph type="pic" sz="quarter" idx="37"/>
          </p:nvPr>
        </p:nvSpPr>
        <p:spPr>
          <a:xfrm>
            <a:off x="6370638" y="1540488"/>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3" name="Picture Placeholder 6">
            <a:extLst>
              <a:ext uri="{FF2B5EF4-FFF2-40B4-BE49-F238E27FC236}">
                <a16:creationId xmlns:a16="http://schemas.microsoft.com/office/drawing/2014/main" id="{3E0F42D4-F3FF-450D-E319-E83A3E927A69}"/>
              </a:ext>
            </a:extLst>
          </p:cNvPr>
          <p:cNvSpPr>
            <a:spLocks noGrp="1"/>
          </p:cNvSpPr>
          <p:nvPr>
            <p:ph type="pic" sz="quarter" idx="38"/>
          </p:nvPr>
        </p:nvSpPr>
        <p:spPr>
          <a:xfrm>
            <a:off x="6369081" y="3071239"/>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4A2663A1-1897-EAA6-D7BA-D4FD1D577C9B}"/>
              </a:ext>
            </a:extLst>
          </p:cNvPr>
          <p:cNvSpPr>
            <a:spLocks noGrp="1"/>
          </p:cNvSpPr>
          <p:nvPr>
            <p:ph type="pic" sz="quarter" idx="39"/>
          </p:nvPr>
        </p:nvSpPr>
        <p:spPr>
          <a:xfrm>
            <a:off x="6369081" y="4602278"/>
            <a:ext cx="756000" cy="756000"/>
          </a:xfrm>
        </p:spPr>
        <p:txBody>
          <a:bodyPr wrap="none" lIns="0" tIns="612000" rIns="0">
            <a:normAutofit/>
          </a:bodyPr>
          <a:lstStyle>
            <a:lvl1pPr marL="0" indent="0">
              <a:spcBef>
                <a:spcPts val="0"/>
              </a:spcBef>
              <a:buNone/>
              <a:defRPr sz="1000"/>
            </a:lvl1pPr>
          </a:lstStyle>
          <a:p>
            <a:r>
              <a:rPr lang="en-US"/>
              <a:t>Click icon to add picture</a:t>
            </a:r>
            <a:endParaRPr lang="en-US" dirty="0"/>
          </a:p>
        </p:txBody>
      </p:sp>
      <p:sp>
        <p:nvSpPr>
          <p:cNvPr id="15" name="Text Placeholder 22">
            <a:extLst>
              <a:ext uri="{FF2B5EF4-FFF2-40B4-BE49-F238E27FC236}">
                <a16:creationId xmlns:a16="http://schemas.microsoft.com/office/drawing/2014/main" id="{A135E54E-39EC-83AE-011B-3C04DC377D78}"/>
              </a:ext>
            </a:extLst>
          </p:cNvPr>
          <p:cNvSpPr>
            <a:spLocks noGrp="1"/>
          </p:cNvSpPr>
          <p:nvPr>
            <p:ph type="body" sz="quarter" idx="31" hasCustomPrompt="1"/>
          </p:nvPr>
        </p:nvSpPr>
        <p:spPr>
          <a:xfrm>
            <a:off x="1395162" y="1540200"/>
            <a:ext cx="4500000" cy="13320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4">
            <a:extLst>
              <a:ext uri="{FF2B5EF4-FFF2-40B4-BE49-F238E27FC236}">
                <a16:creationId xmlns:a16="http://schemas.microsoft.com/office/drawing/2014/main" id="{FCF376E6-BE3D-DD61-7668-09B21056A3EE}"/>
              </a:ext>
            </a:extLst>
          </p:cNvPr>
          <p:cNvSpPr>
            <a:spLocks noGrp="1"/>
          </p:cNvSpPr>
          <p:nvPr>
            <p:ph type="body" sz="quarter" idx="32" hasCustomPrompt="1"/>
          </p:nvPr>
        </p:nvSpPr>
        <p:spPr>
          <a:xfrm>
            <a:off x="1395162" y="3071239"/>
            <a:ext cx="4500000" cy="1332000"/>
          </a:xfrm>
        </p:spPr>
        <p:txBody>
          <a:bodyPr/>
          <a:lstStyle>
            <a:lvl1pPr>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6">
            <a:extLst>
              <a:ext uri="{FF2B5EF4-FFF2-40B4-BE49-F238E27FC236}">
                <a16:creationId xmlns:a16="http://schemas.microsoft.com/office/drawing/2014/main" id="{6AEC6D7F-CB5C-778E-6693-51C42102F397}"/>
              </a:ext>
            </a:extLst>
          </p:cNvPr>
          <p:cNvSpPr>
            <a:spLocks noGrp="1"/>
          </p:cNvSpPr>
          <p:nvPr>
            <p:ph type="body" sz="quarter" idx="33" hasCustomPrompt="1"/>
          </p:nvPr>
        </p:nvSpPr>
        <p:spPr>
          <a:xfrm>
            <a:off x="1395162" y="4602278"/>
            <a:ext cx="4499999"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8">
            <a:extLst>
              <a:ext uri="{FF2B5EF4-FFF2-40B4-BE49-F238E27FC236}">
                <a16:creationId xmlns:a16="http://schemas.microsoft.com/office/drawing/2014/main" id="{1E2B174A-00A5-C500-310D-3EF061082C63}"/>
              </a:ext>
            </a:extLst>
          </p:cNvPr>
          <p:cNvSpPr>
            <a:spLocks noGrp="1"/>
          </p:cNvSpPr>
          <p:nvPr>
            <p:ph type="body" sz="quarter" idx="34" hasCustomPrompt="1"/>
          </p:nvPr>
        </p:nvSpPr>
        <p:spPr>
          <a:xfrm>
            <a:off x="7332600" y="1540200"/>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0">
            <a:extLst>
              <a:ext uri="{FF2B5EF4-FFF2-40B4-BE49-F238E27FC236}">
                <a16:creationId xmlns:a16="http://schemas.microsoft.com/office/drawing/2014/main" id="{5B982463-72FA-F18C-37F3-3B0D82CAE8CF}"/>
              </a:ext>
            </a:extLst>
          </p:cNvPr>
          <p:cNvSpPr>
            <a:spLocks noGrp="1"/>
          </p:cNvSpPr>
          <p:nvPr>
            <p:ph type="body" sz="quarter" idx="35" hasCustomPrompt="1"/>
          </p:nvPr>
        </p:nvSpPr>
        <p:spPr>
          <a:xfrm>
            <a:off x="7332600" y="3071239"/>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32">
            <a:extLst>
              <a:ext uri="{FF2B5EF4-FFF2-40B4-BE49-F238E27FC236}">
                <a16:creationId xmlns:a16="http://schemas.microsoft.com/office/drawing/2014/main" id="{C036BAF9-4FC4-363F-7DA9-7F8EE591CFE5}"/>
              </a:ext>
            </a:extLst>
          </p:cNvPr>
          <p:cNvSpPr>
            <a:spLocks noGrp="1"/>
          </p:cNvSpPr>
          <p:nvPr>
            <p:ph type="body" sz="quarter" idx="36" hasCustomPrompt="1"/>
          </p:nvPr>
        </p:nvSpPr>
        <p:spPr>
          <a:xfrm>
            <a:off x="7332600" y="4602278"/>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Slide Number Placeholder 3">
            <a:extLst>
              <a:ext uri="{FF2B5EF4-FFF2-40B4-BE49-F238E27FC236}">
                <a16:creationId xmlns:a16="http://schemas.microsoft.com/office/drawing/2014/main" id="{2DAA75CB-45A3-88AE-BCA8-B712CBAD32EB}"/>
              </a:ext>
            </a:extLst>
          </p:cNvPr>
          <p:cNvSpPr>
            <a:spLocks noGrp="1"/>
          </p:cNvSpPr>
          <p:nvPr>
            <p:ph type="sldNum" sz="quarter" idx="26"/>
          </p:nvPr>
        </p:nvSpPr>
        <p:spPr>
          <a:xfrm>
            <a:off x="128290" y="6300000"/>
            <a:ext cx="511868" cy="365125"/>
          </a:xfrm>
        </p:spPr>
        <p:txBody>
          <a:bodyPr/>
          <a:lstStyle/>
          <a:p>
            <a:fld id="{24C8C45C-947F-4981-8B3F-4F32E973C901}" type="slidenum">
              <a:rPr lang="en-GB" smtClean="0"/>
              <a:pPr/>
              <a:t>‹nr.›</a:t>
            </a:fld>
            <a:endParaRPr lang="en-GB" dirty="0"/>
          </a:p>
        </p:txBody>
      </p:sp>
      <p:sp>
        <p:nvSpPr>
          <p:cNvPr id="32" name="Title Placeholder 1">
            <a:extLst>
              <a:ext uri="{FF2B5EF4-FFF2-40B4-BE49-F238E27FC236}">
                <a16:creationId xmlns:a16="http://schemas.microsoft.com/office/drawing/2014/main" id="{38FB4E70-84AA-8D0C-A123-5B1AF81C2364}"/>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34" name="Subtitle 2">
            <a:extLst>
              <a:ext uri="{FF2B5EF4-FFF2-40B4-BE49-F238E27FC236}">
                <a16:creationId xmlns:a16="http://schemas.microsoft.com/office/drawing/2014/main" id="{D070C33E-365A-46D9-40FC-9A6101ADA5D5}"/>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767106478"/>
      </p:ext>
    </p:extLst>
  </p:cSld>
  <p:clrMapOvr>
    <a:masterClrMapping/>
  </p:clrMapOvr>
  <p:hf hdr="0" dt="0"/>
  <p:extLst>
    <p:ext uri="{DCECCB84-F9BA-43D5-87BE-67443E8EF086}">
      <p15:sldGuideLst xmlns:p15="http://schemas.microsoft.com/office/powerpoint/2012/main">
        <p15:guide id="4" orient="horz" pos="1111" userDrawn="1">
          <p15:clr>
            <a:srgbClr val="A4A3A4"/>
          </p15:clr>
        </p15:guide>
        <p15:guide id="5" pos="3716" userDrawn="1">
          <p15:clr>
            <a:srgbClr val="A4A3A4"/>
          </p15:clr>
        </p15:guide>
        <p15:guide id="6" pos="4013"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Blank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9B90C-7BC0-4FB7-9360-47D5BE4787E5}"/>
              </a:ext>
            </a:extLst>
          </p:cNvPr>
          <p:cNvSpPr/>
          <p:nvPr/>
        </p:nvSpPr>
        <p:spPr>
          <a:xfrm>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49008606-37EB-42EF-8D91-B8BA41737358}"/>
              </a:ext>
            </a:extLst>
          </p:cNvPr>
          <p:cNvSpPr/>
          <p:nvPr/>
        </p:nvSpPr>
        <p:spPr>
          <a:xfrm>
            <a:off x="6096000" y="0"/>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3DB8EEF2-F6F0-4392-9B4F-679635295F85}"/>
              </a:ext>
            </a:extLst>
          </p:cNvPr>
          <p:cNvSpPr/>
          <p:nvPr/>
        </p:nvSpPr>
        <p:spPr>
          <a:xfrm>
            <a:off x="0" y="0"/>
            <a:ext cx="6096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D9C0EAD1-45A5-4F30-B47D-F5B98B70DCFC}"/>
              </a:ext>
            </a:extLst>
          </p:cNvPr>
          <p:cNvSpPr/>
          <p:nvPr/>
        </p:nvSpPr>
        <p:spPr>
          <a:xfrm>
            <a:off x="6096000" y="3429000"/>
            <a:ext cx="6096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 name="Date Placeholder 2" hidden="1"/>
          <p:cNvSpPr>
            <a:spLocks noGrp="1" noRot="1" noMove="1" noResize="1" noEditPoints="1" noAdjustHandles="1" noChangeArrowheads="1" noChangeShapeType="1"/>
          </p:cNvSpPr>
          <p:nvPr>
            <p:ph type="dt" sz="half" idx="10"/>
          </p:nvPr>
        </p:nvSpPr>
        <p:spPr>
          <a:xfrm>
            <a:off x="0" y="6858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Text Placeholder 17">
            <a:extLst>
              <a:ext uri="{FF2B5EF4-FFF2-40B4-BE49-F238E27FC236}">
                <a16:creationId xmlns:a16="http://schemas.microsoft.com/office/drawing/2014/main" id="{B81036F6-4BFE-EE09-CFB2-A9C4DABD7E13}"/>
              </a:ext>
            </a:extLst>
          </p:cNvPr>
          <p:cNvSpPr>
            <a:spLocks noGrp="1"/>
          </p:cNvSpPr>
          <p:nvPr>
            <p:ph type="body" sz="quarter" idx="14" hasCustomPrompt="1"/>
          </p:nvPr>
        </p:nvSpPr>
        <p:spPr>
          <a:xfrm>
            <a:off x="368160" y="935143"/>
            <a:ext cx="5040000" cy="1943524"/>
          </a:xfrm>
          <a:prstGeom prst="rect">
            <a:avLst/>
          </a:prstGeom>
        </p:spPr>
        <p:txBody>
          <a:bodyPr/>
          <a:lstStyle>
            <a:lvl1pPr marL="0" indent="0">
              <a:buNone/>
              <a:defRPr b="0">
                <a:solidFill>
                  <a:schemeClr val="bg1"/>
                </a:solidFill>
                <a:latin typeface="Aptos Light" panose="020B0004020202020204" pitchFamily="34" charset="0"/>
              </a:defRPr>
            </a:lvl1pPr>
            <a:lvl2pPr marL="283050" indent="0">
              <a:buNone/>
              <a:defRPr b="1">
                <a:solidFill>
                  <a:schemeClr val="bg1"/>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8" name="Text Placeholder 19">
            <a:extLst>
              <a:ext uri="{FF2B5EF4-FFF2-40B4-BE49-F238E27FC236}">
                <a16:creationId xmlns:a16="http://schemas.microsoft.com/office/drawing/2014/main" id="{1D3585F9-AB87-1ECF-4037-1CE473185858}"/>
              </a:ext>
            </a:extLst>
          </p:cNvPr>
          <p:cNvSpPr>
            <a:spLocks noGrp="1"/>
          </p:cNvSpPr>
          <p:nvPr>
            <p:ph type="body" sz="quarter" idx="13" hasCustomPrompt="1"/>
          </p:nvPr>
        </p:nvSpPr>
        <p:spPr>
          <a:xfrm>
            <a:off x="368160" y="290265"/>
            <a:ext cx="5040000" cy="556402"/>
          </a:xfrm>
          <a:prstGeom prst="rect">
            <a:avLst/>
          </a:prstGeom>
        </p:spPr>
        <p:txBody>
          <a:bodyPr>
            <a:normAutofit/>
          </a:bodyPr>
          <a:lstStyle>
            <a:lvl1pPr marL="0" indent="0">
              <a:buNone/>
              <a:defRPr sz="2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9" name="Text Placeholder 17">
            <a:extLst>
              <a:ext uri="{FF2B5EF4-FFF2-40B4-BE49-F238E27FC236}">
                <a16:creationId xmlns:a16="http://schemas.microsoft.com/office/drawing/2014/main" id="{85BFAA30-6F98-4447-7A1F-24B5936D938E}"/>
              </a:ext>
            </a:extLst>
          </p:cNvPr>
          <p:cNvSpPr>
            <a:spLocks noGrp="1"/>
          </p:cNvSpPr>
          <p:nvPr>
            <p:ph type="body" sz="quarter" idx="15" hasCustomPrompt="1"/>
          </p:nvPr>
        </p:nvSpPr>
        <p:spPr>
          <a:xfrm>
            <a:off x="6464160" y="935143"/>
            <a:ext cx="5040000" cy="1943524"/>
          </a:xfrm>
          <a:prstGeom prst="rect">
            <a:avLst/>
          </a:prstGeom>
        </p:spPr>
        <p:txBody>
          <a:bodyPr/>
          <a:lstStyle>
            <a:lvl1pPr marL="0" indent="0">
              <a:buNone/>
              <a:defRPr b="0">
                <a:solidFill>
                  <a:schemeClr val="accent5"/>
                </a:solidFill>
                <a:latin typeface="Aptos Light" panose="020B0004020202020204" pitchFamily="34" charset="0"/>
              </a:defRPr>
            </a:lvl1pPr>
            <a:lvl2pPr marL="283050" indent="0">
              <a:buNone/>
              <a:defRPr b="1">
                <a:solidFill>
                  <a:schemeClr val="accent5"/>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0" name="Text Placeholder 19">
            <a:extLst>
              <a:ext uri="{FF2B5EF4-FFF2-40B4-BE49-F238E27FC236}">
                <a16:creationId xmlns:a16="http://schemas.microsoft.com/office/drawing/2014/main" id="{4E2F9BED-949F-0271-F650-F90D86881E8A}"/>
              </a:ext>
            </a:extLst>
          </p:cNvPr>
          <p:cNvSpPr>
            <a:spLocks noGrp="1"/>
          </p:cNvSpPr>
          <p:nvPr>
            <p:ph type="body" sz="quarter" idx="16" hasCustomPrompt="1"/>
          </p:nvPr>
        </p:nvSpPr>
        <p:spPr>
          <a:xfrm>
            <a:off x="6464160" y="290265"/>
            <a:ext cx="5040000" cy="556402"/>
          </a:xfrm>
          <a:prstGeom prst="rect">
            <a:avLst/>
          </a:prstGeom>
        </p:spPr>
        <p:txBody>
          <a:bodyPr>
            <a:normAutofit/>
          </a:bodyPr>
          <a:lstStyle>
            <a:lvl1pPr marL="0" indent="0">
              <a:buNone/>
              <a:defRPr sz="20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11" name="Text Placeholder 17">
            <a:extLst>
              <a:ext uri="{FF2B5EF4-FFF2-40B4-BE49-F238E27FC236}">
                <a16:creationId xmlns:a16="http://schemas.microsoft.com/office/drawing/2014/main" id="{0A624F50-5513-5843-F225-C2B6037EF6B0}"/>
              </a:ext>
            </a:extLst>
          </p:cNvPr>
          <p:cNvSpPr>
            <a:spLocks noGrp="1"/>
          </p:cNvSpPr>
          <p:nvPr>
            <p:ph type="body" sz="quarter" idx="17" hasCustomPrompt="1"/>
          </p:nvPr>
        </p:nvSpPr>
        <p:spPr>
          <a:xfrm>
            <a:off x="368160" y="4413249"/>
            <a:ext cx="5040000" cy="1943524"/>
          </a:xfrm>
          <a:prstGeom prst="rect">
            <a:avLst/>
          </a:prstGeom>
        </p:spPr>
        <p:txBody>
          <a:bodyPr/>
          <a:lstStyle>
            <a:lvl1pPr marL="0" indent="0">
              <a:buNone/>
              <a:defRPr b="0">
                <a:solidFill>
                  <a:schemeClr val="bg1"/>
                </a:solidFill>
                <a:latin typeface="Aptos Light" panose="020B0004020202020204" pitchFamily="34" charset="0"/>
              </a:defRPr>
            </a:lvl1pPr>
            <a:lvl2pPr marL="283050" indent="0">
              <a:buNone/>
              <a:defRPr b="1">
                <a:solidFill>
                  <a:schemeClr val="bg1"/>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2" name="Text Placeholder 19">
            <a:extLst>
              <a:ext uri="{FF2B5EF4-FFF2-40B4-BE49-F238E27FC236}">
                <a16:creationId xmlns:a16="http://schemas.microsoft.com/office/drawing/2014/main" id="{E7CB160E-B06A-1E14-CE2F-A43E9DE4B34A}"/>
              </a:ext>
            </a:extLst>
          </p:cNvPr>
          <p:cNvSpPr>
            <a:spLocks noGrp="1"/>
          </p:cNvSpPr>
          <p:nvPr>
            <p:ph type="body" sz="quarter" idx="18" hasCustomPrompt="1"/>
          </p:nvPr>
        </p:nvSpPr>
        <p:spPr>
          <a:xfrm>
            <a:off x="368160" y="3768371"/>
            <a:ext cx="5040000" cy="556402"/>
          </a:xfrm>
          <a:prstGeom prst="rect">
            <a:avLst/>
          </a:prstGeom>
        </p:spPr>
        <p:txBody>
          <a:bodyPr>
            <a:normAutofit/>
          </a:bodyPr>
          <a:lstStyle>
            <a:lvl1pPr marL="0" indent="0">
              <a:buNone/>
              <a:defRPr sz="2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16" name="Text Placeholder 17">
            <a:extLst>
              <a:ext uri="{FF2B5EF4-FFF2-40B4-BE49-F238E27FC236}">
                <a16:creationId xmlns:a16="http://schemas.microsoft.com/office/drawing/2014/main" id="{126EF3F5-044D-A154-E673-F161061AB74D}"/>
              </a:ext>
            </a:extLst>
          </p:cNvPr>
          <p:cNvSpPr>
            <a:spLocks noGrp="1"/>
          </p:cNvSpPr>
          <p:nvPr>
            <p:ph type="body" sz="quarter" idx="19" hasCustomPrompt="1"/>
          </p:nvPr>
        </p:nvSpPr>
        <p:spPr>
          <a:xfrm>
            <a:off x="6464160" y="4413249"/>
            <a:ext cx="5040000" cy="1943524"/>
          </a:xfrm>
          <a:prstGeom prst="rect">
            <a:avLst/>
          </a:prstGeom>
        </p:spPr>
        <p:txBody>
          <a:bodyPr/>
          <a:lstStyle>
            <a:lvl1pPr marL="0" indent="0">
              <a:buNone/>
              <a:defRPr b="0">
                <a:solidFill>
                  <a:schemeClr val="bg1"/>
                </a:solidFill>
                <a:latin typeface="Aptos Light" panose="020B0004020202020204" pitchFamily="34" charset="0"/>
              </a:defRPr>
            </a:lvl1pPr>
            <a:lvl2pPr marL="283050" indent="0">
              <a:buNone/>
              <a:defRPr b="1">
                <a:solidFill>
                  <a:schemeClr val="bg1"/>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22" name="Text Placeholder 19">
            <a:extLst>
              <a:ext uri="{FF2B5EF4-FFF2-40B4-BE49-F238E27FC236}">
                <a16:creationId xmlns:a16="http://schemas.microsoft.com/office/drawing/2014/main" id="{2D41139E-F806-D570-E0F1-CC664ADBB480}"/>
              </a:ext>
            </a:extLst>
          </p:cNvPr>
          <p:cNvSpPr>
            <a:spLocks noGrp="1"/>
          </p:cNvSpPr>
          <p:nvPr>
            <p:ph type="body" sz="quarter" idx="20" hasCustomPrompt="1"/>
          </p:nvPr>
        </p:nvSpPr>
        <p:spPr>
          <a:xfrm>
            <a:off x="6464160" y="3768371"/>
            <a:ext cx="5040000" cy="556402"/>
          </a:xfrm>
          <a:prstGeom prst="rect">
            <a:avLst/>
          </a:prstGeom>
        </p:spPr>
        <p:txBody>
          <a:bodyPr>
            <a:normAutofit/>
          </a:bodyPr>
          <a:lstStyle>
            <a:lvl1pPr marL="0" indent="0">
              <a:buNone/>
              <a:defRPr sz="2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Tree>
    <p:extLst>
      <p:ext uri="{BB962C8B-B14F-4D97-AF65-F5344CB8AC3E}">
        <p14:creationId xmlns:p14="http://schemas.microsoft.com/office/powerpoint/2010/main" val="157991858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me journey">
    <p:spTree>
      <p:nvGrpSpPr>
        <p:cNvPr id="1" name=""/>
        <p:cNvGrpSpPr/>
        <p:nvPr/>
      </p:nvGrpSpPr>
      <p:grpSpPr>
        <a:xfrm>
          <a:off x="0" y="0"/>
          <a:ext cx="0" cy="0"/>
          <a:chOff x="0" y="0"/>
          <a:chExt cx="0" cy="0"/>
        </a:xfrm>
      </p:grpSpPr>
      <p:sp>
        <p:nvSpPr>
          <p:cNvPr id="6" name="Freeform: Shape 7431">
            <a:extLst>
              <a:ext uri="{FF2B5EF4-FFF2-40B4-BE49-F238E27FC236}">
                <a16:creationId xmlns:a16="http://schemas.microsoft.com/office/drawing/2014/main" id="{231EAEF6-8717-D84F-D0E6-32CA731D5B30}"/>
              </a:ext>
            </a:extLst>
          </p:cNvPr>
          <p:cNvSpPr/>
          <p:nvPr/>
        </p:nvSpPr>
        <p:spPr>
          <a:xfrm>
            <a:off x="3589422" y="2289826"/>
            <a:ext cx="5017763" cy="953908"/>
          </a:xfrm>
          <a:custGeom>
            <a:avLst/>
            <a:gdLst>
              <a:gd name="connsiteX0" fmla="*/ 10816 w 13304"/>
              <a:gd name="connsiteY0" fmla="*/ 0 h 10000"/>
              <a:gd name="connsiteX1" fmla="*/ 3304 w 13304"/>
              <a:gd name="connsiteY1" fmla="*/ 0 h 10000"/>
              <a:gd name="connsiteX2" fmla="*/ 4173 w 13304"/>
              <a:gd name="connsiteY2" fmla="*/ 3444 h 10000"/>
              <a:gd name="connsiteX3" fmla="*/ 0 w 13304"/>
              <a:gd name="connsiteY3" fmla="*/ 6889 h 10000"/>
              <a:gd name="connsiteX4" fmla="*/ 8378 w 13304"/>
              <a:gd name="connsiteY4" fmla="*/ 6889 h 10000"/>
              <a:gd name="connsiteX5" fmla="*/ 10781 w 13304"/>
              <a:gd name="connsiteY5" fmla="*/ 6889 h 10000"/>
              <a:gd name="connsiteX6" fmla="*/ 11559 w 13304"/>
              <a:gd name="connsiteY6" fmla="*/ 10000 h 10000"/>
              <a:gd name="connsiteX7" fmla="*/ 13304 w 13304"/>
              <a:gd name="connsiteY7" fmla="*/ 10000 h 10000"/>
              <a:gd name="connsiteX8" fmla="*/ 10816 w 13304"/>
              <a:gd name="connsiteY8" fmla="*/ 0 h 10000"/>
              <a:gd name="connsiteX0" fmla="*/ 10816 w 13304"/>
              <a:gd name="connsiteY0" fmla="*/ 50 h 10050"/>
              <a:gd name="connsiteX1" fmla="*/ 113 w 13304"/>
              <a:gd name="connsiteY1" fmla="*/ 0 h 10050"/>
              <a:gd name="connsiteX2" fmla="*/ 4173 w 13304"/>
              <a:gd name="connsiteY2" fmla="*/ 3494 h 10050"/>
              <a:gd name="connsiteX3" fmla="*/ 0 w 13304"/>
              <a:gd name="connsiteY3" fmla="*/ 6939 h 10050"/>
              <a:gd name="connsiteX4" fmla="*/ 8378 w 13304"/>
              <a:gd name="connsiteY4" fmla="*/ 6939 h 10050"/>
              <a:gd name="connsiteX5" fmla="*/ 10781 w 13304"/>
              <a:gd name="connsiteY5" fmla="*/ 6939 h 10050"/>
              <a:gd name="connsiteX6" fmla="*/ 11559 w 13304"/>
              <a:gd name="connsiteY6" fmla="*/ 10050 h 10050"/>
              <a:gd name="connsiteX7" fmla="*/ 13304 w 13304"/>
              <a:gd name="connsiteY7" fmla="*/ 10050 h 10050"/>
              <a:gd name="connsiteX8" fmla="*/ 10816 w 13304"/>
              <a:gd name="connsiteY8" fmla="*/ 50 h 10050"/>
              <a:gd name="connsiteX0" fmla="*/ 10816 w 13304"/>
              <a:gd name="connsiteY0" fmla="*/ 50 h 10050"/>
              <a:gd name="connsiteX1" fmla="*/ 113 w 13304"/>
              <a:gd name="connsiteY1" fmla="*/ 0 h 10050"/>
              <a:gd name="connsiteX2" fmla="*/ 919 w 13304"/>
              <a:gd name="connsiteY2" fmla="*/ 3444 h 10050"/>
              <a:gd name="connsiteX3" fmla="*/ 0 w 13304"/>
              <a:gd name="connsiteY3" fmla="*/ 6939 h 10050"/>
              <a:gd name="connsiteX4" fmla="*/ 8378 w 13304"/>
              <a:gd name="connsiteY4" fmla="*/ 6939 h 10050"/>
              <a:gd name="connsiteX5" fmla="*/ 10781 w 13304"/>
              <a:gd name="connsiteY5" fmla="*/ 6939 h 10050"/>
              <a:gd name="connsiteX6" fmla="*/ 11559 w 13304"/>
              <a:gd name="connsiteY6" fmla="*/ 10050 h 10050"/>
              <a:gd name="connsiteX7" fmla="*/ 13304 w 13304"/>
              <a:gd name="connsiteY7" fmla="*/ 10050 h 10050"/>
              <a:gd name="connsiteX8" fmla="*/ 10816 w 13304"/>
              <a:gd name="connsiteY8" fmla="*/ 50 h 10050"/>
              <a:gd name="connsiteX0" fmla="*/ 10816 w 13304"/>
              <a:gd name="connsiteY0" fmla="*/ 0 h 10000"/>
              <a:gd name="connsiteX1" fmla="*/ 63 w 13304"/>
              <a:gd name="connsiteY1" fmla="*/ 0 h 10000"/>
              <a:gd name="connsiteX2" fmla="*/ 919 w 13304"/>
              <a:gd name="connsiteY2" fmla="*/ 3394 h 10000"/>
              <a:gd name="connsiteX3" fmla="*/ 0 w 13304"/>
              <a:gd name="connsiteY3" fmla="*/ 6889 h 10000"/>
              <a:gd name="connsiteX4" fmla="*/ 8378 w 13304"/>
              <a:gd name="connsiteY4" fmla="*/ 6889 h 10000"/>
              <a:gd name="connsiteX5" fmla="*/ 10781 w 13304"/>
              <a:gd name="connsiteY5" fmla="*/ 6889 h 10000"/>
              <a:gd name="connsiteX6" fmla="*/ 11559 w 13304"/>
              <a:gd name="connsiteY6" fmla="*/ 10000 h 10000"/>
              <a:gd name="connsiteX7" fmla="*/ 13304 w 13304"/>
              <a:gd name="connsiteY7" fmla="*/ 10000 h 10000"/>
              <a:gd name="connsiteX8" fmla="*/ 10816 w 13304"/>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4" h="10000">
                <a:moveTo>
                  <a:pt x="10816" y="0"/>
                </a:moveTo>
                <a:lnTo>
                  <a:pt x="63" y="0"/>
                </a:lnTo>
                <a:lnTo>
                  <a:pt x="919" y="3394"/>
                </a:lnTo>
                <a:lnTo>
                  <a:pt x="0" y="6889"/>
                </a:lnTo>
                <a:lnTo>
                  <a:pt x="8378" y="6889"/>
                </a:lnTo>
                <a:lnTo>
                  <a:pt x="10781" y="6889"/>
                </a:lnTo>
                <a:cubicBezTo>
                  <a:pt x="11216" y="6917"/>
                  <a:pt x="11559" y="8306"/>
                  <a:pt x="11559" y="10000"/>
                </a:cubicBezTo>
                <a:lnTo>
                  <a:pt x="13304" y="10000"/>
                </a:lnTo>
                <a:cubicBezTo>
                  <a:pt x="13304" y="4528"/>
                  <a:pt x="12190" y="56"/>
                  <a:pt x="10816" y="0"/>
                </a:cubicBez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200" dirty="0">
              <a:latin typeface="Aptos Light" panose="020B0004020202020204" pitchFamily="34" charset="0"/>
              <a:ea typeface="Lato" charset="0"/>
              <a:cs typeface="Lato" charset="0"/>
            </a:endParaRPr>
          </a:p>
        </p:txBody>
      </p:sp>
      <p:sp>
        <p:nvSpPr>
          <p:cNvPr id="7" name="Freeform: Shape 7432">
            <a:extLst>
              <a:ext uri="{FF2B5EF4-FFF2-40B4-BE49-F238E27FC236}">
                <a16:creationId xmlns:a16="http://schemas.microsoft.com/office/drawing/2014/main" id="{E3207F81-B1B6-B558-2BE9-DDE75EC5F4D5}"/>
              </a:ext>
            </a:extLst>
          </p:cNvPr>
          <p:cNvSpPr/>
          <p:nvPr/>
        </p:nvSpPr>
        <p:spPr>
          <a:xfrm>
            <a:off x="1828932" y="2290839"/>
            <a:ext cx="1752312" cy="656053"/>
          </a:xfrm>
          <a:custGeom>
            <a:avLst/>
            <a:gdLst/>
            <a:ahLst/>
            <a:cxnLst>
              <a:cxn ang="3cd4">
                <a:pos x="hc" y="t"/>
              </a:cxn>
              <a:cxn ang="cd2">
                <a:pos x="l" y="vc"/>
              </a:cxn>
              <a:cxn ang="cd4">
                <a:pos x="hc" y="b"/>
              </a:cxn>
              <a:cxn ang="0">
                <a:pos x="r" y="vc"/>
              </a:cxn>
            </a:cxnLst>
            <a:rect l="l" t="t" r="r" b="b"/>
            <a:pathLst>
              <a:path w="660" h="248">
                <a:moveTo>
                  <a:pt x="660" y="124"/>
                </a:moveTo>
                <a:lnTo>
                  <a:pt x="536" y="0"/>
                </a:lnTo>
                <a:lnTo>
                  <a:pt x="0" y="0"/>
                </a:lnTo>
                <a:lnTo>
                  <a:pt x="124" y="124"/>
                </a:lnTo>
                <a:lnTo>
                  <a:pt x="0" y="248"/>
                </a:lnTo>
                <a:lnTo>
                  <a:pt x="536" y="248"/>
                </a:lnTo>
                <a:close/>
              </a:path>
            </a:pathLst>
          </a:custGeom>
          <a:solidFill>
            <a:schemeClr val="accent2"/>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dirty="0">
              <a:latin typeface="Lato" charset="0"/>
              <a:ea typeface="Lato" charset="0"/>
              <a:cs typeface="Lato" charset="0"/>
            </a:endParaRPr>
          </a:p>
        </p:txBody>
      </p:sp>
      <p:sp>
        <p:nvSpPr>
          <p:cNvPr id="9" name="Freeform: Shape 7433">
            <a:extLst>
              <a:ext uri="{FF2B5EF4-FFF2-40B4-BE49-F238E27FC236}">
                <a16:creationId xmlns:a16="http://schemas.microsoft.com/office/drawing/2014/main" id="{38BBEBBB-390E-F647-F849-C9274B0F8316}"/>
              </a:ext>
            </a:extLst>
          </p:cNvPr>
          <p:cNvSpPr/>
          <p:nvPr/>
        </p:nvSpPr>
        <p:spPr>
          <a:xfrm>
            <a:off x="3340328" y="2289826"/>
            <a:ext cx="478888" cy="656053"/>
          </a:xfrm>
          <a:custGeom>
            <a:avLst/>
            <a:gdLst/>
            <a:ahLst/>
            <a:cxnLst>
              <a:cxn ang="3cd4">
                <a:pos x="hc" y="t"/>
              </a:cxn>
              <a:cxn ang="cd2">
                <a:pos x="l" y="vc"/>
              </a:cxn>
              <a:cxn ang="cd4">
                <a:pos x="hc" y="b"/>
              </a:cxn>
              <a:cxn ang="0">
                <a:pos x="r" y="vc"/>
              </a:cxn>
            </a:cxnLst>
            <a:rect l="l" t="t" r="r" b="b"/>
            <a:pathLst>
              <a:path w="181" h="248">
                <a:moveTo>
                  <a:pt x="181" y="124"/>
                </a:moveTo>
                <a:lnTo>
                  <a:pt x="57" y="0"/>
                </a:lnTo>
                <a:lnTo>
                  <a:pt x="0" y="0"/>
                </a:lnTo>
                <a:lnTo>
                  <a:pt x="125" y="124"/>
                </a:lnTo>
                <a:lnTo>
                  <a:pt x="0" y="248"/>
                </a:lnTo>
                <a:lnTo>
                  <a:pt x="57" y="248"/>
                </a:lnTo>
                <a:close/>
              </a:path>
            </a:pathLst>
          </a:custGeom>
          <a:solidFill>
            <a:schemeClr val="accent1">
              <a:lumMod val="75000"/>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Lato" charset="0"/>
              <a:ea typeface="Lato" charset="0"/>
              <a:cs typeface="Lato" charset="0"/>
            </a:endParaRPr>
          </a:p>
        </p:txBody>
      </p:sp>
      <p:sp>
        <p:nvSpPr>
          <p:cNvPr id="16" name="Freeform: Shape 7434">
            <a:extLst>
              <a:ext uri="{FF2B5EF4-FFF2-40B4-BE49-F238E27FC236}">
                <a16:creationId xmlns:a16="http://schemas.microsoft.com/office/drawing/2014/main" id="{54D9B9A2-8E56-2555-B621-5DA0A91A07A0}"/>
              </a:ext>
            </a:extLst>
          </p:cNvPr>
          <p:cNvSpPr/>
          <p:nvPr/>
        </p:nvSpPr>
        <p:spPr>
          <a:xfrm>
            <a:off x="8095399" y="4795672"/>
            <a:ext cx="468056" cy="659147"/>
          </a:xfrm>
          <a:custGeom>
            <a:avLst/>
            <a:gdLst/>
            <a:ahLst/>
            <a:cxnLst>
              <a:cxn ang="3cd4">
                <a:pos x="hc" y="t"/>
              </a:cxn>
              <a:cxn ang="cd2">
                <a:pos x="l" y="vc"/>
              </a:cxn>
              <a:cxn ang="cd4">
                <a:pos x="hc" y="b"/>
              </a:cxn>
              <a:cxn ang="0">
                <a:pos x="r" y="vc"/>
              </a:cxn>
            </a:cxnLst>
            <a:rect l="l" t="t" r="r" b="b"/>
            <a:pathLst>
              <a:path w="177" h="249">
                <a:moveTo>
                  <a:pt x="53" y="0"/>
                </a:moveTo>
                <a:lnTo>
                  <a:pt x="0" y="0"/>
                </a:lnTo>
                <a:lnTo>
                  <a:pt x="124" y="124"/>
                </a:lnTo>
                <a:lnTo>
                  <a:pt x="0" y="249"/>
                </a:lnTo>
                <a:lnTo>
                  <a:pt x="53" y="249"/>
                </a:lnTo>
                <a:lnTo>
                  <a:pt x="177" y="124"/>
                </a:lnTo>
                <a:close/>
              </a:path>
            </a:pathLst>
          </a:custGeom>
          <a:solidFill>
            <a:schemeClr val="accent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Lato" charset="0"/>
              <a:ea typeface="Lato" charset="0"/>
              <a:cs typeface="Lato" charset="0"/>
            </a:endParaRPr>
          </a:p>
        </p:txBody>
      </p:sp>
      <p:sp>
        <p:nvSpPr>
          <p:cNvPr id="18" name="Freeform: Shape 7435">
            <a:extLst>
              <a:ext uri="{FF2B5EF4-FFF2-40B4-BE49-F238E27FC236}">
                <a16:creationId xmlns:a16="http://schemas.microsoft.com/office/drawing/2014/main" id="{AC064C87-ECB9-E079-C20A-C386031904B8}"/>
              </a:ext>
            </a:extLst>
          </p:cNvPr>
          <p:cNvSpPr/>
          <p:nvPr/>
        </p:nvSpPr>
        <p:spPr>
          <a:xfrm>
            <a:off x="2941354" y="3243734"/>
            <a:ext cx="5660007" cy="1254083"/>
          </a:xfrm>
          <a:custGeom>
            <a:avLst/>
            <a:gdLst/>
            <a:ahLst/>
            <a:cxnLst>
              <a:cxn ang="3cd4">
                <a:pos x="hc" y="t"/>
              </a:cxn>
              <a:cxn ang="cd2">
                <a:pos x="l" y="vc"/>
              </a:cxn>
              <a:cxn ang="cd4">
                <a:pos x="hc" y="b"/>
              </a:cxn>
              <a:cxn ang="0">
                <a:pos x="r" y="vc"/>
              </a:cxn>
            </a:cxnLst>
            <a:rect l="l" t="t" r="r" b="b"/>
            <a:pathLst>
              <a:path w="2130" h="473">
                <a:moveTo>
                  <a:pt x="2130" y="0"/>
                </a:moveTo>
                <a:lnTo>
                  <a:pt x="1881" y="0"/>
                </a:lnTo>
                <a:cubicBezTo>
                  <a:pt x="1881" y="62"/>
                  <a:pt x="1832" y="112"/>
                  <a:pt x="1770" y="112"/>
                </a:cubicBezTo>
                <a:lnTo>
                  <a:pt x="1427" y="112"/>
                </a:lnTo>
                <a:lnTo>
                  <a:pt x="360" y="112"/>
                </a:lnTo>
                <a:lnTo>
                  <a:pt x="352" y="112"/>
                </a:lnTo>
                <a:lnTo>
                  <a:pt x="352" y="113"/>
                </a:lnTo>
                <a:cubicBezTo>
                  <a:pt x="157" y="117"/>
                  <a:pt x="0" y="277"/>
                  <a:pt x="0" y="473"/>
                </a:cubicBezTo>
                <a:lnTo>
                  <a:pt x="248" y="473"/>
                </a:lnTo>
                <a:cubicBezTo>
                  <a:pt x="248" y="411"/>
                  <a:pt x="298" y="361"/>
                  <a:pt x="360" y="361"/>
                </a:cubicBezTo>
                <a:lnTo>
                  <a:pt x="703" y="361"/>
                </a:lnTo>
                <a:lnTo>
                  <a:pt x="1770" y="361"/>
                </a:lnTo>
                <a:cubicBezTo>
                  <a:pt x="1969" y="361"/>
                  <a:pt x="2130" y="199"/>
                  <a:pt x="2130" y="0"/>
                </a:cubicBez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200">
              <a:latin typeface="Aptos Light" panose="020B0004020202020204" pitchFamily="34" charset="0"/>
              <a:ea typeface="Lato" charset="0"/>
              <a:cs typeface="Lato" charset="0"/>
            </a:endParaRPr>
          </a:p>
        </p:txBody>
      </p:sp>
      <p:sp>
        <p:nvSpPr>
          <p:cNvPr id="19" name="Freeform: Shape 7436">
            <a:extLst>
              <a:ext uri="{FF2B5EF4-FFF2-40B4-BE49-F238E27FC236}">
                <a16:creationId xmlns:a16="http://schemas.microsoft.com/office/drawing/2014/main" id="{B21802F3-1E8B-50E7-7584-A5CD0758A1DA}"/>
              </a:ext>
            </a:extLst>
          </p:cNvPr>
          <p:cNvSpPr/>
          <p:nvPr/>
        </p:nvSpPr>
        <p:spPr>
          <a:xfrm>
            <a:off x="2940267" y="4497817"/>
            <a:ext cx="5375305" cy="957002"/>
          </a:xfrm>
          <a:custGeom>
            <a:avLst/>
            <a:gdLst/>
            <a:ahLst/>
            <a:cxnLst>
              <a:cxn ang="3cd4">
                <a:pos x="hc" y="t"/>
              </a:cxn>
              <a:cxn ang="cd2">
                <a:pos x="l" y="vc"/>
              </a:cxn>
              <a:cxn ang="cd4">
                <a:pos x="hc" y="b"/>
              </a:cxn>
              <a:cxn ang="0">
                <a:pos x="r" y="vc"/>
              </a:cxn>
            </a:cxnLst>
            <a:rect l="l" t="t" r="r" b="b"/>
            <a:pathLst>
              <a:path w="2023" h="361">
                <a:moveTo>
                  <a:pt x="1899" y="112"/>
                </a:moveTo>
                <a:lnTo>
                  <a:pt x="703" y="112"/>
                </a:lnTo>
                <a:lnTo>
                  <a:pt x="365" y="112"/>
                </a:lnTo>
                <a:lnTo>
                  <a:pt x="360" y="112"/>
                </a:lnTo>
                <a:cubicBezTo>
                  <a:pt x="298" y="112"/>
                  <a:pt x="248" y="62"/>
                  <a:pt x="248" y="0"/>
                </a:cubicBezTo>
                <a:lnTo>
                  <a:pt x="0" y="0"/>
                </a:lnTo>
                <a:cubicBezTo>
                  <a:pt x="0" y="199"/>
                  <a:pt x="161" y="361"/>
                  <a:pt x="360" y="361"/>
                </a:cubicBezTo>
                <a:cubicBezTo>
                  <a:pt x="362" y="361"/>
                  <a:pt x="364" y="360"/>
                  <a:pt x="365" y="360"/>
                </a:cubicBezTo>
                <a:lnTo>
                  <a:pt x="365" y="361"/>
                </a:lnTo>
                <a:lnTo>
                  <a:pt x="1899" y="361"/>
                </a:lnTo>
                <a:lnTo>
                  <a:pt x="2023" y="236"/>
                </a:ln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dirty="0">
              <a:latin typeface="Lato" charset="0"/>
              <a:ea typeface="Lato" charset="0"/>
              <a:cs typeface="Lato" charset="0"/>
            </a:endParaRPr>
          </a:p>
        </p:txBody>
      </p:sp>
      <p:sp>
        <p:nvSpPr>
          <p:cNvPr id="20" name="Text Placeholder 2">
            <a:extLst>
              <a:ext uri="{FF2B5EF4-FFF2-40B4-BE49-F238E27FC236}">
                <a16:creationId xmlns:a16="http://schemas.microsoft.com/office/drawing/2014/main" id="{10964FA1-E3BD-32DA-8AE8-D456AE055AD8}"/>
              </a:ext>
            </a:extLst>
          </p:cNvPr>
          <p:cNvSpPr>
            <a:spLocks noGrp="1"/>
          </p:cNvSpPr>
          <p:nvPr>
            <p:ph type="body" sz="quarter" idx="13" hasCustomPrompt="1"/>
          </p:nvPr>
        </p:nvSpPr>
        <p:spPr>
          <a:xfrm>
            <a:off x="2263013" y="2286732"/>
            <a:ext cx="1000588" cy="658627"/>
          </a:xfrm>
          <a:prstGeom prst="rect">
            <a:avLst/>
          </a:prstGeom>
        </p:spPr>
        <p:txBody>
          <a:bodyPr lIns="0" tIns="72000" rIns="0" bIns="7200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Aptos Light" panose="020B00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title</a:t>
            </a:r>
            <a:endParaRPr lang="da-DK" dirty="0"/>
          </a:p>
        </p:txBody>
      </p:sp>
      <p:sp>
        <p:nvSpPr>
          <p:cNvPr id="21" name="Text Placeholder 2">
            <a:extLst>
              <a:ext uri="{FF2B5EF4-FFF2-40B4-BE49-F238E27FC236}">
                <a16:creationId xmlns:a16="http://schemas.microsoft.com/office/drawing/2014/main" id="{219482C4-54A4-6BE1-D532-4DF9B73E85FA}"/>
              </a:ext>
            </a:extLst>
          </p:cNvPr>
          <p:cNvSpPr>
            <a:spLocks noGrp="1"/>
          </p:cNvSpPr>
          <p:nvPr>
            <p:ph type="body" sz="quarter" idx="14" hasCustomPrompt="1"/>
          </p:nvPr>
        </p:nvSpPr>
        <p:spPr>
          <a:xfrm>
            <a:off x="8601361" y="4768777"/>
            <a:ext cx="2208325" cy="188729"/>
          </a:xfrm>
          <a:prstGeom prst="rect">
            <a:avLst/>
          </a:prstGeom>
        </p:spPr>
        <p:txBody>
          <a:bodyPr>
            <a:noAutofit/>
          </a:bodyPr>
          <a:lstStyle>
            <a:lvl1pPr marL="0" indent="0" algn="l">
              <a:lnSpc>
                <a:spcPts val="800"/>
              </a:lnSpc>
              <a:buNone/>
              <a:defRPr sz="1400">
                <a:latin typeface="Aptos Light" panose="020B0004020202020204" pitchFamily="34" charset="0"/>
              </a:defRPr>
            </a:lvl1pPr>
          </a:lstStyle>
          <a:p>
            <a:pPr lvl="0"/>
            <a:r>
              <a:rPr lang="en-US" dirty="0"/>
              <a:t>Click to edit title</a:t>
            </a:r>
            <a:endParaRPr lang="da-DK" dirty="0"/>
          </a:p>
        </p:txBody>
      </p:sp>
      <p:sp>
        <p:nvSpPr>
          <p:cNvPr id="22" name="Text Placeholder 2">
            <a:extLst>
              <a:ext uri="{FF2B5EF4-FFF2-40B4-BE49-F238E27FC236}">
                <a16:creationId xmlns:a16="http://schemas.microsoft.com/office/drawing/2014/main" id="{40EAD83E-1F79-146D-5D9A-20C1E437B37C}"/>
              </a:ext>
            </a:extLst>
          </p:cNvPr>
          <p:cNvSpPr>
            <a:spLocks noGrp="1"/>
          </p:cNvSpPr>
          <p:nvPr>
            <p:ph type="body" sz="quarter" idx="15" hasCustomPrompt="1"/>
          </p:nvPr>
        </p:nvSpPr>
        <p:spPr>
          <a:xfrm>
            <a:off x="8601361" y="4987896"/>
            <a:ext cx="2208325" cy="1045511"/>
          </a:xfrm>
          <a:prstGeom prst="rect">
            <a:avLst/>
          </a:prstGeom>
        </p:spPr>
        <p:txBody>
          <a:bodyPr>
            <a:noAutofit/>
          </a:bodyPr>
          <a:lstStyle>
            <a:lvl1pPr marL="0" indent="0" algn="l">
              <a:lnSpc>
                <a:spcPts val="800"/>
              </a:lnSpc>
              <a:buNone/>
              <a:defRPr sz="1400">
                <a:latin typeface="Aptos Light" panose="020B0004020202020204" pitchFamily="34" charset="0"/>
              </a:defRPr>
            </a:lvl1pPr>
          </a:lstStyle>
          <a:p>
            <a:pPr lvl="0"/>
            <a:r>
              <a:rPr lang="en-US" dirty="0"/>
              <a:t>Click to edit text</a:t>
            </a:r>
          </a:p>
        </p:txBody>
      </p:sp>
      <p:sp>
        <p:nvSpPr>
          <p:cNvPr id="33" name="Text Placeholder 16">
            <a:extLst>
              <a:ext uri="{FF2B5EF4-FFF2-40B4-BE49-F238E27FC236}">
                <a16:creationId xmlns:a16="http://schemas.microsoft.com/office/drawing/2014/main" id="{3E5F81C2-F36B-1B3C-9464-CD3EEE7B0804}"/>
              </a:ext>
            </a:extLst>
          </p:cNvPr>
          <p:cNvSpPr>
            <a:spLocks noGrp="1"/>
          </p:cNvSpPr>
          <p:nvPr>
            <p:ph type="body" sz="quarter" idx="16" hasCustomPrompt="1"/>
          </p:nvPr>
        </p:nvSpPr>
        <p:spPr>
          <a:xfrm>
            <a:off x="1973246" y="4300114"/>
            <a:ext cx="1438275" cy="650811"/>
          </a:xfrm>
          <a:prstGeom prst="rect">
            <a:avLst/>
          </a:prstGeom>
        </p:spPr>
        <p:txBody>
          <a:bodyPr>
            <a:noAutofit/>
          </a:bodyPr>
          <a:lstStyle>
            <a:lvl1pPr marL="0" indent="0" algn="ctr">
              <a:buNone/>
              <a:defRPr sz="3600">
                <a:solidFill>
                  <a:schemeClr val="accent6"/>
                </a:solidFill>
                <a:latin typeface="Aptos Black" panose="020B0004020202020204" pitchFamily="34" charset="0"/>
                <a:ea typeface="Segoe UI Black" panose="020B0A02040204020203" pitchFamily="34" charset="0"/>
              </a:defRPr>
            </a:lvl1pPr>
            <a:lvl5pPr>
              <a:defRPr/>
            </a:lvl5pPr>
          </a:lstStyle>
          <a:p>
            <a:pPr lvl="0"/>
            <a:r>
              <a:rPr lang="da-DK" dirty="0"/>
              <a:t>35%</a:t>
            </a:r>
          </a:p>
        </p:txBody>
      </p:sp>
      <p:sp>
        <p:nvSpPr>
          <p:cNvPr id="34" name="Text Placeholder 16">
            <a:extLst>
              <a:ext uri="{FF2B5EF4-FFF2-40B4-BE49-F238E27FC236}">
                <a16:creationId xmlns:a16="http://schemas.microsoft.com/office/drawing/2014/main" id="{195D4091-8D46-DC25-05A7-C5F393AE3199}"/>
              </a:ext>
            </a:extLst>
          </p:cNvPr>
          <p:cNvSpPr>
            <a:spLocks noGrp="1"/>
          </p:cNvSpPr>
          <p:nvPr>
            <p:ph type="body" sz="quarter" idx="17" hasCustomPrompt="1"/>
          </p:nvPr>
        </p:nvSpPr>
        <p:spPr>
          <a:xfrm>
            <a:off x="8095399" y="2953781"/>
            <a:ext cx="1438275" cy="650811"/>
          </a:xfrm>
          <a:prstGeom prst="rect">
            <a:avLst/>
          </a:prstGeom>
        </p:spPr>
        <p:txBody>
          <a:bodyPr>
            <a:noAutofit/>
          </a:bodyPr>
          <a:lstStyle>
            <a:lvl1pPr marL="0" indent="0" algn="ctr">
              <a:buNone/>
              <a:defRPr sz="3600">
                <a:solidFill>
                  <a:schemeClr val="accent6"/>
                </a:solidFill>
                <a:latin typeface="Aptos Black" panose="020B0004020202020204" pitchFamily="34" charset="0"/>
                <a:ea typeface="Segoe UI Black" panose="020B0A02040204020203" pitchFamily="34" charset="0"/>
              </a:defRPr>
            </a:lvl1pPr>
            <a:lvl5pPr>
              <a:defRPr/>
            </a:lvl5pPr>
          </a:lstStyle>
          <a:p>
            <a:pPr lvl="0"/>
            <a:r>
              <a:rPr lang="da-DK" dirty="0"/>
              <a:t>35%</a:t>
            </a:r>
          </a:p>
        </p:txBody>
      </p:sp>
      <p:sp>
        <p:nvSpPr>
          <p:cNvPr id="36" name="Text Placeholder 2">
            <a:extLst>
              <a:ext uri="{FF2B5EF4-FFF2-40B4-BE49-F238E27FC236}">
                <a16:creationId xmlns:a16="http://schemas.microsoft.com/office/drawing/2014/main" id="{1F62C844-7120-EF6C-F688-0E73CB9B3A49}"/>
              </a:ext>
            </a:extLst>
          </p:cNvPr>
          <p:cNvSpPr>
            <a:spLocks noGrp="1"/>
          </p:cNvSpPr>
          <p:nvPr>
            <p:ph type="body" sz="quarter" idx="18" hasCustomPrompt="1"/>
          </p:nvPr>
        </p:nvSpPr>
        <p:spPr>
          <a:xfrm>
            <a:off x="4759970" y="1803420"/>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37" name="Text Placeholder 2">
            <a:extLst>
              <a:ext uri="{FF2B5EF4-FFF2-40B4-BE49-F238E27FC236}">
                <a16:creationId xmlns:a16="http://schemas.microsoft.com/office/drawing/2014/main" id="{4A0BFFB5-3814-9AC7-9B2F-1DE2AF755225}"/>
              </a:ext>
            </a:extLst>
          </p:cNvPr>
          <p:cNvSpPr>
            <a:spLocks noGrp="1"/>
          </p:cNvSpPr>
          <p:nvPr>
            <p:ph type="body" sz="quarter" idx="19" hasCustomPrompt="1"/>
          </p:nvPr>
        </p:nvSpPr>
        <p:spPr>
          <a:xfrm>
            <a:off x="4745387" y="3060982"/>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41" name="Text Placeholder 2">
            <a:extLst>
              <a:ext uri="{FF2B5EF4-FFF2-40B4-BE49-F238E27FC236}">
                <a16:creationId xmlns:a16="http://schemas.microsoft.com/office/drawing/2014/main" id="{D7246187-FD20-89A6-0E37-69BF973E8E5C}"/>
              </a:ext>
            </a:extLst>
          </p:cNvPr>
          <p:cNvSpPr>
            <a:spLocks noGrp="1"/>
          </p:cNvSpPr>
          <p:nvPr>
            <p:ph type="body" sz="quarter" idx="20" hasCustomPrompt="1"/>
          </p:nvPr>
        </p:nvSpPr>
        <p:spPr>
          <a:xfrm>
            <a:off x="4759970" y="4313985"/>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42" name="Text Placeholder 2">
            <a:extLst>
              <a:ext uri="{FF2B5EF4-FFF2-40B4-BE49-F238E27FC236}">
                <a16:creationId xmlns:a16="http://schemas.microsoft.com/office/drawing/2014/main" id="{328B358F-8FA1-D894-1446-AA2EDD69A6ED}"/>
              </a:ext>
            </a:extLst>
          </p:cNvPr>
          <p:cNvSpPr>
            <a:spLocks noGrp="1"/>
          </p:cNvSpPr>
          <p:nvPr>
            <p:ph type="body" sz="quarter" idx="24" hasCustomPrompt="1"/>
          </p:nvPr>
        </p:nvSpPr>
        <p:spPr>
          <a:xfrm>
            <a:off x="3942771" y="4794659"/>
            <a:ext cx="3771620" cy="657066"/>
          </a:xfrm>
          <a:prstGeom prst="rect">
            <a:avLst/>
          </a:prstGeom>
        </p:spPr>
        <p:txBody>
          <a:bodyPr lIns="0" tIns="108000" rIns="0" bIns="108000" anchor="t">
            <a:noAutofit/>
          </a:bodyPr>
          <a:lstStyle>
            <a:lvl1pPr marL="0" indent="0" algn="ctr">
              <a:lnSpc>
                <a:spcPts val="800"/>
              </a:lnSpc>
              <a:buNone/>
              <a:defRPr sz="1200">
                <a:latin typeface="Aptos Light" panose="020B0004020202020204" pitchFamily="34" charset="0"/>
              </a:defRPr>
            </a:lvl1pPr>
          </a:lstStyle>
          <a:p>
            <a:pPr lvl="0"/>
            <a:r>
              <a:rPr lang="en-US" dirty="0"/>
              <a:t>Click to edit text</a:t>
            </a:r>
          </a:p>
        </p:txBody>
      </p:sp>
      <p:sp>
        <p:nvSpPr>
          <p:cNvPr id="43" name="Text Placeholder 2">
            <a:extLst>
              <a:ext uri="{FF2B5EF4-FFF2-40B4-BE49-F238E27FC236}">
                <a16:creationId xmlns:a16="http://schemas.microsoft.com/office/drawing/2014/main" id="{281C9EDD-2810-B70C-E6A0-306276A9FC1E}"/>
              </a:ext>
            </a:extLst>
          </p:cNvPr>
          <p:cNvSpPr>
            <a:spLocks noGrp="1"/>
          </p:cNvSpPr>
          <p:nvPr>
            <p:ph type="body" sz="quarter" idx="25" hasCustomPrompt="1"/>
          </p:nvPr>
        </p:nvSpPr>
        <p:spPr>
          <a:xfrm>
            <a:off x="3928189" y="2288293"/>
            <a:ext cx="3771619" cy="657066"/>
          </a:xfrm>
          <a:prstGeom prst="rect">
            <a:avLst/>
          </a:prstGeom>
        </p:spPr>
        <p:txBody>
          <a:bodyPr lIns="0" tIns="108000" rIns="0" bIns="108000" anchor="t">
            <a:noAutofit/>
          </a:bodyPr>
          <a:lstStyle>
            <a:lvl1pPr marL="0" indent="0" algn="ctr">
              <a:lnSpc>
                <a:spcPts val="800"/>
              </a:lnSpc>
              <a:buNone/>
              <a:defRPr sz="1400">
                <a:latin typeface="+mj-lt"/>
              </a:defRPr>
            </a:lvl1pPr>
          </a:lstStyle>
          <a:p>
            <a:pPr lvl="0"/>
            <a:r>
              <a:rPr lang="en-US" dirty="0"/>
              <a:t>Click to edit text</a:t>
            </a:r>
          </a:p>
        </p:txBody>
      </p:sp>
      <p:sp>
        <p:nvSpPr>
          <p:cNvPr id="44" name="Text Placeholder 2">
            <a:extLst>
              <a:ext uri="{FF2B5EF4-FFF2-40B4-BE49-F238E27FC236}">
                <a16:creationId xmlns:a16="http://schemas.microsoft.com/office/drawing/2014/main" id="{EE1115D3-2DDC-EC19-9DA2-6A35E63869DE}"/>
              </a:ext>
            </a:extLst>
          </p:cNvPr>
          <p:cNvSpPr>
            <a:spLocks noGrp="1"/>
          </p:cNvSpPr>
          <p:nvPr>
            <p:ph type="body" sz="quarter" idx="26" hasCustomPrompt="1"/>
          </p:nvPr>
        </p:nvSpPr>
        <p:spPr>
          <a:xfrm>
            <a:off x="3928189" y="3541262"/>
            <a:ext cx="3771620" cy="657066"/>
          </a:xfrm>
          <a:prstGeom prst="rect">
            <a:avLst/>
          </a:prstGeom>
        </p:spPr>
        <p:txBody>
          <a:bodyPr lIns="0" tIns="108000" rIns="0" bIns="108000" anchor="t">
            <a:noAutofit/>
          </a:bodyPr>
          <a:lstStyle>
            <a:lvl1pPr marL="0" indent="0" algn="ctr">
              <a:lnSpc>
                <a:spcPts val="800"/>
              </a:lnSpc>
              <a:buNone/>
              <a:defRPr sz="1400">
                <a:latin typeface="+mj-lt"/>
              </a:defRPr>
            </a:lvl1pPr>
          </a:lstStyle>
          <a:p>
            <a:pPr lvl="0"/>
            <a:r>
              <a:rPr lang="en-US" dirty="0"/>
              <a:t>Click to edit text</a:t>
            </a:r>
          </a:p>
        </p:txBody>
      </p:sp>
      <p:sp>
        <p:nvSpPr>
          <p:cNvPr id="45" name="Footer Placeholder 4">
            <a:extLst>
              <a:ext uri="{FF2B5EF4-FFF2-40B4-BE49-F238E27FC236}">
                <a16:creationId xmlns:a16="http://schemas.microsoft.com/office/drawing/2014/main" id="{E9AC4F1C-44C9-DE9C-64EE-E7600671BDD4}"/>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 name="Slide Number Placeholder 5">
            <a:extLst>
              <a:ext uri="{FF2B5EF4-FFF2-40B4-BE49-F238E27FC236}">
                <a16:creationId xmlns:a16="http://schemas.microsoft.com/office/drawing/2014/main" id="{6710B3E2-6394-D351-7C8E-A92C997F4FC3}"/>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47" name="Title Placeholder 1">
            <a:extLst>
              <a:ext uri="{FF2B5EF4-FFF2-40B4-BE49-F238E27FC236}">
                <a16:creationId xmlns:a16="http://schemas.microsoft.com/office/drawing/2014/main" id="{00FD94C8-2608-A720-C366-9377E850FDD9}"/>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8" name="Subtitle 2">
            <a:extLst>
              <a:ext uri="{FF2B5EF4-FFF2-40B4-BE49-F238E27FC236}">
                <a16:creationId xmlns:a16="http://schemas.microsoft.com/office/drawing/2014/main" id="{D0774A9A-EFBF-EB09-05EA-32923B2A9B04}"/>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9337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me journey">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9E3A4EE2-0A96-EBBA-E9C9-F96F0D588F0B}"/>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Slide Number Placeholder 5">
            <a:extLst>
              <a:ext uri="{FF2B5EF4-FFF2-40B4-BE49-F238E27FC236}">
                <a16:creationId xmlns:a16="http://schemas.microsoft.com/office/drawing/2014/main" id="{7693E79A-928D-7A2B-8F9F-2880EE6333FF}"/>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cxnSp>
        <p:nvCxnSpPr>
          <p:cNvPr id="12" name="Straight Connector 11">
            <a:extLst>
              <a:ext uri="{FF2B5EF4-FFF2-40B4-BE49-F238E27FC236}">
                <a16:creationId xmlns:a16="http://schemas.microsoft.com/office/drawing/2014/main" id="{7BCA5167-1B4F-147F-0070-C7F33A24A0C1}"/>
              </a:ext>
            </a:extLst>
          </p:cNvPr>
          <p:cNvCxnSpPr>
            <a:cxnSpLocks/>
          </p:cNvCxnSpPr>
          <p:nvPr/>
        </p:nvCxnSpPr>
        <p:spPr>
          <a:xfrm>
            <a:off x="359400" y="2058487"/>
            <a:ext cx="11473200" cy="0"/>
          </a:xfrm>
          <a:prstGeom prst="line">
            <a:avLst/>
          </a:prstGeom>
          <a:ln w="12700">
            <a:solidFill>
              <a:schemeClr val="accent5"/>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D73700-1E27-6B76-CC1E-CA8F6A84BAB2}"/>
              </a:ext>
            </a:extLst>
          </p:cNvPr>
          <p:cNvCxnSpPr>
            <a:cxnSpLocks/>
          </p:cNvCxnSpPr>
          <p:nvPr/>
        </p:nvCxnSpPr>
        <p:spPr>
          <a:xfrm>
            <a:off x="126330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D6428A1-E7B4-6914-8248-0EFBD33F4E38}"/>
              </a:ext>
            </a:extLst>
          </p:cNvPr>
          <p:cNvCxnSpPr>
            <a:cxnSpLocks/>
          </p:cNvCxnSpPr>
          <p:nvPr/>
        </p:nvCxnSpPr>
        <p:spPr>
          <a:xfrm>
            <a:off x="3190313"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E00B0D-C64A-2FC3-1F6A-ED09F42DB855}"/>
              </a:ext>
            </a:extLst>
          </p:cNvPr>
          <p:cNvCxnSpPr>
            <a:cxnSpLocks/>
          </p:cNvCxnSpPr>
          <p:nvPr/>
        </p:nvCxnSpPr>
        <p:spPr>
          <a:xfrm>
            <a:off x="5117325"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AA8D67-2758-5A06-2E07-864312EEDB1D}"/>
              </a:ext>
            </a:extLst>
          </p:cNvPr>
          <p:cNvCxnSpPr>
            <a:cxnSpLocks/>
          </p:cNvCxnSpPr>
          <p:nvPr/>
        </p:nvCxnSpPr>
        <p:spPr>
          <a:xfrm>
            <a:off x="7057885"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8CC897-D9DA-9CE1-46B7-74925250FE23}"/>
              </a:ext>
            </a:extLst>
          </p:cNvPr>
          <p:cNvCxnSpPr>
            <a:cxnSpLocks/>
          </p:cNvCxnSpPr>
          <p:nvPr/>
        </p:nvCxnSpPr>
        <p:spPr>
          <a:xfrm>
            <a:off x="8984898"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13DC9A-F6E4-0CAF-0872-24F20675D2AE}"/>
              </a:ext>
            </a:extLst>
          </p:cNvPr>
          <p:cNvCxnSpPr>
            <a:cxnSpLocks/>
          </p:cNvCxnSpPr>
          <p:nvPr/>
        </p:nvCxnSpPr>
        <p:spPr>
          <a:xfrm>
            <a:off x="10945778"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C1D0387-4306-C765-27F2-164041ADE64D}"/>
              </a:ext>
            </a:extLst>
          </p:cNvPr>
          <p:cNvGrpSpPr/>
          <p:nvPr/>
        </p:nvGrpSpPr>
        <p:grpSpPr>
          <a:xfrm>
            <a:off x="359400" y="2295553"/>
            <a:ext cx="11473200" cy="3357873"/>
            <a:chOff x="438150" y="1937173"/>
            <a:chExt cx="11638198" cy="3357873"/>
          </a:xfrm>
        </p:grpSpPr>
        <p:sp>
          <p:nvSpPr>
            <p:cNvPr id="21" name="Rectangle 20">
              <a:extLst>
                <a:ext uri="{FF2B5EF4-FFF2-40B4-BE49-F238E27FC236}">
                  <a16:creationId xmlns:a16="http://schemas.microsoft.com/office/drawing/2014/main" id="{ED5D4FEA-66D0-F04B-E5F5-E69A2BD9888B}"/>
                </a:ext>
              </a:extLst>
            </p:cNvPr>
            <p:cNvSpPr/>
            <p:nvPr/>
          </p:nvSpPr>
          <p:spPr>
            <a:xfrm>
              <a:off x="438150" y="1937173"/>
              <a:ext cx="1833798" cy="33534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3" name="Rectangle 22">
              <a:extLst>
                <a:ext uri="{FF2B5EF4-FFF2-40B4-BE49-F238E27FC236}">
                  <a16:creationId xmlns:a16="http://schemas.microsoft.com/office/drawing/2014/main" id="{9DC86272-B9BE-2BAA-A316-1D9381165156}"/>
                </a:ext>
              </a:extLst>
            </p:cNvPr>
            <p:cNvSpPr/>
            <p:nvPr/>
          </p:nvSpPr>
          <p:spPr>
            <a:xfrm>
              <a:off x="2399030" y="1941616"/>
              <a:ext cx="1833798" cy="335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4" name="Rectangle 23">
              <a:extLst>
                <a:ext uri="{FF2B5EF4-FFF2-40B4-BE49-F238E27FC236}">
                  <a16:creationId xmlns:a16="http://schemas.microsoft.com/office/drawing/2014/main" id="{F4C2772D-22DE-C214-796E-21DD0C1E6D93}"/>
                </a:ext>
              </a:extLst>
            </p:cNvPr>
            <p:cNvSpPr/>
            <p:nvPr/>
          </p:nvSpPr>
          <p:spPr>
            <a:xfrm>
              <a:off x="4359910" y="1937173"/>
              <a:ext cx="1833798" cy="335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5" name="Rectangle 24">
              <a:extLst>
                <a:ext uri="{FF2B5EF4-FFF2-40B4-BE49-F238E27FC236}">
                  <a16:creationId xmlns:a16="http://schemas.microsoft.com/office/drawing/2014/main" id="{CB267236-3CF6-BD45-70AE-851CDA35F780}"/>
                </a:ext>
              </a:extLst>
            </p:cNvPr>
            <p:cNvSpPr/>
            <p:nvPr/>
          </p:nvSpPr>
          <p:spPr>
            <a:xfrm>
              <a:off x="6320790" y="1937173"/>
              <a:ext cx="1833798" cy="335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6" name="Rectangle 25">
              <a:extLst>
                <a:ext uri="{FF2B5EF4-FFF2-40B4-BE49-F238E27FC236}">
                  <a16:creationId xmlns:a16="http://schemas.microsoft.com/office/drawing/2014/main" id="{497A0B4C-80F5-64CD-8EF9-ABC0D0EF5881}"/>
                </a:ext>
              </a:extLst>
            </p:cNvPr>
            <p:cNvSpPr/>
            <p:nvPr/>
          </p:nvSpPr>
          <p:spPr>
            <a:xfrm>
              <a:off x="8281670" y="1937173"/>
              <a:ext cx="1833798" cy="33534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7" name="Rectangle 26">
              <a:extLst>
                <a:ext uri="{FF2B5EF4-FFF2-40B4-BE49-F238E27FC236}">
                  <a16:creationId xmlns:a16="http://schemas.microsoft.com/office/drawing/2014/main" id="{714DA5C2-EAA0-9D6F-CC64-CAE2EAC2244C}"/>
                </a:ext>
              </a:extLst>
            </p:cNvPr>
            <p:cNvSpPr/>
            <p:nvPr/>
          </p:nvSpPr>
          <p:spPr>
            <a:xfrm>
              <a:off x="10242550" y="1937173"/>
              <a:ext cx="1833798" cy="33534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grpSp>
      <p:sp>
        <p:nvSpPr>
          <p:cNvPr id="30" name="Text Placeholder 2">
            <a:extLst>
              <a:ext uri="{FF2B5EF4-FFF2-40B4-BE49-F238E27FC236}">
                <a16:creationId xmlns:a16="http://schemas.microsoft.com/office/drawing/2014/main" id="{15CD96DC-7D44-C289-36CF-7EF6D349FC1C}"/>
              </a:ext>
            </a:extLst>
          </p:cNvPr>
          <p:cNvSpPr>
            <a:spLocks noGrp="1"/>
          </p:cNvSpPr>
          <p:nvPr>
            <p:ph type="body" sz="quarter" idx="18" hasCustomPrompt="1"/>
          </p:nvPr>
        </p:nvSpPr>
        <p:spPr>
          <a:xfrm>
            <a:off x="462224" y="2384223"/>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32" name="Text Placeholder 2">
            <a:extLst>
              <a:ext uri="{FF2B5EF4-FFF2-40B4-BE49-F238E27FC236}">
                <a16:creationId xmlns:a16="http://schemas.microsoft.com/office/drawing/2014/main" id="{25D48E85-3707-279B-ACE5-7C40409D65D6}"/>
              </a:ext>
            </a:extLst>
          </p:cNvPr>
          <p:cNvSpPr>
            <a:spLocks noGrp="1"/>
          </p:cNvSpPr>
          <p:nvPr>
            <p:ph type="body" sz="quarter" idx="25" hasCustomPrompt="1"/>
          </p:nvPr>
        </p:nvSpPr>
        <p:spPr>
          <a:xfrm>
            <a:off x="474795" y="2863630"/>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38" name="Text Placeholder 2">
            <a:extLst>
              <a:ext uri="{FF2B5EF4-FFF2-40B4-BE49-F238E27FC236}">
                <a16:creationId xmlns:a16="http://schemas.microsoft.com/office/drawing/2014/main" id="{3A8DF6EE-71C2-3D73-C60E-9524A98A1719}"/>
              </a:ext>
            </a:extLst>
          </p:cNvPr>
          <p:cNvSpPr>
            <a:spLocks noGrp="1"/>
          </p:cNvSpPr>
          <p:nvPr>
            <p:ph type="body" sz="quarter" idx="29" hasCustomPrompt="1"/>
          </p:nvPr>
        </p:nvSpPr>
        <p:spPr>
          <a:xfrm>
            <a:off x="2389235" y="2389631"/>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39" name="Text Placeholder 2">
            <a:extLst>
              <a:ext uri="{FF2B5EF4-FFF2-40B4-BE49-F238E27FC236}">
                <a16:creationId xmlns:a16="http://schemas.microsoft.com/office/drawing/2014/main" id="{F7D75984-D866-DB81-1108-C5DEE585295F}"/>
              </a:ext>
            </a:extLst>
          </p:cNvPr>
          <p:cNvSpPr>
            <a:spLocks noGrp="1"/>
          </p:cNvSpPr>
          <p:nvPr>
            <p:ph type="body" sz="quarter" idx="30" hasCustomPrompt="1"/>
          </p:nvPr>
        </p:nvSpPr>
        <p:spPr>
          <a:xfrm>
            <a:off x="2401806" y="2869038"/>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40" name="Text Placeholder 2">
            <a:extLst>
              <a:ext uri="{FF2B5EF4-FFF2-40B4-BE49-F238E27FC236}">
                <a16:creationId xmlns:a16="http://schemas.microsoft.com/office/drawing/2014/main" id="{FF012C70-BA52-0687-D944-506A63729602}"/>
              </a:ext>
            </a:extLst>
          </p:cNvPr>
          <p:cNvSpPr>
            <a:spLocks noGrp="1"/>
          </p:cNvSpPr>
          <p:nvPr>
            <p:ph type="body" sz="quarter" idx="32" hasCustomPrompt="1"/>
          </p:nvPr>
        </p:nvSpPr>
        <p:spPr>
          <a:xfrm>
            <a:off x="4329794" y="2384223"/>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53" name="Text Placeholder 2">
            <a:extLst>
              <a:ext uri="{FF2B5EF4-FFF2-40B4-BE49-F238E27FC236}">
                <a16:creationId xmlns:a16="http://schemas.microsoft.com/office/drawing/2014/main" id="{4441630E-2A14-A746-5CF3-49EE5C1BFEB3}"/>
              </a:ext>
            </a:extLst>
          </p:cNvPr>
          <p:cNvSpPr>
            <a:spLocks noGrp="1"/>
          </p:cNvSpPr>
          <p:nvPr>
            <p:ph type="body" sz="quarter" idx="33" hasCustomPrompt="1"/>
          </p:nvPr>
        </p:nvSpPr>
        <p:spPr>
          <a:xfrm>
            <a:off x="4342365" y="2863630"/>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57" name="Text Placeholder 2">
            <a:extLst>
              <a:ext uri="{FF2B5EF4-FFF2-40B4-BE49-F238E27FC236}">
                <a16:creationId xmlns:a16="http://schemas.microsoft.com/office/drawing/2014/main" id="{C190F7C9-47AE-6ECF-B265-22E3F5B5CE16}"/>
              </a:ext>
            </a:extLst>
          </p:cNvPr>
          <p:cNvSpPr>
            <a:spLocks noGrp="1"/>
          </p:cNvSpPr>
          <p:nvPr>
            <p:ph type="body" sz="quarter" idx="35" hasCustomPrompt="1"/>
          </p:nvPr>
        </p:nvSpPr>
        <p:spPr>
          <a:xfrm>
            <a:off x="6256805" y="2389460"/>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58" name="Text Placeholder 2">
            <a:extLst>
              <a:ext uri="{FF2B5EF4-FFF2-40B4-BE49-F238E27FC236}">
                <a16:creationId xmlns:a16="http://schemas.microsoft.com/office/drawing/2014/main" id="{6AEDEE34-B941-AF2C-BCFD-AF2C508D88B1}"/>
              </a:ext>
            </a:extLst>
          </p:cNvPr>
          <p:cNvSpPr>
            <a:spLocks noGrp="1"/>
          </p:cNvSpPr>
          <p:nvPr>
            <p:ph type="body" sz="quarter" idx="36" hasCustomPrompt="1"/>
          </p:nvPr>
        </p:nvSpPr>
        <p:spPr>
          <a:xfrm>
            <a:off x="6269376" y="2868867"/>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59" name="Text Placeholder 2">
            <a:extLst>
              <a:ext uri="{FF2B5EF4-FFF2-40B4-BE49-F238E27FC236}">
                <a16:creationId xmlns:a16="http://schemas.microsoft.com/office/drawing/2014/main" id="{12131031-C59F-E64A-F1DA-5D6BDC239D21}"/>
              </a:ext>
            </a:extLst>
          </p:cNvPr>
          <p:cNvSpPr>
            <a:spLocks noGrp="1"/>
          </p:cNvSpPr>
          <p:nvPr>
            <p:ph type="body" sz="quarter" idx="38" hasCustomPrompt="1"/>
          </p:nvPr>
        </p:nvSpPr>
        <p:spPr>
          <a:xfrm>
            <a:off x="8184793" y="2384223"/>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62" name="Text Placeholder 2">
            <a:extLst>
              <a:ext uri="{FF2B5EF4-FFF2-40B4-BE49-F238E27FC236}">
                <a16:creationId xmlns:a16="http://schemas.microsoft.com/office/drawing/2014/main" id="{D1CE2D64-AAF6-4332-9AF0-D19CF9CE4DAE}"/>
              </a:ext>
            </a:extLst>
          </p:cNvPr>
          <p:cNvSpPr>
            <a:spLocks noGrp="1"/>
          </p:cNvSpPr>
          <p:nvPr>
            <p:ph type="body" sz="quarter" idx="39" hasCustomPrompt="1"/>
          </p:nvPr>
        </p:nvSpPr>
        <p:spPr>
          <a:xfrm>
            <a:off x="8197364" y="2863630"/>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65" name="Text Placeholder 2">
            <a:extLst>
              <a:ext uri="{FF2B5EF4-FFF2-40B4-BE49-F238E27FC236}">
                <a16:creationId xmlns:a16="http://schemas.microsoft.com/office/drawing/2014/main" id="{2010654C-BAA5-E57D-ADEF-2DB5E5408967}"/>
              </a:ext>
            </a:extLst>
          </p:cNvPr>
          <p:cNvSpPr>
            <a:spLocks noGrp="1"/>
          </p:cNvSpPr>
          <p:nvPr>
            <p:ph type="body" sz="quarter" idx="41" hasCustomPrompt="1"/>
          </p:nvPr>
        </p:nvSpPr>
        <p:spPr>
          <a:xfrm>
            <a:off x="10125775" y="2389460"/>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68" name="Text Placeholder 2">
            <a:extLst>
              <a:ext uri="{FF2B5EF4-FFF2-40B4-BE49-F238E27FC236}">
                <a16:creationId xmlns:a16="http://schemas.microsoft.com/office/drawing/2014/main" id="{86C98AFD-DD88-26BB-5CB0-93BE97BBB26F}"/>
              </a:ext>
            </a:extLst>
          </p:cNvPr>
          <p:cNvSpPr>
            <a:spLocks noGrp="1"/>
          </p:cNvSpPr>
          <p:nvPr>
            <p:ph type="body" sz="quarter" idx="42" hasCustomPrompt="1"/>
          </p:nvPr>
        </p:nvSpPr>
        <p:spPr>
          <a:xfrm>
            <a:off x="10138346" y="2868867"/>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71" name="Text Placeholder 2">
            <a:extLst>
              <a:ext uri="{FF2B5EF4-FFF2-40B4-BE49-F238E27FC236}">
                <a16:creationId xmlns:a16="http://schemas.microsoft.com/office/drawing/2014/main" id="{041916C8-F87E-76B0-4172-863BF56BF2BF}"/>
              </a:ext>
            </a:extLst>
          </p:cNvPr>
          <p:cNvSpPr>
            <a:spLocks noGrp="1"/>
          </p:cNvSpPr>
          <p:nvPr>
            <p:ph type="body" sz="quarter" idx="43"/>
          </p:nvPr>
        </p:nvSpPr>
        <p:spPr>
          <a:xfrm>
            <a:off x="474795" y="156664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74" name="Text Placeholder 2">
            <a:extLst>
              <a:ext uri="{FF2B5EF4-FFF2-40B4-BE49-F238E27FC236}">
                <a16:creationId xmlns:a16="http://schemas.microsoft.com/office/drawing/2014/main" id="{86F2C3CA-2D7F-B9BB-2CB8-6CDB26761053}"/>
              </a:ext>
            </a:extLst>
          </p:cNvPr>
          <p:cNvSpPr>
            <a:spLocks noGrp="1"/>
          </p:cNvSpPr>
          <p:nvPr>
            <p:ph type="body" sz="quarter" idx="44"/>
          </p:nvPr>
        </p:nvSpPr>
        <p:spPr>
          <a:xfrm>
            <a:off x="2399743" y="1563765"/>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84" name="Text Placeholder 2">
            <a:extLst>
              <a:ext uri="{FF2B5EF4-FFF2-40B4-BE49-F238E27FC236}">
                <a16:creationId xmlns:a16="http://schemas.microsoft.com/office/drawing/2014/main" id="{EF819255-9344-7573-8AA7-4981763AA79C}"/>
              </a:ext>
            </a:extLst>
          </p:cNvPr>
          <p:cNvSpPr>
            <a:spLocks noGrp="1"/>
          </p:cNvSpPr>
          <p:nvPr>
            <p:ph type="body" sz="quarter" idx="45"/>
          </p:nvPr>
        </p:nvSpPr>
        <p:spPr>
          <a:xfrm>
            <a:off x="4326971" y="156089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85" name="Text Placeholder 2">
            <a:extLst>
              <a:ext uri="{FF2B5EF4-FFF2-40B4-BE49-F238E27FC236}">
                <a16:creationId xmlns:a16="http://schemas.microsoft.com/office/drawing/2014/main" id="{AB7163B7-01CA-4420-040C-847B23AF1FDB}"/>
              </a:ext>
            </a:extLst>
          </p:cNvPr>
          <p:cNvSpPr>
            <a:spLocks noGrp="1"/>
          </p:cNvSpPr>
          <p:nvPr>
            <p:ph type="body" sz="quarter" idx="46"/>
          </p:nvPr>
        </p:nvSpPr>
        <p:spPr>
          <a:xfrm>
            <a:off x="6253983" y="156089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86" name="Text Placeholder 2">
            <a:extLst>
              <a:ext uri="{FF2B5EF4-FFF2-40B4-BE49-F238E27FC236}">
                <a16:creationId xmlns:a16="http://schemas.microsoft.com/office/drawing/2014/main" id="{972D2C47-8C84-01A0-0D3C-3CE8F3EE0F24}"/>
              </a:ext>
            </a:extLst>
          </p:cNvPr>
          <p:cNvSpPr>
            <a:spLocks noGrp="1"/>
          </p:cNvSpPr>
          <p:nvPr>
            <p:ph type="body" sz="quarter" idx="47"/>
          </p:nvPr>
        </p:nvSpPr>
        <p:spPr>
          <a:xfrm>
            <a:off x="8179147" y="156664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87" name="Text Placeholder 2">
            <a:extLst>
              <a:ext uri="{FF2B5EF4-FFF2-40B4-BE49-F238E27FC236}">
                <a16:creationId xmlns:a16="http://schemas.microsoft.com/office/drawing/2014/main" id="{6E1E89AC-148F-8F8C-9B4B-0AD93CBAB1AB}"/>
              </a:ext>
            </a:extLst>
          </p:cNvPr>
          <p:cNvSpPr>
            <a:spLocks noGrp="1"/>
          </p:cNvSpPr>
          <p:nvPr>
            <p:ph type="body" sz="quarter" idx="48"/>
          </p:nvPr>
        </p:nvSpPr>
        <p:spPr>
          <a:xfrm>
            <a:off x="10160737" y="1560881"/>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en-US"/>
              <a:t>Click to edit Master text styles</a:t>
            </a:r>
          </a:p>
        </p:txBody>
      </p:sp>
      <p:sp>
        <p:nvSpPr>
          <p:cNvPr id="88" name="Title Placeholder 1">
            <a:extLst>
              <a:ext uri="{FF2B5EF4-FFF2-40B4-BE49-F238E27FC236}">
                <a16:creationId xmlns:a16="http://schemas.microsoft.com/office/drawing/2014/main" id="{5F55FCE9-4D32-EE92-2C4D-17BEBFB9E57F}"/>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89" name="Subtitle 2">
            <a:extLst>
              <a:ext uri="{FF2B5EF4-FFF2-40B4-BE49-F238E27FC236}">
                <a16:creationId xmlns:a16="http://schemas.microsoft.com/office/drawing/2014/main" id="{772A5EAC-94C8-8C31-62C5-0FBF57DB78F1}"/>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907435641"/>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me journey">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66E4E467-4F39-EB7F-B06B-F736D7FC3D31}"/>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Slide Number Placeholder 5">
            <a:extLst>
              <a:ext uri="{FF2B5EF4-FFF2-40B4-BE49-F238E27FC236}">
                <a16:creationId xmlns:a16="http://schemas.microsoft.com/office/drawing/2014/main" id="{51C51B74-6631-C08D-A49E-64F93D40F918}"/>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cxnSp>
        <p:nvCxnSpPr>
          <p:cNvPr id="11" name="Straight Connector 10">
            <a:extLst>
              <a:ext uri="{FF2B5EF4-FFF2-40B4-BE49-F238E27FC236}">
                <a16:creationId xmlns:a16="http://schemas.microsoft.com/office/drawing/2014/main" id="{B3F00B61-BF3F-E89A-030A-2F453EFFD901}"/>
              </a:ext>
            </a:extLst>
          </p:cNvPr>
          <p:cNvCxnSpPr>
            <a:cxnSpLocks/>
          </p:cNvCxnSpPr>
          <p:nvPr/>
        </p:nvCxnSpPr>
        <p:spPr>
          <a:xfrm>
            <a:off x="1287140" y="2058487"/>
            <a:ext cx="9617720" cy="0"/>
          </a:xfrm>
          <a:prstGeom prst="line">
            <a:avLst/>
          </a:prstGeom>
          <a:ln w="127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CFDFE3-4CD5-DBFE-057C-8B08064B0460}"/>
              </a:ext>
            </a:extLst>
          </p:cNvPr>
          <p:cNvCxnSpPr>
            <a:cxnSpLocks/>
          </p:cNvCxnSpPr>
          <p:nvPr/>
        </p:nvCxnSpPr>
        <p:spPr>
          <a:xfrm>
            <a:off x="244186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55D6CB-D2BD-F51B-6068-C33AF046E5B2}"/>
              </a:ext>
            </a:extLst>
          </p:cNvPr>
          <p:cNvCxnSpPr>
            <a:cxnSpLocks/>
          </p:cNvCxnSpPr>
          <p:nvPr/>
        </p:nvCxnSpPr>
        <p:spPr>
          <a:xfrm>
            <a:off x="4876867"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3943227-79A0-C4B2-2095-65A461A86E8E}"/>
              </a:ext>
            </a:extLst>
          </p:cNvPr>
          <p:cNvCxnSpPr>
            <a:cxnSpLocks/>
          </p:cNvCxnSpPr>
          <p:nvPr/>
        </p:nvCxnSpPr>
        <p:spPr>
          <a:xfrm>
            <a:off x="7311871"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BFC465-355E-4F10-5064-C22281FAA0CE}"/>
              </a:ext>
            </a:extLst>
          </p:cNvPr>
          <p:cNvCxnSpPr>
            <a:cxnSpLocks/>
          </p:cNvCxnSpPr>
          <p:nvPr/>
        </p:nvCxnSpPr>
        <p:spPr>
          <a:xfrm>
            <a:off x="975366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BD2E74B-1C88-9FDF-59AC-5BA587384EFA}"/>
              </a:ext>
            </a:extLst>
          </p:cNvPr>
          <p:cNvGrpSpPr/>
          <p:nvPr/>
        </p:nvGrpSpPr>
        <p:grpSpPr>
          <a:xfrm>
            <a:off x="1287141" y="2295553"/>
            <a:ext cx="9617719" cy="3357873"/>
            <a:chOff x="359400" y="2295553"/>
            <a:chExt cx="7607040" cy="3357873"/>
          </a:xfrm>
        </p:grpSpPr>
        <p:sp>
          <p:nvSpPr>
            <p:cNvPr id="18" name="Rectangle 17">
              <a:extLst>
                <a:ext uri="{FF2B5EF4-FFF2-40B4-BE49-F238E27FC236}">
                  <a16:creationId xmlns:a16="http://schemas.microsoft.com/office/drawing/2014/main" id="{B39E57AA-27A5-1C7C-2AA7-059C862DB294}"/>
                </a:ext>
              </a:extLst>
            </p:cNvPr>
            <p:cNvSpPr/>
            <p:nvPr/>
          </p:nvSpPr>
          <p:spPr>
            <a:xfrm>
              <a:off x="359400" y="2295553"/>
              <a:ext cx="1807800" cy="33534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9" name="Rectangle 18">
              <a:extLst>
                <a:ext uri="{FF2B5EF4-FFF2-40B4-BE49-F238E27FC236}">
                  <a16:creationId xmlns:a16="http://schemas.microsoft.com/office/drawing/2014/main" id="{5DA81218-0438-96AD-EABD-2688D0D25446}"/>
                </a:ext>
              </a:extLst>
            </p:cNvPr>
            <p:cNvSpPr/>
            <p:nvPr/>
          </p:nvSpPr>
          <p:spPr>
            <a:xfrm>
              <a:off x="2292480" y="2299996"/>
              <a:ext cx="1807800" cy="335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0" name="Rectangle 19">
              <a:extLst>
                <a:ext uri="{FF2B5EF4-FFF2-40B4-BE49-F238E27FC236}">
                  <a16:creationId xmlns:a16="http://schemas.microsoft.com/office/drawing/2014/main" id="{0C28AB3B-9636-651B-0193-1419A8E1F80A}"/>
                </a:ext>
              </a:extLst>
            </p:cNvPr>
            <p:cNvSpPr/>
            <p:nvPr/>
          </p:nvSpPr>
          <p:spPr>
            <a:xfrm>
              <a:off x="4225560" y="2295553"/>
              <a:ext cx="1807800" cy="335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1" name="Rectangle 20">
              <a:extLst>
                <a:ext uri="{FF2B5EF4-FFF2-40B4-BE49-F238E27FC236}">
                  <a16:creationId xmlns:a16="http://schemas.microsoft.com/office/drawing/2014/main" id="{55094CC0-DD30-F151-930B-DA0D7E3ED130}"/>
                </a:ext>
              </a:extLst>
            </p:cNvPr>
            <p:cNvSpPr/>
            <p:nvPr/>
          </p:nvSpPr>
          <p:spPr>
            <a:xfrm>
              <a:off x="6158640" y="2295553"/>
              <a:ext cx="1807800" cy="335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grpSp>
      <p:sp>
        <p:nvSpPr>
          <p:cNvPr id="23" name="Text Placeholder 2">
            <a:extLst>
              <a:ext uri="{FF2B5EF4-FFF2-40B4-BE49-F238E27FC236}">
                <a16:creationId xmlns:a16="http://schemas.microsoft.com/office/drawing/2014/main" id="{8A55CE09-C7D1-4287-BD08-0E446EB03838}"/>
              </a:ext>
            </a:extLst>
          </p:cNvPr>
          <p:cNvSpPr>
            <a:spLocks noGrp="1"/>
          </p:cNvSpPr>
          <p:nvPr>
            <p:ph type="body" sz="quarter" idx="18" hasCustomPrompt="1"/>
          </p:nvPr>
        </p:nvSpPr>
        <p:spPr>
          <a:xfrm>
            <a:off x="1348869" y="2378537"/>
            <a:ext cx="2166492" cy="369887"/>
          </a:xfrm>
          <a:prstGeom prst="rect">
            <a:avLst/>
          </a:prstGeom>
        </p:spPr>
        <p:txBody>
          <a:bodyPr lIns="0" tIns="0" rIns="0" bIns="0" anchor="t">
            <a:noAutofit/>
          </a:bodyPr>
          <a:lstStyle>
            <a:lvl1pPr marL="0" indent="0" algn="ctr">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Q1</a:t>
            </a:r>
            <a:endParaRPr lang="da-DK" dirty="0"/>
          </a:p>
        </p:txBody>
      </p:sp>
      <p:sp>
        <p:nvSpPr>
          <p:cNvPr id="24" name="Text Placeholder 2">
            <a:extLst>
              <a:ext uri="{FF2B5EF4-FFF2-40B4-BE49-F238E27FC236}">
                <a16:creationId xmlns:a16="http://schemas.microsoft.com/office/drawing/2014/main" id="{373BCDAD-AB5E-2EA6-425A-C2E0F00B983A}"/>
              </a:ext>
            </a:extLst>
          </p:cNvPr>
          <p:cNvSpPr>
            <a:spLocks noGrp="1"/>
          </p:cNvSpPr>
          <p:nvPr>
            <p:ph type="body" sz="quarter" idx="25" hasCustomPrompt="1"/>
          </p:nvPr>
        </p:nvSpPr>
        <p:spPr>
          <a:xfrm>
            <a:off x="1361440" y="2857944"/>
            <a:ext cx="2166492" cy="2356916"/>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25" name="Text Placeholder 2">
            <a:extLst>
              <a:ext uri="{FF2B5EF4-FFF2-40B4-BE49-F238E27FC236}">
                <a16:creationId xmlns:a16="http://schemas.microsoft.com/office/drawing/2014/main" id="{7DCA5B58-083E-5CE3-88F9-3D2C7F3D481E}"/>
              </a:ext>
            </a:extLst>
          </p:cNvPr>
          <p:cNvSpPr>
            <a:spLocks noGrp="1"/>
          </p:cNvSpPr>
          <p:nvPr>
            <p:ph type="body" sz="quarter" idx="29" hasCustomPrompt="1"/>
          </p:nvPr>
        </p:nvSpPr>
        <p:spPr>
          <a:xfrm>
            <a:off x="3787270" y="2378537"/>
            <a:ext cx="2167465" cy="369887"/>
          </a:xfrm>
          <a:prstGeom prst="rect">
            <a:avLst/>
          </a:prstGeom>
        </p:spPr>
        <p:txBody>
          <a:bodyPr vert="horz" lIns="0" tIns="0" rIns="0" bIns="0" rtlCol="0" anchor="t">
            <a:noAutofit/>
          </a:bodyPr>
          <a:lstStyle>
            <a:lvl1pPr>
              <a:defRPr lang="da-DK" sz="1400" b="1" dirty="0">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marL="0" lvl="0" indent="0" algn="ctr">
              <a:buNone/>
            </a:pPr>
            <a:r>
              <a:rPr lang="en-US" dirty="0"/>
              <a:t>Q2</a:t>
            </a:r>
            <a:endParaRPr lang="da-DK" dirty="0"/>
          </a:p>
        </p:txBody>
      </p:sp>
      <p:sp>
        <p:nvSpPr>
          <p:cNvPr id="26" name="Text Placeholder 2">
            <a:extLst>
              <a:ext uri="{FF2B5EF4-FFF2-40B4-BE49-F238E27FC236}">
                <a16:creationId xmlns:a16="http://schemas.microsoft.com/office/drawing/2014/main" id="{6B8CE758-7125-B6CB-E0FC-3C853208D938}"/>
              </a:ext>
            </a:extLst>
          </p:cNvPr>
          <p:cNvSpPr>
            <a:spLocks noGrp="1"/>
          </p:cNvSpPr>
          <p:nvPr>
            <p:ph type="body" sz="quarter" idx="30" hasCustomPrompt="1"/>
          </p:nvPr>
        </p:nvSpPr>
        <p:spPr>
          <a:xfrm>
            <a:off x="3799841" y="2857944"/>
            <a:ext cx="2167465" cy="2356916"/>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27" name="Text Placeholder 2">
            <a:extLst>
              <a:ext uri="{FF2B5EF4-FFF2-40B4-BE49-F238E27FC236}">
                <a16:creationId xmlns:a16="http://schemas.microsoft.com/office/drawing/2014/main" id="{D69C1611-3CD3-94D2-D45A-7881A3FA4F1F}"/>
              </a:ext>
            </a:extLst>
          </p:cNvPr>
          <p:cNvSpPr>
            <a:spLocks noGrp="1"/>
          </p:cNvSpPr>
          <p:nvPr>
            <p:ph type="body" sz="quarter" idx="32" hasCustomPrompt="1"/>
          </p:nvPr>
        </p:nvSpPr>
        <p:spPr>
          <a:xfrm>
            <a:off x="6218897" y="2384030"/>
            <a:ext cx="2160692" cy="369887"/>
          </a:xfrm>
          <a:prstGeom prst="rect">
            <a:avLst/>
          </a:prstGeom>
        </p:spPr>
        <p:txBody>
          <a:bodyPr lIns="0" tIns="0" rIns="0" bIns="0" anchor="t">
            <a:noAutofit/>
          </a:bodyPr>
          <a:lstStyle>
            <a:lvl1pPr marL="0" indent="0" algn="ctr">
              <a:buNone/>
              <a:defRPr lang="en-US" sz="1400" b="1" kern="1200" dirty="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Q3</a:t>
            </a:r>
            <a:endParaRPr lang="da-DK" dirty="0"/>
          </a:p>
        </p:txBody>
      </p:sp>
      <p:sp>
        <p:nvSpPr>
          <p:cNvPr id="30" name="Text Placeholder 2">
            <a:extLst>
              <a:ext uri="{FF2B5EF4-FFF2-40B4-BE49-F238E27FC236}">
                <a16:creationId xmlns:a16="http://schemas.microsoft.com/office/drawing/2014/main" id="{07D754A9-01A9-E548-7C26-E116C78C48D2}"/>
              </a:ext>
            </a:extLst>
          </p:cNvPr>
          <p:cNvSpPr>
            <a:spLocks noGrp="1"/>
          </p:cNvSpPr>
          <p:nvPr>
            <p:ph type="body" sz="quarter" idx="33" hasCustomPrompt="1"/>
          </p:nvPr>
        </p:nvSpPr>
        <p:spPr>
          <a:xfrm>
            <a:off x="6231468" y="2863437"/>
            <a:ext cx="2160692" cy="2356916"/>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32" name="Text Placeholder 2">
            <a:extLst>
              <a:ext uri="{FF2B5EF4-FFF2-40B4-BE49-F238E27FC236}">
                <a16:creationId xmlns:a16="http://schemas.microsoft.com/office/drawing/2014/main" id="{82CC6539-0AD1-9622-D4D7-542F90273026}"/>
              </a:ext>
            </a:extLst>
          </p:cNvPr>
          <p:cNvSpPr>
            <a:spLocks noGrp="1"/>
          </p:cNvSpPr>
          <p:nvPr>
            <p:ph type="body" sz="quarter" idx="35" hasCustomPrompt="1"/>
          </p:nvPr>
        </p:nvSpPr>
        <p:spPr>
          <a:xfrm>
            <a:off x="8657304" y="2376382"/>
            <a:ext cx="2160686" cy="369887"/>
          </a:xfrm>
          <a:prstGeom prst="rect">
            <a:avLst/>
          </a:prstGeom>
        </p:spPr>
        <p:txBody>
          <a:bodyPr lIns="0" tIns="0" rIns="0" bIns="0" anchor="t">
            <a:noAutofit/>
          </a:bodyPr>
          <a:lstStyle>
            <a:lvl1pPr marL="0" indent="0" algn="ctr">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Q4</a:t>
            </a:r>
            <a:endParaRPr lang="da-DK" dirty="0"/>
          </a:p>
        </p:txBody>
      </p:sp>
      <p:sp>
        <p:nvSpPr>
          <p:cNvPr id="38" name="Text Placeholder 2">
            <a:extLst>
              <a:ext uri="{FF2B5EF4-FFF2-40B4-BE49-F238E27FC236}">
                <a16:creationId xmlns:a16="http://schemas.microsoft.com/office/drawing/2014/main" id="{2AA50AD6-2784-5981-084B-EA6A0E3F8710}"/>
              </a:ext>
            </a:extLst>
          </p:cNvPr>
          <p:cNvSpPr>
            <a:spLocks noGrp="1"/>
          </p:cNvSpPr>
          <p:nvPr>
            <p:ph type="body" sz="quarter" idx="36" hasCustomPrompt="1"/>
          </p:nvPr>
        </p:nvSpPr>
        <p:spPr>
          <a:xfrm>
            <a:off x="8669875" y="2855789"/>
            <a:ext cx="2160686" cy="2359072"/>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39" name="Title Placeholder 1">
            <a:extLst>
              <a:ext uri="{FF2B5EF4-FFF2-40B4-BE49-F238E27FC236}">
                <a16:creationId xmlns:a16="http://schemas.microsoft.com/office/drawing/2014/main" id="{77F5BDA3-7B2A-CEE2-619C-753C8F7ACCF1}"/>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0" name="Subtitle 2">
            <a:extLst>
              <a:ext uri="{FF2B5EF4-FFF2-40B4-BE49-F238E27FC236}">
                <a16:creationId xmlns:a16="http://schemas.microsoft.com/office/drawing/2014/main" id="{6BE33FD5-BE64-A99D-F19F-6D50643DA11E}"/>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393631184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90D9854-D5B0-04C6-1303-3A668F8648A5}"/>
              </a:ext>
            </a:extLst>
          </p:cNvPr>
          <p:cNvCxnSpPr>
            <a:cxnSpLocks/>
          </p:cNvCxnSpPr>
          <p:nvPr/>
        </p:nvCxnSpPr>
        <p:spPr>
          <a:xfrm flipV="1">
            <a:off x="9850232" y="2141414"/>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3F050E-87EE-AF19-7DBB-C25D8485F78B}"/>
              </a:ext>
            </a:extLst>
          </p:cNvPr>
          <p:cNvCxnSpPr>
            <a:cxnSpLocks/>
          </p:cNvCxnSpPr>
          <p:nvPr/>
        </p:nvCxnSpPr>
        <p:spPr>
          <a:xfrm flipV="1">
            <a:off x="3650622"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4E538BC-4AE9-DA76-3320-938C892C82A8}"/>
              </a:ext>
            </a:extLst>
          </p:cNvPr>
          <p:cNvCxnSpPr/>
          <p:nvPr/>
        </p:nvCxnSpPr>
        <p:spPr>
          <a:xfrm>
            <a:off x="1199796" y="233329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C61870-4F8B-3BDA-9B7F-B74FCF9D3E45}"/>
              </a:ext>
            </a:extLst>
          </p:cNvPr>
          <p:cNvCxnSpPr>
            <a:cxnSpLocks/>
          </p:cNvCxnSpPr>
          <p:nvPr/>
        </p:nvCxnSpPr>
        <p:spPr>
          <a:xfrm flipV="1">
            <a:off x="6743206"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6F85C1-65FF-89B6-4B83-05ED340E8B6A}"/>
              </a:ext>
            </a:extLst>
          </p:cNvPr>
          <p:cNvCxnSpPr/>
          <p:nvPr/>
        </p:nvCxnSpPr>
        <p:spPr>
          <a:xfrm>
            <a:off x="3149802" y="232902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2C121BF9-7197-3994-50BF-3E47D84C1A32}"/>
              </a:ext>
            </a:extLst>
          </p:cNvPr>
          <p:cNvSpPr>
            <a:spLocks noGrp="1"/>
          </p:cNvSpPr>
          <p:nvPr>
            <p:ph type="body" sz="quarter" idx="15" hasCustomPrompt="1"/>
          </p:nvPr>
        </p:nvSpPr>
        <p:spPr>
          <a:xfrm>
            <a:off x="384224" y="3083722"/>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16" name="Text Placeholder 11">
            <a:extLst>
              <a:ext uri="{FF2B5EF4-FFF2-40B4-BE49-F238E27FC236}">
                <a16:creationId xmlns:a16="http://schemas.microsoft.com/office/drawing/2014/main" id="{47E0B185-11B5-951F-AEE7-B01D70CB1AB1}"/>
              </a:ext>
            </a:extLst>
          </p:cNvPr>
          <p:cNvSpPr>
            <a:spLocks noGrp="1"/>
          </p:cNvSpPr>
          <p:nvPr>
            <p:ph type="body" sz="quarter" idx="16" hasCustomPrompt="1"/>
          </p:nvPr>
        </p:nvSpPr>
        <p:spPr>
          <a:xfrm>
            <a:off x="4255810"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17" name="Text Placeholder 11">
            <a:extLst>
              <a:ext uri="{FF2B5EF4-FFF2-40B4-BE49-F238E27FC236}">
                <a16:creationId xmlns:a16="http://schemas.microsoft.com/office/drawing/2014/main" id="{D120FE4D-0248-15C1-8D33-993B951E0913}"/>
              </a:ext>
            </a:extLst>
          </p:cNvPr>
          <p:cNvSpPr>
            <a:spLocks noGrp="1"/>
          </p:cNvSpPr>
          <p:nvPr>
            <p:ph type="body" sz="quarter" idx="17" hasCustomPrompt="1"/>
          </p:nvPr>
        </p:nvSpPr>
        <p:spPr>
          <a:xfrm>
            <a:off x="8199768"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18" name="Text Placeholder 11">
            <a:extLst>
              <a:ext uri="{FF2B5EF4-FFF2-40B4-BE49-F238E27FC236}">
                <a16:creationId xmlns:a16="http://schemas.microsoft.com/office/drawing/2014/main" id="{F3EB9B8B-CD34-855D-CAA5-269BED470C61}"/>
              </a:ext>
            </a:extLst>
          </p:cNvPr>
          <p:cNvSpPr>
            <a:spLocks noGrp="1"/>
          </p:cNvSpPr>
          <p:nvPr>
            <p:ph type="body" sz="quarter" idx="18" hasCustomPrompt="1"/>
          </p:nvPr>
        </p:nvSpPr>
        <p:spPr>
          <a:xfrm>
            <a:off x="2308161" y="3083722"/>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19" name="Text Placeholder 11">
            <a:extLst>
              <a:ext uri="{FF2B5EF4-FFF2-40B4-BE49-F238E27FC236}">
                <a16:creationId xmlns:a16="http://schemas.microsoft.com/office/drawing/2014/main" id="{06143A6B-DD5C-4C14-4D85-E18F0FAFA8E0}"/>
              </a:ext>
            </a:extLst>
          </p:cNvPr>
          <p:cNvSpPr>
            <a:spLocks noGrp="1"/>
          </p:cNvSpPr>
          <p:nvPr>
            <p:ph type="body" sz="quarter" idx="19" hasCustomPrompt="1"/>
          </p:nvPr>
        </p:nvSpPr>
        <p:spPr>
          <a:xfrm>
            <a:off x="6203459"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20" name="Text Placeholder 11">
            <a:extLst>
              <a:ext uri="{FF2B5EF4-FFF2-40B4-BE49-F238E27FC236}">
                <a16:creationId xmlns:a16="http://schemas.microsoft.com/office/drawing/2014/main" id="{3249660F-AF84-2F54-3158-0F1919365EEA}"/>
              </a:ext>
            </a:extLst>
          </p:cNvPr>
          <p:cNvSpPr>
            <a:spLocks noGrp="1"/>
          </p:cNvSpPr>
          <p:nvPr>
            <p:ph type="body" sz="quarter" idx="20" hasCustomPrompt="1"/>
          </p:nvPr>
        </p:nvSpPr>
        <p:spPr>
          <a:xfrm>
            <a:off x="10196077"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21" name="Text Placeholder 11">
            <a:extLst>
              <a:ext uri="{FF2B5EF4-FFF2-40B4-BE49-F238E27FC236}">
                <a16:creationId xmlns:a16="http://schemas.microsoft.com/office/drawing/2014/main" id="{F15397F7-75CA-1621-D054-D69465F57CCD}"/>
              </a:ext>
            </a:extLst>
          </p:cNvPr>
          <p:cNvSpPr>
            <a:spLocks noGrp="1"/>
          </p:cNvSpPr>
          <p:nvPr>
            <p:ph type="body" sz="quarter" idx="21" hasCustomPrompt="1"/>
          </p:nvPr>
        </p:nvSpPr>
        <p:spPr>
          <a:xfrm>
            <a:off x="606582" y="1969595"/>
            <a:ext cx="1186427" cy="359432"/>
          </a:xfrm>
          <a:prstGeom prst="rect">
            <a:avLst/>
          </a:prstGeom>
        </p:spPr>
        <p:txBody>
          <a:bodyPr>
            <a:noAutofit/>
          </a:bodyP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lvl="0"/>
            <a:r>
              <a:rPr lang="en-US" dirty="0"/>
              <a:t>YEAR</a:t>
            </a:r>
            <a:endParaRPr lang="da-DK" dirty="0"/>
          </a:p>
        </p:txBody>
      </p:sp>
      <p:sp>
        <p:nvSpPr>
          <p:cNvPr id="22" name="Text Placeholder 11">
            <a:extLst>
              <a:ext uri="{FF2B5EF4-FFF2-40B4-BE49-F238E27FC236}">
                <a16:creationId xmlns:a16="http://schemas.microsoft.com/office/drawing/2014/main" id="{7FB0FF63-0C5F-DD03-B68C-AF7FCC8A282D}"/>
              </a:ext>
            </a:extLst>
          </p:cNvPr>
          <p:cNvSpPr>
            <a:spLocks noGrp="1"/>
          </p:cNvSpPr>
          <p:nvPr>
            <p:ph type="body" sz="quarter" idx="23" hasCustomPrompt="1"/>
          </p:nvPr>
        </p:nvSpPr>
        <p:spPr>
          <a:xfrm>
            <a:off x="2556589"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23" name="Text Placeholder 11">
            <a:extLst>
              <a:ext uri="{FF2B5EF4-FFF2-40B4-BE49-F238E27FC236}">
                <a16:creationId xmlns:a16="http://schemas.microsoft.com/office/drawing/2014/main" id="{80CAB295-AF36-411F-8E8B-1F4FC0B0B705}"/>
              </a:ext>
            </a:extLst>
          </p:cNvPr>
          <p:cNvSpPr>
            <a:spLocks noGrp="1"/>
          </p:cNvSpPr>
          <p:nvPr>
            <p:ph type="body" sz="quarter" idx="25" hasCustomPrompt="1"/>
          </p:nvPr>
        </p:nvSpPr>
        <p:spPr>
          <a:xfrm>
            <a:off x="4506596"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24" name="Footer Placeholder 4">
            <a:extLst>
              <a:ext uri="{FF2B5EF4-FFF2-40B4-BE49-F238E27FC236}">
                <a16:creationId xmlns:a16="http://schemas.microsoft.com/office/drawing/2014/main" id="{5BD95B58-DE4E-B64B-9BF1-42A0C3B75A71}"/>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 name="Slide Number Placeholder 5">
            <a:extLst>
              <a:ext uri="{FF2B5EF4-FFF2-40B4-BE49-F238E27FC236}">
                <a16:creationId xmlns:a16="http://schemas.microsoft.com/office/drawing/2014/main" id="{CD32E4DF-F33F-4CEF-48AA-8FC560326598}"/>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cxnSp>
        <p:nvCxnSpPr>
          <p:cNvPr id="26" name="Straight Connector 25">
            <a:extLst>
              <a:ext uri="{FF2B5EF4-FFF2-40B4-BE49-F238E27FC236}">
                <a16:creationId xmlns:a16="http://schemas.microsoft.com/office/drawing/2014/main" id="{CEF4B708-9681-CBA3-4F5B-DC5F61D374A6}"/>
              </a:ext>
            </a:extLst>
          </p:cNvPr>
          <p:cNvCxnSpPr/>
          <p:nvPr/>
        </p:nvCxnSpPr>
        <p:spPr>
          <a:xfrm>
            <a:off x="5097451" y="232902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F8CC20-E35F-596C-1218-50955E45379A}"/>
              </a:ext>
            </a:extLst>
          </p:cNvPr>
          <p:cNvCxnSpPr/>
          <p:nvPr/>
        </p:nvCxnSpPr>
        <p:spPr>
          <a:xfrm>
            <a:off x="7045100" y="2332646"/>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95F968-B43E-D963-DCD7-A3B1A946BE00}"/>
              </a:ext>
            </a:extLst>
          </p:cNvPr>
          <p:cNvCxnSpPr/>
          <p:nvPr/>
        </p:nvCxnSpPr>
        <p:spPr>
          <a:xfrm>
            <a:off x="9042517" y="2355468"/>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969B83-64AB-6F42-EB03-D5DFB5E18CE6}"/>
              </a:ext>
            </a:extLst>
          </p:cNvPr>
          <p:cNvCxnSpPr/>
          <p:nvPr/>
        </p:nvCxnSpPr>
        <p:spPr>
          <a:xfrm>
            <a:off x="10996940" y="2355468"/>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7AE8DC8-A950-D16D-2F11-0950A911C5F2}"/>
              </a:ext>
            </a:extLst>
          </p:cNvPr>
          <p:cNvGrpSpPr/>
          <p:nvPr/>
        </p:nvGrpSpPr>
        <p:grpSpPr>
          <a:xfrm>
            <a:off x="1199797" y="2561513"/>
            <a:ext cx="9792406" cy="91495"/>
            <a:chOff x="1429030" y="4482059"/>
            <a:chExt cx="7757982" cy="0"/>
          </a:xfrm>
        </p:grpSpPr>
        <p:cxnSp>
          <p:nvCxnSpPr>
            <p:cNvPr id="31" name="Straight Connector 30">
              <a:extLst>
                <a:ext uri="{FF2B5EF4-FFF2-40B4-BE49-F238E27FC236}">
                  <a16:creationId xmlns:a16="http://schemas.microsoft.com/office/drawing/2014/main" id="{E6F5B357-39E2-3D75-FE91-F40BFE127750}"/>
                </a:ext>
              </a:extLst>
            </p:cNvPr>
            <p:cNvCxnSpPr/>
            <p:nvPr/>
          </p:nvCxnSpPr>
          <p:spPr>
            <a:xfrm>
              <a:off x="7641506" y="4482059"/>
              <a:ext cx="1545506" cy="0"/>
            </a:xfrm>
            <a:prstGeom prst="line">
              <a:avLst/>
            </a:prstGeom>
            <a:ln w="47625">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DC8981-2D99-823F-1C05-B6B58E4C4047}"/>
                </a:ext>
              </a:extLst>
            </p:cNvPr>
            <p:cNvCxnSpPr/>
            <p:nvPr/>
          </p:nvCxnSpPr>
          <p:spPr>
            <a:xfrm>
              <a:off x="6096000" y="4482059"/>
              <a:ext cx="1545506" cy="0"/>
            </a:xfrm>
            <a:prstGeom prst="line">
              <a:avLst/>
            </a:prstGeom>
            <a:ln w="47625">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304CDAB-16CD-B9BC-4C47-55A9B9D279C2}"/>
                </a:ext>
              </a:extLst>
            </p:cNvPr>
            <p:cNvCxnSpPr/>
            <p:nvPr/>
          </p:nvCxnSpPr>
          <p:spPr>
            <a:xfrm>
              <a:off x="4520042" y="4482059"/>
              <a:ext cx="1545506" cy="0"/>
            </a:xfrm>
            <a:prstGeom prst="line">
              <a:avLst/>
            </a:prstGeom>
            <a:ln w="4762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57647C-BBD1-467E-73A7-02D4321AE641}"/>
                </a:ext>
              </a:extLst>
            </p:cNvPr>
            <p:cNvCxnSpPr/>
            <p:nvPr/>
          </p:nvCxnSpPr>
          <p:spPr>
            <a:xfrm>
              <a:off x="2974536" y="4482059"/>
              <a:ext cx="1545506" cy="0"/>
            </a:xfrm>
            <a:prstGeom prst="line">
              <a:avLst/>
            </a:prstGeom>
            <a:ln w="4762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49E5D91-64B6-AB0E-E9AE-5379E1BA7C8E}"/>
                </a:ext>
              </a:extLst>
            </p:cNvPr>
            <p:cNvCxnSpPr/>
            <p:nvPr/>
          </p:nvCxnSpPr>
          <p:spPr>
            <a:xfrm>
              <a:off x="1429030" y="4482059"/>
              <a:ext cx="1545506" cy="0"/>
            </a:xfrm>
            <a:prstGeom prst="line">
              <a:avLst/>
            </a:prstGeom>
            <a:ln w="47625">
              <a:headEnd type="oval"/>
              <a:tailEnd type="oval"/>
            </a:ln>
          </p:spPr>
          <p:style>
            <a:lnRef idx="1">
              <a:schemeClr val="accent1"/>
            </a:lnRef>
            <a:fillRef idx="0">
              <a:schemeClr val="accent1"/>
            </a:fillRef>
            <a:effectRef idx="0">
              <a:schemeClr val="accent1"/>
            </a:effectRef>
            <a:fontRef idx="minor">
              <a:schemeClr val="tx1"/>
            </a:fontRef>
          </p:style>
        </p:cxnSp>
      </p:grpSp>
      <p:sp>
        <p:nvSpPr>
          <p:cNvPr id="68" name="Text Placeholder 11">
            <a:extLst>
              <a:ext uri="{FF2B5EF4-FFF2-40B4-BE49-F238E27FC236}">
                <a16:creationId xmlns:a16="http://schemas.microsoft.com/office/drawing/2014/main" id="{C5BD1E83-4AF7-F274-3E77-2B033D0AA5DF}"/>
              </a:ext>
            </a:extLst>
          </p:cNvPr>
          <p:cNvSpPr>
            <a:spLocks noGrp="1"/>
          </p:cNvSpPr>
          <p:nvPr>
            <p:ph type="body" sz="quarter" idx="26" hasCustomPrompt="1"/>
          </p:nvPr>
        </p:nvSpPr>
        <p:spPr>
          <a:xfrm>
            <a:off x="6451885"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69" name="Text Placeholder 11">
            <a:extLst>
              <a:ext uri="{FF2B5EF4-FFF2-40B4-BE49-F238E27FC236}">
                <a16:creationId xmlns:a16="http://schemas.microsoft.com/office/drawing/2014/main" id="{EF4E7C93-1876-A927-3FFA-2E3F01D6BFE0}"/>
              </a:ext>
            </a:extLst>
          </p:cNvPr>
          <p:cNvSpPr>
            <a:spLocks noGrp="1"/>
          </p:cNvSpPr>
          <p:nvPr>
            <p:ph type="body" sz="quarter" idx="27" hasCustomPrompt="1"/>
          </p:nvPr>
        </p:nvSpPr>
        <p:spPr>
          <a:xfrm>
            <a:off x="8448986" y="1965703"/>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70" name="Text Placeholder 11">
            <a:extLst>
              <a:ext uri="{FF2B5EF4-FFF2-40B4-BE49-F238E27FC236}">
                <a16:creationId xmlns:a16="http://schemas.microsoft.com/office/drawing/2014/main" id="{841B31D8-DF7A-3A2E-8818-E085A87511B3}"/>
              </a:ext>
            </a:extLst>
          </p:cNvPr>
          <p:cNvSpPr>
            <a:spLocks noGrp="1"/>
          </p:cNvSpPr>
          <p:nvPr>
            <p:ph type="body" sz="quarter" idx="28" hasCustomPrompt="1"/>
          </p:nvPr>
        </p:nvSpPr>
        <p:spPr>
          <a:xfrm>
            <a:off x="10399693" y="1965703"/>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71" name="Title Placeholder 1">
            <a:extLst>
              <a:ext uri="{FF2B5EF4-FFF2-40B4-BE49-F238E27FC236}">
                <a16:creationId xmlns:a16="http://schemas.microsoft.com/office/drawing/2014/main" id="{792133CE-8402-DA87-34F0-7469A82AA42A}"/>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72" name="Subtitle 2">
            <a:extLst>
              <a:ext uri="{FF2B5EF4-FFF2-40B4-BE49-F238E27FC236}">
                <a16:creationId xmlns:a16="http://schemas.microsoft.com/office/drawing/2014/main" id="{6C4584C6-63E4-4DC4-0C07-7DD784A1E8E0}"/>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124937066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246ADE-AF0D-4665-B94E-C64EAAA42D2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2" name="Slide Number Placeholder 5">
            <a:extLst>
              <a:ext uri="{FF2B5EF4-FFF2-40B4-BE49-F238E27FC236}">
                <a16:creationId xmlns:a16="http://schemas.microsoft.com/office/drawing/2014/main" id="{A0E9CABA-248B-76E0-3936-179CE4708658}"/>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3" name="Title Placeholder 1">
            <a:extLst>
              <a:ext uri="{FF2B5EF4-FFF2-40B4-BE49-F238E27FC236}">
                <a16:creationId xmlns:a16="http://schemas.microsoft.com/office/drawing/2014/main" id="{2660B032-9E33-498A-1F36-8B0220D3E260}"/>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F6B38964-B027-FF35-8115-EF4308B9DE59}"/>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
        <p:nvSpPr>
          <p:cNvPr id="5" name="Content Placeholder 2">
            <a:extLst>
              <a:ext uri="{FF2B5EF4-FFF2-40B4-BE49-F238E27FC236}">
                <a16:creationId xmlns:a16="http://schemas.microsoft.com/office/drawing/2014/main" id="{C7C01F87-2BE0-3B71-9EA6-127905B8CA73}"/>
              </a:ext>
            </a:extLst>
          </p:cNvPr>
          <p:cNvSpPr>
            <a:spLocks noGrp="1"/>
          </p:cNvSpPr>
          <p:nvPr>
            <p:ph idx="13" hasCustomPrompt="1"/>
          </p:nvPr>
        </p:nvSpPr>
        <p:spPr>
          <a:xfrm>
            <a:off x="359399" y="1512852"/>
            <a:ext cx="3596997"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a:extLst>
              <a:ext uri="{FF2B5EF4-FFF2-40B4-BE49-F238E27FC236}">
                <a16:creationId xmlns:a16="http://schemas.microsoft.com/office/drawing/2014/main" id="{CE65EDD3-ADFA-5B7F-6FBF-81121FBA516A}"/>
              </a:ext>
            </a:extLst>
          </p:cNvPr>
          <p:cNvSpPr>
            <a:spLocks noGrp="1"/>
          </p:cNvSpPr>
          <p:nvPr>
            <p:ph sz="half" idx="2" hasCustomPrompt="1"/>
          </p:nvPr>
        </p:nvSpPr>
        <p:spPr>
          <a:xfrm>
            <a:off x="4294188" y="1512852"/>
            <a:ext cx="3600526"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4">
            <a:extLst>
              <a:ext uri="{FF2B5EF4-FFF2-40B4-BE49-F238E27FC236}">
                <a16:creationId xmlns:a16="http://schemas.microsoft.com/office/drawing/2014/main" id="{8F9D7FCB-170C-202D-F8A9-11D96A474579}"/>
              </a:ext>
            </a:extLst>
          </p:cNvPr>
          <p:cNvSpPr>
            <a:spLocks noGrp="1"/>
          </p:cNvSpPr>
          <p:nvPr>
            <p:ph sz="half" idx="14" hasCustomPrompt="1"/>
          </p:nvPr>
        </p:nvSpPr>
        <p:spPr>
          <a:xfrm>
            <a:off x="8235524" y="1512852"/>
            <a:ext cx="3597074"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p:txBody>
      </p:sp>
    </p:spTree>
    <p:extLst>
      <p:ext uri="{BB962C8B-B14F-4D97-AF65-F5344CB8AC3E}">
        <p14:creationId xmlns:p14="http://schemas.microsoft.com/office/powerpoint/2010/main" val="3574136753"/>
      </p:ext>
    </p:extLst>
  </p:cSld>
  <p:clrMapOvr>
    <a:masterClrMapping/>
  </p:clrMapOvr>
  <p:extLst>
    <p:ext uri="{DCECCB84-F9BA-43D5-87BE-67443E8EF086}">
      <p15:sldGuideLst xmlns:p15="http://schemas.microsoft.com/office/powerpoint/2012/main">
        <p15:guide id="6" pos="2492" userDrawn="1">
          <p15:clr>
            <a:srgbClr val="A4A3A4"/>
          </p15:clr>
        </p15:guide>
        <p15:guide id="7" pos="2757" userDrawn="1">
          <p15:clr>
            <a:srgbClr val="A4A3A4"/>
          </p15:clr>
        </p15:guide>
        <p15:guide id="8" pos="4973" userDrawn="1">
          <p15:clr>
            <a:srgbClr val="A4A3A4"/>
          </p15:clr>
        </p15:guide>
        <p15:guide id="9" pos="5238" userDrawn="1">
          <p15:clr>
            <a:srgbClr val="A4A3A4"/>
          </p15:clr>
        </p15:guide>
        <p15:guide id="10" orient="horz" pos="952"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teps/Fases">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5A86060C-FD14-A4A6-8F03-5896ED054C5F}"/>
              </a:ext>
            </a:extLst>
          </p:cNvPr>
          <p:cNvSpPr>
            <a:spLocks noGrp="1"/>
          </p:cNvSpPr>
          <p:nvPr>
            <p:ph type="body" sz="quarter" idx="13" hasCustomPrompt="1"/>
          </p:nvPr>
        </p:nvSpPr>
        <p:spPr>
          <a:xfrm>
            <a:off x="359400" y="1524961"/>
            <a:ext cx="5171891" cy="1204876"/>
          </a:xfrm>
          <a:prstGeom prst="rect">
            <a:avLst/>
          </a:prstGeom>
          <a:ln w="19050">
            <a:noFill/>
          </a:ln>
        </p:spPr>
        <p:txBody>
          <a:bodyPr lIns="72000" tIns="36000" rIns="72000" bIns="36000"/>
          <a:lstStyle>
            <a:lvl1pPr marL="0" indent="0">
              <a:buNone/>
              <a:defRPr sz="1600">
                <a:latin typeface="Aptos Light" panose="020B00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0" name="Footer Placeholder 4">
            <a:extLst>
              <a:ext uri="{FF2B5EF4-FFF2-40B4-BE49-F238E27FC236}">
                <a16:creationId xmlns:a16="http://schemas.microsoft.com/office/drawing/2014/main" id="{8E392440-9D55-8D90-F09B-2D2DF970975D}"/>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Slide Number Placeholder 5">
            <a:extLst>
              <a:ext uri="{FF2B5EF4-FFF2-40B4-BE49-F238E27FC236}">
                <a16:creationId xmlns:a16="http://schemas.microsoft.com/office/drawing/2014/main" id="{73CB1464-5722-FF5B-73FE-A6E1EA9467B8}"/>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grpSp>
        <p:nvGrpSpPr>
          <p:cNvPr id="12" name="Group 11">
            <a:extLst>
              <a:ext uri="{FF2B5EF4-FFF2-40B4-BE49-F238E27FC236}">
                <a16:creationId xmlns:a16="http://schemas.microsoft.com/office/drawing/2014/main" id="{A60D5226-D6A4-173D-B71A-85399DFDA72B}"/>
              </a:ext>
            </a:extLst>
          </p:cNvPr>
          <p:cNvGrpSpPr/>
          <p:nvPr/>
        </p:nvGrpSpPr>
        <p:grpSpPr>
          <a:xfrm>
            <a:off x="438150" y="2829540"/>
            <a:ext cx="11277154" cy="1198919"/>
            <a:chOff x="457423" y="2718768"/>
            <a:chExt cx="11277154" cy="1198919"/>
          </a:xfrm>
          <a:effectLst>
            <a:outerShdw blurRad="50800" dist="38100" dir="16200000" rotWithShape="0">
              <a:prstClr val="black">
                <a:alpha val="40000"/>
              </a:prstClr>
            </a:outerShdw>
          </a:effectLst>
        </p:grpSpPr>
        <p:pic>
          <p:nvPicPr>
            <p:cNvPr id="13" name="Graphic 12">
              <a:extLst>
                <a:ext uri="{FF2B5EF4-FFF2-40B4-BE49-F238E27FC236}">
                  <a16:creationId xmlns:a16="http://schemas.microsoft.com/office/drawing/2014/main" id="{A34FB226-8C5E-88B1-9489-79F75711B57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10755" y="2718768"/>
              <a:ext cx="2010494" cy="1198919"/>
            </a:xfrm>
            <a:prstGeom prst="rect">
              <a:avLst/>
            </a:prstGeom>
          </p:spPr>
        </p:pic>
        <p:pic>
          <p:nvPicPr>
            <p:cNvPr id="14" name="Graphic 13">
              <a:extLst>
                <a:ext uri="{FF2B5EF4-FFF2-40B4-BE49-F238E27FC236}">
                  <a16:creationId xmlns:a16="http://schemas.microsoft.com/office/drawing/2014/main" id="{460489FA-D94B-2696-F304-D11C37EA29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64087" y="2718768"/>
              <a:ext cx="2010494" cy="1198919"/>
            </a:xfrm>
            <a:prstGeom prst="rect">
              <a:avLst/>
            </a:prstGeom>
          </p:spPr>
        </p:pic>
        <p:pic>
          <p:nvPicPr>
            <p:cNvPr id="15" name="Graphic 14">
              <a:extLst>
                <a:ext uri="{FF2B5EF4-FFF2-40B4-BE49-F238E27FC236}">
                  <a16:creationId xmlns:a16="http://schemas.microsoft.com/office/drawing/2014/main" id="{F9E5F4A1-F58D-B0BC-23EC-4D0BE976D3B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57423" y="2718768"/>
              <a:ext cx="2010494" cy="1198919"/>
            </a:xfrm>
            <a:prstGeom prst="rect">
              <a:avLst/>
            </a:prstGeom>
          </p:spPr>
        </p:pic>
        <p:pic>
          <p:nvPicPr>
            <p:cNvPr id="16" name="Graphic 15">
              <a:extLst>
                <a:ext uri="{FF2B5EF4-FFF2-40B4-BE49-F238E27FC236}">
                  <a16:creationId xmlns:a16="http://schemas.microsoft.com/office/drawing/2014/main" id="{FFEB89A1-B62F-B7BE-B752-D3E77A67714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870751" y="2718768"/>
              <a:ext cx="2010494" cy="1198919"/>
            </a:xfrm>
            <a:prstGeom prst="rect">
              <a:avLst/>
            </a:prstGeom>
          </p:spPr>
        </p:pic>
        <p:pic>
          <p:nvPicPr>
            <p:cNvPr id="17" name="Graphic 16">
              <a:extLst>
                <a:ext uri="{FF2B5EF4-FFF2-40B4-BE49-F238E27FC236}">
                  <a16:creationId xmlns:a16="http://schemas.microsoft.com/office/drawing/2014/main" id="{42D03D22-AEFD-3672-D467-02F36A431F1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017419" y="2718768"/>
              <a:ext cx="2010494" cy="1198919"/>
            </a:xfrm>
            <a:prstGeom prst="rect">
              <a:avLst/>
            </a:prstGeom>
          </p:spPr>
        </p:pic>
        <p:pic>
          <p:nvPicPr>
            <p:cNvPr id="18" name="Graphic 17">
              <a:extLst>
                <a:ext uri="{FF2B5EF4-FFF2-40B4-BE49-F238E27FC236}">
                  <a16:creationId xmlns:a16="http://schemas.microsoft.com/office/drawing/2014/main" id="{7BD57D9D-CE1F-5C70-EC39-F664CB3A822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9724083" y="2718768"/>
              <a:ext cx="2010494" cy="1198919"/>
            </a:xfrm>
            <a:prstGeom prst="rect">
              <a:avLst/>
            </a:prstGeom>
          </p:spPr>
        </p:pic>
      </p:grpSp>
      <p:sp>
        <p:nvSpPr>
          <p:cNvPr id="19" name="Text Placeholder 2">
            <a:extLst>
              <a:ext uri="{FF2B5EF4-FFF2-40B4-BE49-F238E27FC236}">
                <a16:creationId xmlns:a16="http://schemas.microsoft.com/office/drawing/2014/main" id="{FBC4941F-569D-32B9-13EF-ADB02688B2BA}"/>
              </a:ext>
            </a:extLst>
          </p:cNvPr>
          <p:cNvSpPr>
            <a:spLocks noGrp="1"/>
          </p:cNvSpPr>
          <p:nvPr>
            <p:ph type="body" sz="quarter" idx="25" hasCustomPrompt="1"/>
          </p:nvPr>
        </p:nvSpPr>
        <p:spPr>
          <a:xfrm>
            <a:off x="785706" y="2977166"/>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20" name="Text Placeholder 2">
            <a:extLst>
              <a:ext uri="{FF2B5EF4-FFF2-40B4-BE49-F238E27FC236}">
                <a16:creationId xmlns:a16="http://schemas.microsoft.com/office/drawing/2014/main" id="{F29C7ADE-02FB-BE49-821C-1C8395B916A3}"/>
              </a:ext>
            </a:extLst>
          </p:cNvPr>
          <p:cNvSpPr>
            <a:spLocks noGrp="1"/>
          </p:cNvSpPr>
          <p:nvPr>
            <p:ph type="body" sz="quarter" idx="26" hasCustomPrompt="1"/>
          </p:nvPr>
        </p:nvSpPr>
        <p:spPr>
          <a:xfrm>
            <a:off x="2639038" y="2983795"/>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21" name="Text Placeholder 2">
            <a:extLst>
              <a:ext uri="{FF2B5EF4-FFF2-40B4-BE49-F238E27FC236}">
                <a16:creationId xmlns:a16="http://schemas.microsoft.com/office/drawing/2014/main" id="{E301889E-1223-62FB-4195-D26394610C30}"/>
              </a:ext>
            </a:extLst>
          </p:cNvPr>
          <p:cNvSpPr>
            <a:spLocks noGrp="1"/>
          </p:cNvSpPr>
          <p:nvPr>
            <p:ph type="body" sz="quarter" idx="27" hasCustomPrompt="1"/>
          </p:nvPr>
        </p:nvSpPr>
        <p:spPr>
          <a:xfrm>
            <a:off x="4492370" y="2977167"/>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22" name="Text Placeholder 2">
            <a:extLst>
              <a:ext uri="{FF2B5EF4-FFF2-40B4-BE49-F238E27FC236}">
                <a16:creationId xmlns:a16="http://schemas.microsoft.com/office/drawing/2014/main" id="{8C443779-6581-D130-2003-752B4718BBB8}"/>
              </a:ext>
            </a:extLst>
          </p:cNvPr>
          <p:cNvSpPr>
            <a:spLocks noGrp="1"/>
          </p:cNvSpPr>
          <p:nvPr>
            <p:ph type="body" sz="quarter" idx="28" hasCustomPrompt="1"/>
          </p:nvPr>
        </p:nvSpPr>
        <p:spPr>
          <a:xfrm>
            <a:off x="6345702" y="2983796"/>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23" name="Text Placeholder 2">
            <a:extLst>
              <a:ext uri="{FF2B5EF4-FFF2-40B4-BE49-F238E27FC236}">
                <a16:creationId xmlns:a16="http://schemas.microsoft.com/office/drawing/2014/main" id="{56703CDF-6AE7-8012-7FB1-D721E17D1A25}"/>
              </a:ext>
            </a:extLst>
          </p:cNvPr>
          <p:cNvSpPr>
            <a:spLocks noGrp="1"/>
          </p:cNvSpPr>
          <p:nvPr>
            <p:ph type="body" sz="quarter" idx="29" hasCustomPrompt="1"/>
          </p:nvPr>
        </p:nvSpPr>
        <p:spPr>
          <a:xfrm>
            <a:off x="8199034" y="2970104"/>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24" name="Text Placeholder 2">
            <a:extLst>
              <a:ext uri="{FF2B5EF4-FFF2-40B4-BE49-F238E27FC236}">
                <a16:creationId xmlns:a16="http://schemas.microsoft.com/office/drawing/2014/main" id="{9885FB2F-083B-70A4-250A-0DD9CB95267A}"/>
              </a:ext>
            </a:extLst>
          </p:cNvPr>
          <p:cNvSpPr>
            <a:spLocks noGrp="1"/>
          </p:cNvSpPr>
          <p:nvPr>
            <p:ph type="body" sz="quarter" idx="30" hasCustomPrompt="1"/>
          </p:nvPr>
        </p:nvSpPr>
        <p:spPr>
          <a:xfrm>
            <a:off x="10052366" y="2976733"/>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26" name="Title Placeholder 1">
            <a:extLst>
              <a:ext uri="{FF2B5EF4-FFF2-40B4-BE49-F238E27FC236}">
                <a16:creationId xmlns:a16="http://schemas.microsoft.com/office/drawing/2014/main" id="{2CF0FC77-AA94-7B33-8EE1-AE2D4DB41142}"/>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32" name="Subtitle 2">
            <a:extLst>
              <a:ext uri="{FF2B5EF4-FFF2-40B4-BE49-F238E27FC236}">
                <a16:creationId xmlns:a16="http://schemas.microsoft.com/office/drawing/2014/main" id="{A6EADC8B-0F2A-80CD-9E1F-5A6C5044E2B9}"/>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1328241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act one">
    <p:bg>
      <p:bgPr>
        <a:solidFill>
          <a:schemeClr val="accent6"/>
        </a:solidFill>
        <a:effectLst/>
      </p:bgPr>
    </p:bg>
    <p:spTree>
      <p:nvGrpSpPr>
        <p:cNvPr id="1" name=""/>
        <p:cNvGrpSpPr/>
        <p:nvPr/>
      </p:nvGrpSpPr>
      <p:grpSpPr>
        <a:xfrm>
          <a:off x="0" y="0"/>
          <a:ext cx="0" cy="0"/>
          <a:chOff x="0" y="0"/>
          <a:chExt cx="0" cy="0"/>
        </a:xfrm>
      </p:grpSpPr>
      <p:sp>
        <p:nvSpPr>
          <p:cNvPr id="2" name="Logo on top">
            <a:extLst>
              <a:ext uri="{FF2B5EF4-FFF2-40B4-BE49-F238E27FC236}">
                <a16:creationId xmlns:a16="http://schemas.microsoft.com/office/drawing/2014/main" id="{CAD3AB11-0D33-6F00-B681-9C15F54812D4}"/>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3" name="Picture Placeholder 24">
            <a:extLst>
              <a:ext uri="{FF2B5EF4-FFF2-40B4-BE49-F238E27FC236}">
                <a16:creationId xmlns:a16="http://schemas.microsoft.com/office/drawing/2014/main" id="{8CF39681-FCBD-B840-B3E5-26CB9661706F}"/>
              </a:ext>
            </a:extLst>
          </p:cNvPr>
          <p:cNvSpPr>
            <a:spLocks noGrp="1"/>
          </p:cNvSpPr>
          <p:nvPr>
            <p:ph type="pic" sz="quarter" idx="19"/>
          </p:nvPr>
        </p:nvSpPr>
        <p:spPr>
          <a:xfrm>
            <a:off x="771711" y="1612682"/>
            <a:ext cx="3432299" cy="3432299"/>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a:lvl1pPr>
          </a:lstStyle>
          <a:p>
            <a:r>
              <a:rPr lang="en-US"/>
              <a:t>Click icon to add picture</a:t>
            </a:r>
            <a:endParaRPr lang="da-DK" dirty="0"/>
          </a:p>
        </p:txBody>
      </p:sp>
      <p:sp>
        <p:nvSpPr>
          <p:cNvPr id="5" name="Text Placeholder 3">
            <a:extLst>
              <a:ext uri="{FF2B5EF4-FFF2-40B4-BE49-F238E27FC236}">
                <a16:creationId xmlns:a16="http://schemas.microsoft.com/office/drawing/2014/main" id="{666D7F6F-F9CC-3F3A-1BC7-9661768886C9}"/>
              </a:ext>
            </a:extLst>
          </p:cNvPr>
          <p:cNvSpPr>
            <a:spLocks noGrp="1"/>
          </p:cNvSpPr>
          <p:nvPr>
            <p:ph type="body" sz="quarter" idx="18" hasCustomPrompt="1"/>
          </p:nvPr>
        </p:nvSpPr>
        <p:spPr>
          <a:xfrm>
            <a:off x="4628694" y="1455773"/>
            <a:ext cx="5273589" cy="619713"/>
          </a:xfrm>
          <a:prstGeom prst="rect">
            <a:avLst/>
          </a:prstGeom>
        </p:spPr>
        <p:txBody>
          <a:bodyPr/>
          <a:lstStyle>
            <a:lvl1pPr marL="0" indent="0">
              <a:buNone/>
              <a:defRPr sz="32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Get in touch with us</a:t>
            </a:r>
          </a:p>
          <a:p>
            <a:pPr lvl="0"/>
            <a:endParaRPr lang="en-US" dirty="0"/>
          </a:p>
        </p:txBody>
      </p:sp>
      <p:sp>
        <p:nvSpPr>
          <p:cNvPr id="6" name="Text Placeholder 4">
            <a:extLst>
              <a:ext uri="{FF2B5EF4-FFF2-40B4-BE49-F238E27FC236}">
                <a16:creationId xmlns:a16="http://schemas.microsoft.com/office/drawing/2014/main" id="{D78621FB-D6EA-91BD-A2DD-04E720A9D132}"/>
              </a:ext>
            </a:extLst>
          </p:cNvPr>
          <p:cNvSpPr>
            <a:spLocks noGrp="1"/>
          </p:cNvSpPr>
          <p:nvPr>
            <p:ph type="body" sz="quarter" idx="11" hasCustomPrompt="1"/>
          </p:nvPr>
        </p:nvSpPr>
        <p:spPr>
          <a:xfrm>
            <a:off x="4628694" y="2266848"/>
            <a:ext cx="4159909" cy="2899316"/>
          </a:xfrm>
          <a:prstGeom prst="rect">
            <a:avLst/>
          </a:prstGeom>
        </p:spPr>
        <p:txBody>
          <a:bodyPr>
            <a:noAutofit/>
          </a:bodyPr>
          <a:lstStyle>
            <a:lvl1pPr marL="0" indent="0">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a:r>
            <a:br>
              <a:rPr lang="en-US" dirty="0"/>
            </a:br>
            <a:r>
              <a:rPr lang="en-US" dirty="0"/>
              <a:t>Title </a:t>
            </a:r>
            <a:br>
              <a:rPr lang="en-US" dirty="0"/>
            </a:br>
            <a:r>
              <a:rPr lang="en-US" dirty="0"/>
              <a:t>Area of expertise</a:t>
            </a:r>
            <a:br>
              <a:rPr lang="en-US" dirty="0"/>
            </a:br>
            <a:r>
              <a:rPr lang="en-US" dirty="0" err="1"/>
              <a:t>Email@dress</a:t>
            </a:r>
            <a:r>
              <a:rPr lang="en-US" dirty="0"/>
              <a:t/>
            </a:r>
            <a:br>
              <a:rPr lang="en-US" dirty="0"/>
            </a:br>
            <a:r>
              <a:rPr lang="en-US" dirty="0"/>
              <a:t>Phone number</a:t>
            </a:r>
            <a:br>
              <a:rPr lang="en-US" dirty="0"/>
            </a:br>
            <a:r>
              <a:rPr lang="en-US" dirty="0"/>
              <a:t/>
            </a:r>
            <a:br>
              <a:rPr lang="en-US" dirty="0"/>
            </a:br>
            <a:r>
              <a:rPr lang="en-US" dirty="0"/>
              <a:t>Country</a:t>
            </a:r>
            <a:br>
              <a:rPr lang="en-US" dirty="0"/>
            </a:br>
            <a:r>
              <a:rPr lang="en-US" dirty="0"/>
              <a:t>Office, </a:t>
            </a:r>
            <a:r>
              <a:rPr lang="en-US" dirty="0" err="1"/>
              <a:t>Adress</a:t>
            </a:r>
            <a:endParaRPr lang="en-US" dirty="0"/>
          </a:p>
        </p:txBody>
      </p:sp>
      <p:sp>
        <p:nvSpPr>
          <p:cNvPr id="8" name="Shape 2587">
            <a:extLst>
              <a:ext uri="{FF2B5EF4-FFF2-40B4-BE49-F238E27FC236}">
                <a16:creationId xmlns:a16="http://schemas.microsoft.com/office/drawing/2014/main" id="{31114F10-D91B-5135-D6F8-2C50DFB7B9BE}"/>
              </a:ext>
            </a:extLst>
          </p:cNvPr>
          <p:cNvSpPr/>
          <p:nvPr/>
        </p:nvSpPr>
        <p:spPr>
          <a:xfrm>
            <a:off x="9505707" y="4168822"/>
            <a:ext cx="1247493" cy="124749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2857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Title Placeholder 1">
            <a:extLst>
              <a:ext uri="{FF2B5EF4-FFF2-40B4-BE49-F238E27FC236}">
                <a16:creationId xmlns:a16="http://schemas.microsoft.com/office/drawing/2014/main" id="{EC2DAE38-A720-D8AE-E366-4207A5030AC8}"/>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2853735960"/>
      </p:ext>
    </p:extLst>
  </p:cSld>
  <p:clrMapOvr>
    <a:masterClrMapping/>
  </p:clrMapOvr>
  <p:extLst>
    <p:ext uri="{DCECCB84-F9BA-43D5-87BE-67443E8EF086}">
      <p15:sldGuideLst xmlns:p15="http://schemas.microsoft.com/office/powerpoint/2012/main">
        <p15:guide id="3" pos="3331" userDrawn="1">
          <p15:clr>
            <a:srgbClr val="A4A3A4"/>
          </p15:clr>
        </p15:guide>
        <p15:guide id="4" pos="5952"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act more">
    <p:bg>
      <p:bgPr>
        <a:solidFill>
          <a:schemeClr val="accent6"/>
        </a:solidFill>
        <a:effectLst/>
      </p:bgPr>
    </p:bg>
    <p:spTree>
      <p:nvGrpSpPr>
        <p:cNvPr id="1" name=""/>
        <p:cNvGrpSpPr/>
        <p:nvPr/>
      </p:nvGrpSpPr>
      <p:grpSpPr>
        <a:xfrm>
          <a:off x="0" y="0"/>
          <a:ext cx="0" cy="0"/>
          <a:chOff x="0" y="0"/>
          <a:chExt cx="0" cy="0"/>
        </a:xfrm>
      </p:grpSpPr>
      <p:sp>
        <p:nvSpPr>
          <p:cNvPr id="15" name="Logo on top">
            <a:extLst>
              <a:ext uri="{FF2B5EF4-FFF2-40B4-BE49-F238E27FC236}">
                <a16:creationId xmlns:a16="http://schemas.microsoft.com/office/drawing/2014/main" id="{EB09BD6B-4B07-8DD3-773A-D0FFD9B228B0}"/>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6" name="Picture Placeholder 2">
            <a:extLst>
              <a:ext uri="{FF2B5EF4-FFF2-40B4-BE49-F238E27FC236}">
                <a16:creationId xmlns:a16="http://schemas.microsoft.com/office/drawing/2014/main" id="{AABA7CF1-18E6-8D7A-EE88-57FEEB8E7D5B}"/>
              </a:ext>
            </a:extLst>
          </p:cNvPr>
          <p:cNvSpPr>
            <a:spLocks noGrp="1"/>
          </p:cNvSpPr>
          <p:nvPr>
            <p:ph type="pic" sz="quarter" idx="19"/>
          </p:nvPr>
        </p:nvSpPr>
        <p:spPr>
          <a:xfrm>
            <a:off x="3005865" y="190828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17" name="Picture Placeholder 4">
            <a:extLst>
              <a:ext uri="{FF2B5EF4-FFF2-40B4-BE49-F238E27FC236}">
                <a16:creationId xmlns:a16="http://schemas.microsoft.com/office/drawing/2014/main" id="{ECC8A6CF-B056-EF45-2A93-CE1F792FDEAA}"/>
              </a:ext>
            </a:extLst>
          </p:cNvPr>
          <p:cNvSpPr>
            <a:spLocks noGrp="1"/>
          </p:cNvSpPr>
          <p:nvPr>
            <p:ph type="pic" sz="quarter" idx="21"/>
          </p:nvPr>
        </p:nvSpPr>
        <p:spPr>
          <a:xfrm>
            <a:off x="6678940" y="191275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18" name="Text Placeholder 4">
            <a:extLst>
              <a:ext uri="{FF2B5EF4-FFF2-40B4-BE49-F238E27FC236}">
                <a16:creationId xmlns:a16="http://schemas.microsoft.com/office/drawing/2014/main" id="{56F9B221-CA17-2FE3-8907-AD8C4FD8BF3C}"/>
              </a:ext>
            </a:extLst>
          </p:cNvPr>
          <p:cNvSpPr>
            <a:spLocks noGrp="1"/>
          </p:cNvSpPr>
          <p:nvPr>
            <p:ph type="body" sz="quarter" idx="11" hasCustomPrompt="1"/>
          </p:nvPr>
        </p:nvSpPr>
        <p:spPr>
          <a:xfrm>
            <a:off x="2758909" y="447391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9" name="Text Placeholder 5">
            <a:extLst>
              <a:ext uri="{FF2B5EF4-FFF2-40B4-BE49-F238E27FC236}">
                <a16:creationId xmlns:a16="http://schemas.microsoft.com/office/drawing/2014/main" id="{FE3907CF-E7E4-EB26-2650-B9E679F57667}"/>
              </a:ext>
            </a:extLst>
          </p:cNvPr>
          <p:cNvSpPr>
            <a:spLocks noGrp="1"/>
          </p:cNvSpPr>
          <p:nvPr>
            <p:ph type="body" sz="quarter" idx="20" hasCustomPrompt="1"/>
          </p:nvPr>
        </p:nvSpPr>
        <p:spPr>
          <a:xfrm>
            <a:off x="6431984" y="4478376"/>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20" name="Shape 2587">
            <a:extLst>
              <a:ext uri="{FF2B5EF4-FFF2-40B4-BE49-F238E27FC236}">
                <a16:creationId xmlns:a16="http://schemas.microsoft.com/office/drawing/2014/main" id="{2087261E-40BE-0571-3B1E-42899BDD149E}"/>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Title Placeholder 1">
            <a:extLst>
              <a:ext uri="{FF2B5EF4-FFF2-40B4-BE49-F238E27FC236}">
                <a16:creationId xmlns:a16="http://schemas.microsoft.com/office/drawing/2014/main" id="{CD0C03C9-D55A-F341-0F20-1A9B7E94E093}"/>
              </a:ext>
            </a:extLst>
          </p:cNvPr>
          <p:cNvSpPr>
            <a:spLocks noGrp="1"/>
          </p:cNvSpPr>
          <p:nvPr>
            <p:ph type="title" hasCustomPrompt="1"/>
          </p:nvPr>
        </p:nvSpPr>
        <p:spPr>
          <a:xfrm>
            <a:off x="359400" y="468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3459230994"/>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ontact more">
    <p:bg>
      <p:bgPr>
        <a:solidFill>
          <a:schemeClr val="accent6"/>
        </a:solidFill>
        <a:effectLst/>
      </p:bgPr>
    </p:bg>
    <p:spTree>
      <p:nvGrpSpPr>
        <p:cNvPr id="1" name=""/>
        <p:cNvGrpSpPr/>
        <p:nvPr/>
      </p:nvGrpSpPr>
      <p:grpSpPr>
        <a:xfrm>
          <a:off x="0" y="0"/>
          <a:ext cx="0" cy="0"/>
          <a:chOff x="0" y="0"/>
          <a:chExt cx="0" cy="0"/>
        </a:xfrm>
      </p:grpSpPr>
      <p:sp>
        <p:nvSpPr>
          <p:cNvPr id="3" name="Logo on top">
            <a:extLst>
              <a:ext uri="{FF2B5EF4-FFF2-40B4-BE49-F238E27FC236}">
                <a16:creationId xmlns:a16="http://schemas.microsoft.com/office/drawing/2014/main" id="{8C619F70-8B2C-36C4-75E7-DBD379B2B63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4" name="Picture Placeholder 4">
            <a:extLst>
              <a:ext uri="{FF2B5EF4-FFF2-40B4-BE49-F238E27FC236}">
                <a16:creationId xmlns:a16="http://schemas.microsoft.com/office/drawing/2014/main" id="{1DC5D395-3E4E-DFDF-416A-D78C4F80B3C1}"/>
              </a:ext>
            </a:extLst>
          </p:cNvPr>
          <p:cNvSpPr>
            <a:spLocks noGrp="1"/>
          </p:cNvSpPr>
          <p:nvPr>
            <p:ph type="pic" sz="quarter" idx="21"/>
          </p:nvPr>
        </p:nvSpPr>
        <p:spPr>
          <a:xfrm>
            <a:off x="1212865" y="201403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5" name="Picture Placeholder 6">
            <a:extLst>
              <a:ext uri="{FF2B5EF4-FFF2-40B4-BE49-F238E27FC236}">
                <a16:creationId xmlns:a16="http://schemas.microsoft.com/office/drawing/2014/main" id="{BC91C460-B75B-FABB-6085-B38B991E7158}"/>
              </a:ext>
            </a:extLst>
          </p:cNvPr>
          <p:cNvSpPr>
            <a:spLocks noGrp="1"/>
          </p:cNvSpPr>
          <p:nvPr>
            <p:ph type="pic" sz="quarter" idx="23"/>
          </p:nvPr>
        </p:nvSpPr>
        <p:spPr>
          <a:xfrm>
            <a:off x="4816581" y="200510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6" name="Picture Placeholder 8">
            <a:extLst>
              <a:ext uri="{FF2B5EF4-FFF2-40B4-BE49-F238E27FC236}">
                <a16:creationId xmlns:a16="http://schemas.microsoft.com/office/drawing/2014/main" id="{B6F03DA3-B25E-95C7-48B1-02D89C97549B}"/>
              </a:ext>
            </a:extLst>
          </p:cNvPr>
          <p:cNvSpPr>
            <a:spLocks noGrp="1"/>
          </p:cNvSpPr>
          <p:nvPr>
            <p:ph type="pic" sz="quarter" idx="25"/>
          </p:nvPr>
        </p:nvSpPr>
        <p:spPr>
          <a:xfrm>
            <a:off x="8325084"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7" name="Text Placeholder 5">
            <a:extLst>
              <a:ext uri="{FF2B5EF4-FFF2-40B4-BE49-F238E27FC236}">
                <a16:creationId xmlns:a16="http://schemas.microsoft.com/office/drawing/2014/main" id="{4385D6ED-A239-1A0A-7E0E-ADFD039FF3AA}"/>
              </a:ext>
            </a:extLst>
          </p:cNvPr>
          <p:cNvSpPr>
            <a:spLocks noGrp="1"/>
          </p:cNvSpPr>
          <p:nvPr>
            <p:ph type="body" sz="quarter" idx="20" hasCustomPrompt="1"/>
          </p:nvPr>
        </p:nvSpPr>
        <p:spPr>
          <a:xfrm>
            <a:off x="965909" y="457966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8" name="Text Placeholder 6">
            <a:extLst>
              <a:ext uri="{FF2B5EF4-FFF2-40B4-BE49-F238E27FC236}">
                <a16:creationId xmlns:a16="http://schemas.microsoft.com/office/drawing/2014/main" id="{1A60784C-FC36-623F-4939-D11E277DB06C}"/>
              </a:ext>
            </a:extLst>
          </p:cNvPr>
          <p:cNvSpPr>
            <a:spLocks noGrp="1"/>
          </p:cNvSpPr>
          <p:nvPr>
            <p:ph type="body" sz="quarter" idx="22" hasCustomPrompt="1"/>
          </p:nvPr>
        </p:nvSpPr>
        <p:spPr>
          <a:xfrm>
            <a:off x="4569625" y="457073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6" name="Text Placeholder 7">
            <a:extLst>
              <a:ext uri="{FF2B5EF4-FFF2-40B4-BE49-F238E27FC236}">
                <a16:creationId xmlns:a16="http://schemas.microsoft.com/office/drawing/2014/main" id="{785E4A50-57E5-ED8A-1CC5-5D731FC7BA82}"/>
              </a:ext>
            </a:extLst>
          </p:cNvPr>
          <p:cNvSpPr>
            <a:spLocks noGrp="1"/>
          </p:cNvSpPr>
          <p:nvPr>
            <p:ph type="body" sz="quarter" idx="24" hasCustomPrompt="1"/>
          </p:nvPr>
        </p:nvSpPr>
        <p:spPr>
          <a:xfrm>
            <a:off x="8078128" y="4575196"/>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7" name="Shape 2587">
            <a:extLst>
              <a:ext uri="{FF2B5EF4-FFF2-40B4-BE49-F238E27FC236}">
                <a16:creationId xmlns:a16="http://schemas.microsoft.com/office/drawing/2014/main" id="{A8E37224-99FE-36BB-A2CC-27C0322709DB}"/>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Title Placeholder 1">
            <a:extLst>
              <a:ext uri="{FF2B5EF4-FFF2-40B4-BE49-F238E27FC236}">
                <a16:creationId xmlns:a16="http://schemas.microsoft.com/office/drawing/2014/main" id="{1EDE4F5E-1328-B32A-180F-13E1870D510D}"/>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1388563876"/>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Contact more">
    <p:bg>
      <p:bgPr>
        <a:solidFill>
          <a:schemeClr val="accent6"/>
        </a:solidFill>
        <a:effectLst/>
      </p:bgPr>
    </p:bg>
    <p:spTree>
      <p:nvGrpSpPr>
        <p:cNvPr id="1" name=""/>
        <p:cNvGrpSpPr/>
        <p:nvPr/>
      </p:nvGrpSpPr>
      <p:grpSpPr>
        <a:xfrm>
          <a:off x="0" y="0"/>
          <a:ext cx="0" cy="0"/>
          <a:chOff x="0" y="0"/>
          <a:chExt cx="0" cy="0"/>
        </a:xfrm>
      </p:grpSpPr>
      <p:sp>
        <p:nvSpPr>
          <p:cNvPr id="3" name="Logo on top">
            <a:extLst>
              <a:ext uri="{FF2B5EF4-FFF2-40B4-BE49-F238E27FC236}">
                <a16:creationId xmlns:a16="http://schemas.microsoft.com/office/drawing/2014/main" id="{5ECCEA7D-BE7A-8DF7-1CD1-93C2AB8F0B84}"/>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5" name="Picture Placeholder 2">
            <a:extLst>
              <a:ext uri="{FF2B5EF4-FFF2-40B4-BE49-F238E27FC236}">
                <a16:creationId xmlns:a16="http://schemas.microsoft.com/office/drawing/2014/main" id="{9D34331C-59AA-7244-5697-F856612FF052}"/>
              </a:ext>
            </a:extLst>
          </p:cNvPr>
          <p:cNvSpPr>
            <a:spLocks noGrp="1"/>
          </p:cNvSpPr>
          <p:nvPr>
            <p:ph type="pic" sz="quarter" idx="19"/>
          </p:nvPr>
        </p:nvSpPr>
        <p:spPr>
          <a:xfrm>
            <a:off x="508516"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6" name="Picture Placeholder 4">
            <a:extLst>
              <a:ext uri="{FF2B5EF4-FFF2-40B4-BE49-F238E27FC236}">
                <a16:creationId xmlns:a16="http://schemas.microsoft.com/office/drawing/2014/main" id="{AE89414C-6813-065A-C74A-F2425905774E}"/>
              </a:ext>
            </a:extLst>
          </p:cNvPr>
          <p:cNvSpPr>
            <a:spLocks noGrp="1"/>
          </p:cNvSpPr>
          <p:nvPr>
            <p:ph type="pic" sz="quarter" idx="21"/>
          </p:nvPr>
        </p:nvSpPr>
        <p:spPr>
          <a:xfrm>
            <a:off x="3441287" y="201403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7" name="Picture Placeholder 6">
            <a:extLst>
              <a:ext uri="{FF2B5EF4-FFF2-40B4-BE49-F238E27FC236}">
                <a16:creationId xmlns:a16="http://schemas.microsoft.com/office/drawing/2014/main" id="{4D82F051-E3B6-5C75-144F-A4EDF316CC73}"/>
              </a:ext>
            </a:extLst>
          </p:cNvPr>
          <p:cNvSpPr>
            <a:spLocks noGrp="1"/>
          </p:cNvSpPr>
          <p:nvPr>
            <p:ph type="pic" sz="quarter" idx="23"/>
          </p:nvPr>
        </p:nvSpPr>
        <p:spPr>
          <a:xfrm>
            <a:off x="6313486" y="200510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8" name="Picture Placeholder 8">
            <a:extLst>
              <a:ext uri="{FF2B5EF4-FFF2-40B4-BE49-F238E27FC236}">
                <a16:creationId xmlns:a16="http://schemas.microsoft.com/office/drawing/2014/main" id="{9D95EB46-7DE2-38AC-4F86-3B4783169081}"/>
              </a:ext>
            </a:extLst>
          </p:cNvPr>
          <p:cNvSpPr>
            <a:spLocks noGrp="1"/>
          </p:cNvSpPr>
          <p:nvPr>
            <p:ph type="pic" sz="quarter" idx="25"/>
          </p:nvPr>
        </p:nvSpPr>
        <p:spPr>
          <a:xfrm>
            <a:off x="9246257"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16" name="Text Placeholder 4">
            <a:extLst>
              <a:ext uri="{FF2B5EF4-FFF2-40B4-BE49-F238E27FC236}">
                <a16:creationId xmlns:a16="http://schemas.microsoft.com/office/drawing/2014/main" id="{45B2A019-61B6-0310-43F4-BB26720C1C31}"/>
              </a:ext>
            </a:extLst>
          </p:cNvPr>
          <p:cNvSpPr>
            <a:spLocks noGrp="1"/>
          </p:cNvSpPr>
          <p:nvPr>
            <p:ph type="body" sz="quarter" idx="11" hasCustomPrompt="1"/>
          </p:nvPr>
        </p:nvSpPr>
        <p:spPr>
          <a:xfrm>
            <a:off x="261560" y="4575196"/>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7" name="Text Placeholder 5">
            <a:extLst>
              <a:ext uri="{FF2B5EF4-FFF2-40B4-BE49-F238E27FC236}">
                <a16:creationId xmlns:a16="http://schemas.microsoft.com/office/drawing/2014/main" id="{2B038090-32FB-DD68-C82D-72B84EDCDA79}"/>
              </a:ext>
            </a:extLst>
          </p:cNvPr>
          <p:cNvSpPr>
            <a:spLocks noGrp="1"/>
          </p:cNvSpPr>
          <p:nvPr>
            <p:ph type="body" sz="quarter" idx="20" hasCustomPrompt="1"/>
          </p:nvPr>
        </p:nvSpPr>
        <p:spPr>
          <a:xfrm>
            <a:off x="3194331" y="4579661"/>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8" name="Text Placeholder 6">
            <a:extLst>
              <a:ext uri="{FF2B5EF4-FFF2-40B4-BE49-F238E27FC236}">
                <a16:creationId xmlns:a16="http://schemas.microsoft.com/office/drawing/2014/main" id="{350F19EA-A0A2-D190-2A74-F53B09BBBB0D}"/>
              </a:ext>
            </a:extLst>
          </p:cNvPr>
          <p:cNvSpPr>
            <a:spLocks noGrp="1"/>
          </p:cNvSpPr>
          <p:nvPr>
            <p:ph type="body" sz="quarter" idx="22" hasCustomPrompt="1"/>
          </p:nvPr>
        </p:nvSpPr>
        <p:spPr>
          <a:xfrm>
            <a:off x="6066530" y="4570731"/>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9" name="Text Placeholder 7">
            <a:extLst>
              <a:ext uri="{FF2B5EF4-FFF2-40B4-BE49-F238E27FC236}">
                <a16:creationId xmlns:a16="http://schemas.microsoft.com/office/drawing/2014/main" id="{D9CAA9BF-BE83-423F-A527-83EFC6012494}"/>
              </a:ext>
            </a:extLst>
          </p:cNvPr>
          <p:cNvSpPr>
            <a:spLocks noGrp="1"/>
          </p:cNvSpPr>
          <p:nvPr>
            <p:ph type="body" sz="quarter" idx="24" hasCustomPrompt="1"/>
          </p:nvPr>
        </p:nvSpPr>
        <p:spPr>
          <a:xfrm>
            <a:off x="8999301" y="4575196"/>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20" name="Shape 2587">
            <a:extLst>
              <a:ext uri="{FF2B5EF4-FFF2-40B4-BE49-F238E27FC236}">
                <a16:creationId xmlns:a16="http://schemas.microsoft.com/office/drawing/2014/main" id="{1C344682-3995-EEE8-AB8E-083D0F9B8F5A}"/>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Title Placeholder 1">
            <a:extLst>
              <a:ext uri="{FF2B5EF4-FFF2-40B4-BE49-F238E27FC236}">
                <a16:creationId xmlns:a16="http://schemas.microsoft.com/office/drawing/2014/main" id="{236793A2-F0B1-254E-5B4F-7F885A018ADA}"/>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1584218970"/>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Contact more">
    <p:bg>
      <p:bgPr>
        <a:solidFill>
          <a:schemeClr val="accent6"/>
        </a:solidFill>
        <a:effectLst/>
      </p:bgPr>
    </p:bg>
    <p:spTree>
      <p:nvGrpSpPr>
        <p:cNvPr id="1" name=""/>
        <p:cNvGrpSpPr/>
        <p:nvPr/>
      </p:nvGrpSpPr>
      <p:grpSpPr>
        <a:xfrm>
          <a:off x="0" y="0"/>
          <a:ext cx="0" cy="0"/>
          <a:chOff x="0" y="0"/>
          <a:chExt cx="0" cy="0"/>
        </a:xfrm>
      </p:grpSpPr>
      <p:sp>
        <p:nvSpPr>
          <p:cNvPr id="3" name="Logo on top">
            <a:extLst>
              <a:ext uri="{FF2B5EF4-FFF2-40B4-BE49-F238E27FC236}">
                <a16:creationId xmlns:a16="http://schemas.microsoft.com/office/drawing/2014/main" id="{BBAA2D14-C858-6D48-5EFF-485FB399C1E9}"/>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5" name="Picture Placeholder 2">
            <a:extLst>
              <a:ext uri="{FF2B5EF4-FFF2-40B4-BE49-F238E27FC236}">
                <a16:creationId xmlns:a16="http://schemas.microsoft.com/office/drawing/2014/main" id="{55D73F94-DA85-25D7-2B1C-77F0BB5A1110}"/>
              </a:ext>
            </a:extLst>
          </p:cNvPr>
          <p:cNvSpPr>
            <a:spLocks noGrp="1"/>
          </p:cNvSpPr>
          <p:nvPr>
            <p:ph type="pic" sz="quarter" idx="19"/>
          </p:nvPr>
        </p:nvSpPr>
        <p:spPr>
          <a:xfrm>
            <a:off x="508516"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6" name="Picture Placeholder 4">
            <a:extLst>
              <a:ext uri="{FF2B5EF4-FFF2-40B4-BE49-F238E27FC236}">
                <a16:creationId xmlns:a16="http://schemas.microsoft.com/office/drawing/2014/main" id="{4FAE242C-13F5-A5F6-CD3D-C35A523C1BD7}"/>
              </a:ext>
            </a:extLst>
          </p:cNvPr>
          <p:cNvSpPr>
            <a:spLocks noGrp="1"/>
          </p:cNvSpPr>
          <p:nvPr>
            <p:ph type="pic" sz="quarter" idx="21"/>
          </p:nvPr>
        </p:nvSpPr>
        <p:spPr>
          <a:xfrm>
            <a:off x="2848974" y="2081769"/>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7" name="Picture Placeholder 6">
            <a:extLst>
              <a:ext uri="{FF2B5EF4-FFF2-40B4-BE49-F238E27FC236}">
                <a16:creationId xmlns:a16="http://schemas.microsoft.com/office/drawing/2014/main" id="{A8C82D62-0FC6-E959-1A96-D9A167118B75}"/>
              </a:ext>
            </a:extLst>
          </p:cNvPr>
          <p:cNvSpPr>
            <a:spLocks noGrp="1"/>
          </p:cNvSpPr>
          <p:nvPr>
            <p:ph type="pic" sz="quarter" idx="23"/>
          </p:nvPr>
        </p:nvSpPr>
        <p:spPr>
          <a:xfrm>
            <a:off x="5189433"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8" name="Picture Placeholder 8">
            <a:extLst>
              <a:ext uri="{FF2B5EF4-FFF2-40B4-BE49-F238E27FC236}">
                <a16:creationId xmlns:a16="http://schemas.microsoft.com/office/drawing/2014/main" id="{475BFBEE-33FA-C047-FF9E-93BE01949860}"/>
              </a:ext>
            </a:extLst>
          </p:cNvPr>
          <p:cNvSpPr>
            <a:spLocks noGrp="1"/>
          </p:cNvSpPr>
          <p:nvPr>
            <p:ph type="pic" sz="quarter" idx="25"/>
          </p:nvPr>
        </p:nvSpPr>
        <p:spPr>
          <a:xfrm>
            <a:off x="9870349" y="2009570"/>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18" name="Text Placeholder 4">
            <a:extLst>
              <a:ext uri="{FF2B5EF4-FFF2-40B4-BE49-F238E27FC236}">
                <a16:creationId xmlns:a16="http://schemas.microsoft.com/office/drawing/2014/main" id="{DAE4D759-22AB-E4DD-324B-36CDDD67AA24}"/>
              </a:ext>
            </a:extLst>
          </p:cNvPr>
          <p:cNvSpPr>
            <a:spLocks noGrp="1"/>
          </p:cNvSpPr>
          <p:nvPr>
            <p:ph type="body" sz="quarter" idx="11" hasCustomPrompt="1"/>
          </p:nvPr>
        </p:nvSpPr>
        <p:spPr>
          <a:xfrm>
            <a:off x="458784" y="4071807"/>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19" name="Text Placeholder 5">
            <a:extLst>
              <a:ext uri="{FF2B5EF4-FFF2-40B4-BE49-F238E27FC236}">
                <a16:creationId xmlns:a16="http://schemas.microsoft.com/office/drawing/2014/main" id="{1395AC7B-7B5A-F783-A361-234FC1E776A2}"/>
              </a:ext>
            </a:extLst>
          </p:cNvPr>
          <p:cNvSpPr>
            <a:spLocks noGrp="1"/>
          </p:cNvSpPr>
          <p:nvPr>
            <p:ph type="body" sz="quarter" idx="20" hasCustomPrompt="1"/>
          </p:nvPr>
        </p:nvSpPr>
        <p:spPr>
          <a:xfrm>
            <a:off x="2797707"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20" name="Text Placeholder 6">
            <a:extLst>
              <a:ext uri="{FF2B5EF4-FFF2-40B4-BE49-F238E27FC236}">
                <a16:creationId xmlns:a16="http://schemas.microsoft.com/office/drawing/2014/main" id="{49A49830-FF63-124E-5AB3-1CFD196E619E}"/>
              </a:ext>
            </a:extLst>
          </p:cNvPr>
          <p:cNvSpPr>
            <a:spLocks noGrp="1"/>
          </p:cNvSpPr>
          <p:nvPr>
            <p:ph type="body" sz="quarter" idx="22" hasCustomPrompt="1"/>
          </p:nvPr>
        </p:nvSpPr>
        <p:spPr>
          <a:xfrm>
            <a:off x="5136630" y="4086623"/>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23" name="Text Placeholder 7">
            <a:extLst>
              <a:ext uri="{FF2B5EF4-FFF2-40B4-BE49-F238E27FC236}">
                <a16:creationId xmlns:a16="http://schemas.microsoft.com/office/drawing/2014/main" id="{1E05CDAB-6E55-4723-7B14-9A02FE783DD0}"/>
              </a:ext>
            </a:extLst>
          </p:cNvPr>
          <p:cNvSpPr>
            <a:spLocks noGrp="1"/>
          </p:cNvSpPr>
          <p:nvPr>
            <p:ph type="body" sz="quarter" idx="24" hasCustomPrompt="1"/>
          </p:nvPr>
        </p:nvSpPr>
        <p:spPr>
          <a:xfrm>
            <a:off x="7475553"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24" name="Shape 2587">
            <a:extLst>
              <a:ext uri="{FF2B5EF4-FFF2-40B4-BE49-F238E27FC236}">
                <a16:creationId xmlns:a16="http://schemas.microsoft.com/office/drawing/2014/main" id="{2C6F996F-EFED-03B0-67B0-B714F234CEC9}"/>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Picture Placeholder 8">
            <a:extLst>
              <a:ext uri="{FF2B5EF4-FFF2-40B4-BE49-F238E27FC236}">
                <a16:creationId xmlns:a16="http://schemas.microsoft.com/office/drawing/2014/main" id="{9366A5CF-B8C7-6890-CF48-B80D59A6DE16}"/>
              </a:ext>
            </a:extLst>
          </p:cNvPr>
          <p:cNvSpPr>
            <a:spLocks noGrp="1"/>
          </p:cNvSpPr>
          <p:nvPr>
            <p:ph type="pic" sz="quarter" idx="26"/>
          </p:nvPr>
        </p:nvSpPr>
        <p:spPr>
          <a:xfrm>
            <a:off x="7529891"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en-US"/>
              <a:t>Click icon to add picture</a:t>
            </a:r>
            <a:endParaRPr lang="da-DK" dirty="0"/>
          </a:p>
        </p:txBody>
      </p:sp>
      <p:sp>
        <p:nvSpPr>
          <p:cNvPr id="30" name="Text Placeholder 7">
            <a:extLst>
              <a:ext uri="{FF2B5EF4-FFF2-40B4-BE49-F238E27FC236}">
                <a16:creationId xmlns:a16="http://schemas.microsoft.com/office/drawing/2014/main" id="{5E758567-2107-D539-5CEE-098816E7F490}"/>
              </a:ext>
            </a:extLst>
          </p:cNvPr>
          <p:cNvSpPr>
            <a:spLocks noGrp="1"/>
          </p:cNvSpPr>
          <p:nvPr>
            <p:ph type="body" sz="quarter" idx="27" hasCustomPrompt="1"/>
          </p:nvPr>
        </p:nvSpPr>
        <p:spPr>
          <a:xfrm>
            <a:off x="9797602"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r>
              <a:rPr lang="en-US" dirty="0"/>
              <a:t/>
            </a:r>
            <a:br>
              <a:rPr lang="en-US" dirty="0"/>
            </a:br>
            <a:r>
              <a:rPr lang="en-US" dirty="0"/>
              <a:t>Phone number</a:t>
            </a:r>
          </a:p>
          <a:p>
            <a:pPr lvl="0"/>
            <a:endParaRPr lang="en-US" dirty="0"/>
          </a:p>
        </p:txBody>
      </p:sp>
      <p:sp>
        <p:nvSpPr>
          <p:cNvPr id="31" name="Title Placeholder 1">
            <a:extLst>
              <a:ext uri="{FF2B5EF4-FFF2-40B4-BE49-F238E27FC236}">
                <a16:creationId xmlns:a16="http://schemas.microsoft.com/office/drawing/2014/main" id="{36AAEDBB-508A-1ABB-FD4B-4CB36AD0B250}"/>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65089748"/>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Full image L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and insert image</a:t>
            </a:r>
            <a:endParaRPr lang="en-US" dirty="0"/>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en-GB"/>
              <a:t>Dokument id her</a:t>
            </a:r>
            <a:endParaRPr lang="en-GB" dirty="0"/>
          </a:p>
        </p:txBody>
      </p:sp>
      <p:sp>
        <p:nvSpPr>
          <p:cNvPr id="20" name="Logo on top">
            <a:extLst>
              <a:ext uri="{FF2B5EF4-FFF2-40B4-BE49-F238E27FC236}">
                <a16:creationId xmlns:a16="http://schemas.microsoft.com/office/drawing/2014/main" id="{E62EE4E3-C4C4-4FC3-A816-7A23933DD733}"/>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1" name="White line">
            <a:extLst>
              <a:ext uri="{FF2B5EF4-FFF2-40B4-BE49-F238E27FC236}">
                <a16:creationId xmlns:a16="http://schemas.microsoft.com/office/drawing/2014/main" id="{B16DEDED-6C8F-4CF2-AFA4-2AA6843B215D}"/>
              </a:ext>
            </a:extLst>
          </p:cNvPr>
          <p:cNvSpPr>
            <a:spLocks noGrp="1"/>
          </p:cNvSpPr>
          <p:nvPr>
            <p:ph type="body" sz="quarter" idx="16" hasCustomPrompt="1"/>
          </p:nvPr>
        </p:nvSpPr>
        <p:spPr>
          <a:xfrm rot="5400000">
            <a:off x="1215000" y="4933757"/>
            <a:ext cx="90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en-US" dirty="0"/>
              <a:t>.</a:t>
            </a:r>
          </a:p>
        </p:txBody>
      </p:sp>
      <p:sp>
        <p:nvSpPr>
          <p:cNvPr id="22" name="White line">
            <a:extLst>
              <a:ext uri="{FF2B5EF4-FFF2-40B4-BE49-F238E27FC236}">
                <a16:creationId xmlns:a16="http://schemas.microsoft.com/office/drawing/2014/main" id="{5D1CA2FF-258B-4403-BC7E-7A21CDA00575}"/>
              </a:ext>
            </a:extLst>
          </p:cNvPr>
          <p:cNvSpPr>
            <a:spLocks noGrp="1"/>
          </p:cNvSpPr>
          <p:nvPr>
            <p:ph type="body" sz="quarter" idx="17" hasCustomPrompt="1"/>
          </p:nvPr>
        </p:nvSpPr>
        <p:spPr>
          <a:xfrm rot="5400000">
            <a:off x="10922999" y="-728609"/>
            <a:ext cx="18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en-US" dirty="0"/>
              <a:t>.</a:t>
            </a:r>
          </a:p>
        </p:txBody>
      </p:sp>
      <p:sp>
        <p:nvSpPr>
          <p:cNvPr id="11" name="Slide Number Placeholder 5">
            <a:extLst>
              <a:ext uri="{FF2B5EF4-FFF2-40B4-BE49-F238E27FC236}">
                <a16:creationId xmlns:a16="http://schemas.microsoft.com/office/drawing/2014/main" id="{5D6E7766-B064-47AD-88DF-F66F05D38DB9}"/>
              </a:ext>
            </a:extLst>
          </p:cNvPr>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‹nr.›</a:t>
            </a:fld>
            <a:endParaRPr lang="en-GB" dirty="0"/>
          </a:p>
        </p:txBody>
      </p:sp>
      <p:sp>
        <p:nvSpPr>
          <p:cNvPr id="10" name="Slide Number Placeholder 5">
            <a:extLst>
              <a:ext uri="{FF2B5EF4-FFF2-40B4-BE49-F238E27FC236}">
                <a16:creationId xmlns:a16="http://schemas.microsoft.com/office/drawing/2014/main" id="{C7B34929-1668-48DD-AA5E-0F2D9D199B66}"/>
              </a:ext>
            </a:extLst>
          </p:cNvPr>
          <p:cNvSpPr txBox="1">
            <a:spLocks/>
          </p:cNvSpPr>
          <p:nvPr userDrawn="1"/>
        </p:nvSpPr>
        <p:spPr>
          <a:xfrm>
            <a:off x="128290" y="6375818"/>
            <a:ext cx="511868" cy="365125"/>
          </a:xfrm>
          <a:prstGeom prst="rect">
            <a:avLst/>
          </a:prstGeom>
        </p:spPr>
        <p:txBody>
          <a:bodyPr vert="horz" lIns="91440" tIns="45720" rIns="91440" bIns="45720" rtlCol="0" anchor="b">
            <a:noAutofit/>
          </a:bodyPr>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z="800" smtClean="0">
                <a:solidFill>
                  <a:schemeClr val="bg1"/>
                </a:solidFill>
              </a:rPr>
              <a:pPr/>
              <a:t>‹nr.›</a:t>
            </a:fld>
            <a:endParaRPr lang="en-GB" sz="800" dirty="0">
              <a:solidFill>
                <a:schemeClr val="bg1"/>
              </a:solidFill>
            </a:endParaRPr>
          </a:p>
        </p:txBody>
      </p:sp>
    </p:spTree>
    <p:extLst>
      <p:ext uri="{BB962C8B-B14F-4D97-AF65-F5344CB8AC3E}">
        <p14:creationId xmlns:p14="http://schemas.microsoft.com/office/powerpoint/2010/main" val="1039024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Full image &amp; title L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Lst>
          </p:cNvPr>
          <p:cNvSpPr>
            <a:spLocks noGrp="1"/>
          </p:cNvSpPr>
          <p:nvPr>
            <p:ph type="pic" sz="quarter" idx="13" hasCustomPrompt="1"/>
          </p:nvPr>
        </p:nvSpPr>
        <p:spPr>
          <a:xfrm>
            <a:off x="0" y="0"/>
            <a:ext cx="12193200" cy="6857999"/>
          </a:xfrm>
          <a:prstGeom prst="rect">
            <a:avLst/>
          </a:prstGeom>
          <a:solidFill>
            <a:schemeClr val="accent6"/>
          </a:solidFill>
        </p:spPr>
        <p:txBody>
          <a:bodyPr lIns="0" tIns="900000" anchor="ctr" anchorCtr="0"/>
          <a:lstStyle>
            <a:lvl1pPr marL="0" indent="0" algn="ctr">
              <a:buNone/>
              <a:defRPr sz="1600" baseline="0">
                <a:solidFill>
                  <a:schemeClr val="bg1"/>
                </a:solidFill>
              </a:defRPr>
            </a:lvl1pPr>
          </a:lstStyle>
          <a:p>
            <a:r>
              <a:rPr lang="en-GB" dirty="0"/>
              <a:t>Click and insert image</a:t>
            </a:r>
          </a:p>
        </p:txBody>
      </p:sp>
      <p:sp>
        <p:nvSpPr>
          <p:cNvPr id="2" name="Title 1">
            <a:extLst>
              <a:ext uri="{FF2B5EF4-FFF2-40B4-BE49-F238E27FC236}">
                <a16:creationId xmlns:a16="http://schemas.microsoft.com/office/drawing/2014/main" id="{2C263996-270B-49F6-AC9C-5FC3D40EF879}"/>
              </a:ext>
            </a:extLst>
          </p:cNvPr>
          <p:cNvSpPr>
            <a:spLocks noGrp="1"/>
          </p:cNvSpPr>
          <p:nvPr>
            <p:ph type="ctrTitle" hasCustomPrompt="1"/>
          </p:nvPr>
        </p:nvSpPr>
        <p:spPr>
          <a:xfrm>
            <a:off x="360000" y="1765041"/>
            <a:ext cx="10333037" cy="914151"/>
          </a:xfrm>
          <a:prstGeom prst="rect">
            <a:avLst/>
          </a:prstGeom>
        </p:spPr>
        <p:txBody>
          <a:bodyPr lIns="72000" tIns="36000" rIns="72000" bIns="36000" anchor="t"/>
          <a:lstStyle>
            <a:lvl1pPr algn="l">
              <a:defRPr sz="6000">
                <a:solidFill>
                  <a:schemeClr val="bg1"/>
                </a:solidFill>
                <a:latin typeface="Segoe UI Black" panose="020B0A02040204020203" pitchFamily="34" charset="0"/>
                <a:ea typeface="Segoe UI Black" panose="020B0A02040204020203" pitchFamily="34" charset="0"/>
              </a:defRPr>
            </a:lvl1pPr>
          </a:lstStyle>
          <a:p>
            <a:pPr lvl="0"/>
            <a:r>
              <a:rPr lang="en-US" dirty="0"/>
              <a:t>Click to edit headline</a:t>
            </a:r>
          </a:p>
        </p:txBody>
      </p:sp>
      <p:sp>
        <p:nvSpPr>
          <p:cNvPr id="3" name="Subtitle 2">
            <a:extLst>
              <a:ext uri="{FF2B5EF4-FFF2-40B4-BE49-F238E27FC236}">
                <a16:creationId xmlns:a16="http://schemas.microsoft.com/office/drawing/2014/main" id="{879446C3-1B3E-43F7-897B-450B7777A27E}"/>
              </a:ext>
            </a:extLst>
          </p:cNvPr>
          <p:cNvSpPr>
            <a:spLocks noGrp="1"/>
          </p:cNvSpPr>
          <p:nvPr>
            <p:ph type="subTitle" idx="1" hasCustomPrompt="1"/>
          </p:nvPr>
        </p:nvSpPr>
        <p:spPr>
          <a:xfrm>
            <a:off x="360000" y="2871743"/>
            <a:ext cx="5572062" cy="1655762"/>
          </a:xfrm>
          <a:prstGeom prst="rect">
            <a:avLst/>
          </a:prstGeom>
        </p:spPr>
        <p:txBody>
          <a:bodyPr lIns="72000" tIns="36000" rIns="72000" bIns="3600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endParaRPr lang="da-DK" dirty="0"/>
          </a:p>
        </p:txBody>
      </p:sp>
      <p:sp>
        <p:nvSpPr>
          <p:cNvPr id="12" name="Logo on top">
            <a:extLst>
              <a:ext uri="{FF2B5EF4-FFF2-40B4-BE49-F238E27FC236}">
                <a16:creationId xmlns:a16="http://schemas.microsoft.com/office/drawing/2014/main" id="{65075359-2A7A-450A-9B61-C30CE49C3225}"/>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9" name="Slide Number Placeholder 5">
            <a:extLst>
              <a:ext uri="{FF2B5EF4-FFF2-40B4-BE49-F238E27FC236}">
                <a16:creationId xmlns:a16="http://schemas.microsoft.com/office/drawing/2014/main" id="{C2353EBE-706E-4F26-8C7D-B11CBD9D8318}"/>
              </a:ext>
            </a:extLst>
          </p:cNvPr>
          <p:cNvSpPr>
            <a:spLocks noGrp="1"/>
          </p:cNvSpPr>
          <p:nvPr>
            <p:ph type="sldNum" sz="quarter" idx="4"/>
          </p:nvPr>
        </p:nvSpPr>
        <p:spPr>
          <a:xfrm>
            <a:off x="128290" y="6375818"/>
            <a:ext cx="511868" cy="365125"/>
          </a:xfrm>
          <a:prstGeom prst="rect">
            <a:avLst/>
          </a:prstGeom>
        </p:spPr>
        <p:txBody>
          <a:bodyPr vert="horz" lIns="91440" tIns="45720" rIns="91440" bIns="45720" rtlCol="0" anchor="b">
            <a:noAutofit/>
          </a:bodyPr>
          <a:lstStyle>
            <a:lvl1pPr algn="l">
              <a:defRPr sz="800">
                <a:solidFill>
                  <a:schemeClr val="bg1"/>
                </a:solidFill>
                <a:latin typeface="+mn-lt"/>
              </a:defRPr>
            </a:lvl1pPr>
          </a:lstStyle>
          <a:p>
            <a:fld id="{24C8C45C-947F-4981-8B3F-4F32E973C901}" type="slidenum">
              <a:rPr lang="en-GB" smtClean="0"/>
              <a:pPr/>
              <a:t>‹nr.›</a:t>
            </a:fld>
            <a:endParaRPr lang="en-GB" dirty="0"/>
          </a:p>
        </p:txBody>
      </p:sp>
      <p:sp>
        <p:nvSpPr>
          <p:cNvPr id="13" name="White line">
            <a:extLst>
              <a:ext uri="{FF2B5EF4-FFF2-40B4-BE49-F238E27FC236}">
                <a16:creationId xmlns:a16="http://schemas.microsoft.com/office/drawing/2014/main" id="{E7F5857D-0FDD-45D1-82CD-38267A369C29}"/>
              </a:ext>
            </a:extLst>
          </p:cNvPr>
          <p:cNvSpPr>
            <a:spLocks noGrp="1"/>
          </p:cNvSpPr>
          <p:nvPr>
            <p:ph type="body" sz="quarter" idx="16" hasCustomPrompt="1"/>
          </p:nvPr>
        </p:nvSpPr>
        <p:spPr>
          <a:xfrm rot="5400000">
            <a:off x="1653150" y="1470467"/>
            <a:ext cx="90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en-US" dirty="0"/>
              <a:t>.</a:t>
            </a:r>
          </a:p>
        </p:txBody>
      </p:sp>
      <p:sp>
        <p:nvSpPr>
          <p:cNvPr id="14" name="White line">
            <a:extLst>
              <a:ext uri="{FF2B5EF4-FFF2-40B4-BE49-F238E27FC236}">
                <a16:creationId xmlns:a16="http://schemas.microsoft.com/office/drawing/2014/main" id="{997F5A3A-28F7-4471-A56F-D9FCEC091D11}"/>
              </a:ext>
            </a:extLst>
          </p:cNvPr>
          <p:cNvSpPr>
            <a:spLocks noGrp="1"/>
          </p:cNvSpPr>
          <p:nvPr>
            <p:ph type="body" sz="quarter" idx="17" hasCustomPrompt="1"/>
          </p:nvPr>
        </p:nvSpPr>
        <p:spPr>
          <a:xfrm rot="5400000">
            <a:off x="10922999" y="-728609"/>
            <a:ext cx="18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en-US" dirty="0"/>
              <a:t>.</a:t>
            </a:r>
          </a:p>
        </p:txBody>
      </p:sp>
    </p:spTree>
    <p:extLst>
      <p:ext uri="{BB962C8B-B14F-4D97-AF65-F5344CB8AC3E}">
        <p14:creationId xmlns:p14="http://schemas.microsoft.com/office/powerpoint/2010/main" val="1377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4">
                                            <p:bg/>
                                          </p:spTgt>
                                        </p:tgtEl>
                                        <p:attrNameLst>
                                          <p:attrName>style.visibility</p:attrName>
                                        </p:attrNameLst>
                                      </p:cBhvr>
                                      <p:to>
                                        <p:strVal val="visible"/>
                                      </p:to>
                                    </p:set>
                                    <p:anim calcmode="lin" valueType="num">
                                      <p:cBhvr additive="base">
                                        <p:cTn id="13" dur="500" fill="hold"/>
                                        <p:tgtEl>
                                          <p:spTgt spid="14">
                                            <p:bg/>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animBg="1">
        <p:tmplLst>
          <p:tmpl>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0A91-1EBA-0FC1-4B54-C8CE07FD093E}"/>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0111E2A4-AB4A-B1E0-979F-6201F03BF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B9C6A222-1F4B-7F0B-7FEB-8B842AA760E4}"/>
              </a:ext>
            </a:extLst>
          </p:cNvPr>
          <p:cNvSpPr>
            <a:spLocks noGrp="1"/>
          </p:cNvSpPr>
          <p:nvPr>
            <p:ph type="dt" sz="half" idx="10"/>
          </p:nvPr>
        </p:nvSpPr>
        <p:spPr/>
        <p:txBody>
          <a:bodyPr/>
          <a:lstStyle/>
          <a:p>
            <a:fld id="{1A73D155-7446-46A3-A1AD-4A3B2E38B962}" type="datetimeFigureOut">
              <a:rPr lang="da-DK" smtClean="0"/>
              <a:t>06-10-2025</a:t>
            </a:fld>
            <a:endParaRPr lang="da-DK"/>
          </a:p>
        </p:txBody>
      </p:sp>
      <p:sp>
        <p:nvSpPr>
          <p:cNvPr id="5" name="Footer Placeholder 4">
            <a:extLst>
              <a:ext uri="{FF2B5EF4-FFF2-40B4-BE49-F238E27FC236}">
                <a16:creationId xmlns:a16="http://schemas.microsoft.com/office/drawing/2014/main" id="{0D1E8E2B-0984-A215-A1B9-B38D312A9A80}"/>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D5FAF36-BC72-C509-1700-FB806D32F581}"/>
              </a:ext>
            </a:extLst>
          </p:cNvPr>
          <p:cNvSpPr>
            <a:spLocks noGrp="1"/>
          </p:cNvSpPr>
          <p:nvPr>
            <p:ph type="sldNum" sz="quarter" idx="12"/>
          </p:nvPr>
        </p:nvSpPr>
        <p:spPr/>
        <p:txBody>
          <a:bodyPr/>
          <a:lstStyle/>
          <a:p>
            <a:fld id="{B3BD3E72-47A1-4E73-80D4-695B1D1613E8}" type="slidenum">
              <a:rPr lang="da-DK" smtClean="0"/>
              <a:t>‹nr.›</a:t>
            </a:fld>
            <a:endParaRPr lang="da-DK"/>
          </a:p>
        </p:txBody>
      </p:sp>
    </p:spTree>
    <p:extLst>
      <p:ext uri="{BB962C8B-B14F-4D97-AF65-F5344CB8AC3E}">
        <p14:creationId xmlns:p14="http://schemas.microsoft.com/office/powerpoint/2010/main" val="108451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246ADE-AF0D-4665-B94E-C64EAAA42D2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2" name="Slide Number Placeholder 5">
            <a:extLst>
              <a:ext uri="{FF2B5EF4-FFF2-40B4-BE49-F238E27FC236}">
                <a16:creationId xmlns:a16="http://schemas.microsoft.com/office/drawing/2014/main" id="{CA6E1149-D9DA-5FD7-9AAA-9188B65B8629}"/>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3" name="Title Placeholder 1">
            <a:extLst>
              <a:ext uri="{FF2B5EF4-FFF2-40B4-BE49-F238E27FC236}">
                <a16:creationId xmlns:a16="http://schemas.microsoft.com/office/drawing/2014/main" id="{03972EA9-9752-53C3-90C1-B83517FB7506}"/>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EDD54BA0-FCB2-4DCB-3E21-6C5A7186F3BB}"/>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
        <p:nvSpPr>
          <p:cNvPr id="5" name="Content Placeholder 2">
            <a:extLst>
              <a:ext uri="{FF2B5EF4-FFF2-40B4-BE49-F238E27FC236}">
                <a16:creationId xmlns:a16="http://schemas.microsoft.com/office/drawing/2014/main" id="{5FCFC5D6-EF15-0C64-F865-EF5B556D3548}"/>
              </a:ext>
            </a:extLst>
          </p:cNvPr>
          <p:cNvSpPr>
            <a:spLocks noGrp="1"/>
          </p:cNvSpPr>
          <p:nvPr>
            <p:ph idx="13" hasCustomPrompt="1"/>
          </p:nvPr>
        </p:nvSpPr>
        <p:spPr>
          <a:xfrm>
            <a:off x="359401" y="1511300"/>
            <a:ext cx="5539750" cy="4648200"/>
          </a:xfrm>
        </p:spPr>
        <p:txBody>
          <a:bodyPr lIns="72000" tIns="36000" rIns="72000" bIns="36000">
            <a:noAutofit/>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a:extLst>
              <a:ext uri="{FF2B5EF4-FFF2-40B4-BE49-F238E27FC236}">
                <a16:creationId xmlns:a16="http://schemas.microsoft.com/office/drawing/2014/main" id="{AAE7D74E-4C9D-3AC6-3986-F23042E85F67}"/>
              </a:ext>
            </a:extLst>
          </p:cNvPr>
          <p:cNvSpPr>
            <a:spLocks noGrp="1"/>
          </p:cNvSpPr>
          <p:nvPr>
            <p:ph sz="half" idx="2" hasCustomPrompt="1"/>
          </p:nvPr>
        </p:nvSpPr>
        <p:spPr>
          <a:xfrm>
            <a:off x="6371598" y="1511300"/>
            <a:ext cx="5461000" cy="4648200"/>
          </a:xfrm>
        </p:spPr>
        <p:txBody>
          <a:bodyPr lIns="72000" tIns="36000" rIns="72000" bIns="36000">
            <a:noAutofit/>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84565635"/>
      </p:ext>
    </p:extLst>
  </p:cSld>
  <p:clrMapOvr>
    <a:masterClrMapping/>
  </p:clrMapOvr>
  <p:extLst>
    <p:ext uri="{DCECCB84-F9BA-43D5-87BE-67443E8EF086}">
      <p15:sldGuideLst xmlns:p15="http://schemas.microsoft.com/office/powerpoint/2012/main">
        <p15:guide id="4" orient="horz" pos="952" userDrawn="1">
          <p15:clr>
            <a:srgbClr val="A4A3A4"/>
          </p15:clr>
        </p15:guide>
        <p15:guide id="5" pos="4013" userDrawn="1">
          <p15:clr>
            <a:srgbClr val="A4A3A4"/>
          </p15:clr>
        </p15:guide>
        <p15:guide id="6" pos="371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text or media">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14FBFAE-6F7B-4E9C-BCC3-47A94886710C}"/>
              </a:ext>
            </a:extLst>
          </p:cNvPr>
          <p:cNvSpPr>
            <a:spLocks noGrp="1"/>
          </p:cNvSpPr>
          <p:nvPr>
            <p:ph sz="quarter" idx="14" hasCustomPrompt="1"/>
          </p:nvPr>
        </p:nvSpPr>
        <p:spPr>
          <a:xfrm>
            <a:off x="360000" y="1512000"/>
            <a:ext cx="11473200" cy="4647600"/>
          </a:xfrm>
          <a:prstGeom prst="rect">
            <a:avLst/>
          </a:prstGeom>
          <a:ln w="19050">
            <a:noFill/>
          </a:ln>
        </p:spPr>
        <p:txBody>
          <a:bodyPr lIns="72000" tIns="36000" rIns="72000" bIns="36000">
            <a:noAutofit/>
          </a:bodyPr>
          <a:lstStyle>
            <a:lvl1pPr>
              <a:defRPr baseline="0"/>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Graphic 5">
            <a:extLst>
              <a:ext uri="{FF2B5EF4-FFF2-40B4-BE49-F238E27FC236}">
                <a16:creationId xmlns:a16="http://schemas.microsoft.com/office/drawing/2014/main" id="{CC387FF6-39B2-4DBD-BCE1-59066521BC9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3" name="Date Placeholder 2">
            <a:extLst>
              <a:ext uri="{FF2B5EF4-FFF2-40B4-BE49-F238E27FC236}">
                <a16:creationId xmlns:a16="http://schemas.microsoft.com/office/drawing/2014/main" id="{F6B6A2B6-A4A4-4A4A-8CD5-698879BC50FF}"/>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noFill/>
              </a:defRPr>
            </a:lvl1pPr>
          </a:lstStyle>
          <a:p>
            <a:endParaRPr lang="da-DK" dirty="0"/>
          </a:p>
        </p:txBody>
      </p:sp>
      <p:sp>
        <p:nvSpPr>
          <p:cNvPr id="4" name="Slide Number Placeholder 5">
            <a:extLst>
              <a:ext uri="{FF2B5EF4-FFF2-40B4-BE49-F238E27FC236}">
                <a16:creationId xmlns:a16="http://schemas.microsoft.com/office/drawing/2014/main" id="{AD338BF5-11D1-8B4B-78F9-4B97D201E866}"/>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5" name="Title Placeholder 1">
            <a:extLst>
              <a:ext uri="{FF2B5EF4-FFF2-40B4-BE49-F238E27FC236}">
                <a16:creationId xmlns:a16="http://schemas.microsoft.com/office/drawing/2014/main" id="{23AA6229-5A64-F634-D356-910F86FEA980}"/>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7" name="Subtitle 2">
            <a:extLst>
              <a:ext uri="{FF2B5EF4-FFF2-40B4-BE49-F238E27FC236}">
                <a16:creationId xmlns:a16="http://schemas.microsoft.com/office/drawing/2014/main" id="{3FDA28CD-1C9E-3968-4323-CCC92D9AF180}"/>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422537022"/>
      </p:ext>
    </p:extLst>
  </p:cSld>
  <p:clrMapOvr>
    <a:masterClrMapping/>
  </p:clrMapOvr>
  <p:hf hdr="0" dt="0"/>
  <p:extLst>
    <p:ext uri="{DCECCB84-F9BA-43D5-87BE-67443E8EF086}">
      <p15:sldGuideLst xmlns:p15="http://schemas.microsoft.com/office/powerpoint/2012/main">
        <p15:guide id="1" orient="horz" pos="952">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Only titl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noFill/>
              </a:defRPr>
            </a:lvl1pPr>
          </a:lstStyle>
          <a:p>
            <a:endParaRPr lang="da-DK" dirty="0"/>
          </a:p>
        </p:txBody>
      </p:sp>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2600" y="6339508"/>
            <a:ext cx="1080000" cy="341053"/>
          </a:xfrm>
          <a:prstGeom prst="rect">
            <a:avLst/>
          </a:prstGeom>
        </p:spPr>
      </p:pic>
      <p:sp>
        <p:nvSpPr>
          <p:cNvPr id="3" name="Slide Number Placeholder 5">
            <a:extLst>
              <a:ext uri="{FF2B5EF4-FFF2-40B4-BE49-F238E27FC236}">
                <a16:creationId xmlns:a16="http://schemas.microsoft.com/office/drawing/2014/main" id="{DE2EED54-929A-5876-91DE-D03921DE7820}"/>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4" name="Title Placeholder 1">
            <a:extLst>
              <a:ext uri="{FF2B5EF4-FFF2-40B4-BE49-F238E27FC236}">
                <a16:creationId xmlns:a16="http://schemas.microsoft.com/office/drawing/2014/main" id="{CB0623F3-FE27-158B-8A8A-1C818FD668CD}"/>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Tree>
    <p:extLst>
      <p:ext uri="{BB962C8B-B14F-4D97-AF65-F5344CB8AC3E}">
        <p14:creationId xmlns:p14="http://schemas.microsoft.com/office/powerpoint/2010/main" val="1799962920"/>
      </p:ext>
    </p:extLst>
  </p:cSld>
  <p:clrMapOvr>
    <a:masterClrMapping/>
  </p:clrMapOvr>
  <p:extLst>
    <p:ext uri="{DCECCB84-F9BA-43D5-87BE-67443E8EF086}">
      <p15:sldGuideLst xmlns:p15="http://schemas.microsoft.com/office/powerpoint/2012/main">
        <p15:guide id="1" orient="horz" pos="952"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Reference one image DARK">
    <p:bg>
      <p:bgPr>
        <a:solidFill>
          <a:schemeClr val="accent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en-US"/>
              <a:t>Click icon to add picture</a:t>
            </a:r>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pic>
        <p:nvPicPr>
          <p:cNvPr id="3" name="Graphic 2">
            <a:extLst>
              <a:ext uri="{FF2B5EF4-FFF2-40B4-BE49-F238E27FC236}">
                <a16:creationId xmlns:a16="http://schemas.microsoft.com/office/drawing/2014/main" id="{E7CF9518-F533-485C-96A6-A4571873B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3200" y="6339600"/>
            <a:ext cx="1080000" cy="341053"/>
          </a:xfrm>
          <a:prstGeom prst="rect">
            <a:avLst/>
          </a:prstGeom>
        </p:spPr>
      </p:pic>
      <p:sp>
        <p:nvSpPr>
          <p:cNvPr id="2" name="Text Placeholder 3">
            <a:extLst>
              <a:ext uri="{FF2B5EF4-FFF2-40B4-BE49-F238E27FC236}">
                <a16:creationId xmlns:a16="http://schemas.microsoft.com/office/drawing/2014/main" id="{CF79C731-BB82-63DE-DE98-35C801A3A615}"/>
              </a:ext>
            </a:extLst>
          </p:cNvPr>
          <p:cNvSpPr>
            <a:spLocks noGrp="1"/>
          </p:cNvSpPr>
          <p:nvPr>
            <p:ph type="body" sz="quarter" idx="20" hasCustomPrompt="1"/>
          </p:nvPr>
        </p:nvSpPr>
        <p:spPr>
          <a:xfrm>
            <a:off x="6095999" y="2570696"/>
            <a:ext cx="5367221" cy="48194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lang="da-DK" sz="18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4" name="Text Placeholder 3">
            <a:extLst>
              <a:ext uri="{FF2B5EF4-FFF2-40B4-BE49-F238E27FC236}">
                <a16:creationId xmlns:a16="http://schemas.microsoft.com/office/drawing/2014/main" id="{57588E1F-70DE-80C1-0F45-7C465160CA8E}"/>
              </a:ext>
            </a:extLst>
          </p:cNvPr>
          <p:cNvSpPr>
            <a:spLocks noGrp="1"/>
          </p:cNvSpPr>
          <p:nvPr>
            <p:ph type="body" sz="quarter" idx="22" hasCustomPrompt="1"/>
          </p:nvPr>
        </p:nvSpPr>
        <p:spPr>
          <a:xfrm>
            <a:off x="6096000" y="1829426"/>
            <a:ext cx="5367221" cy="675848"/>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32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headline</a:t>
            </a:r>
          </a:p>
        </p:txBody>
      </p:sp>
    </p:spTree>
    <p:extLst>
      <p:ext uri="{BB962C8B-B14F-4D97-AF65-F5344CB8AC3E}">
        <p14:creationId xmlns:p14="http://schemas.microsoft.com/office/powerpoint/2010/main" val="3851368560"/>
      </p:ext>
    </p:extLst>
  </p:cSld>
  <p:clrMapOvr>
    <a:masterClrMapping/>
  </p:clrMapOvr>
  <p:extLst>
    <p:ext uri="{DCECCB84-F9BA-43D5-87BE-67443E8EF086}">
      <p15:sldGuideLst xmlns:p15="http://schemas.microsoft.com/office/powerpoint/2012/main">
        <p15:guide id="3" pos="3839" userDrawn="1">
          <p15:clr>
            <a:srgbClr val="A4A3A4"/>
          </p15:clr>
        </p15:guide>
        <p15:guide id="4" pos="3653"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Reference and facts DARK">
    <p:bg>
      <p:bgPr>
        <a:solidFill>
          <a:schemeClr val="accent5"/>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7CF9518-F533-485C-96A6-A4571873B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3200" y="6339600"/>
            <a:ext cx="1080000" cy="341053"/>
          </a:xfrm>
          <a:prstGeom prst="rect">
            <a:avLst/>
          </a:prstGeom>
        </p:spPr>
      </p:pic>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en-US"/>
              <a:t>Click icon to add picture</a:t>
            </a:r>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Text Placeholder 3">
            <a:extLst>
              <a:ext uri="{FF2B5EF4-FFF2-40B4-BE49-F238E27FC236}">
                <a16:creationId xmlns:a16="http://schemas.microsoft.com/office/drawing/2014/main" id="{DE7D2876-0F5B-4B5F-AE01-73A3CB109427}"/>
              </a:ext>
            </a:extLst>
          </p:cNvPr>
          <p:cNvSpPr>
            <a:spLocks noGrp="1"/>
          </p:cNvSpPr>
          <p:nvPr>
            <p:ph type="body" sz="quarter" idx="22" hasCustomPrompt="1"/>
          </p:nvPr>
        </p:nvSpPr>
        <p:spPr>
          <a:xfrm>
            <a:off x="6094800" y="75469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4" name="Text Placeholder 4">
            <a:extLst>
              <a:ext uri="{FF2B5EF4-FFF2-40B4-BE49-F238E27FC236}">
                <a16:creationId xmlns:a16="http://schemas.microsoft.com/office/drawing/2014/main" id="{5CDDC6B2-B363-6445-8AE3-5D491C0A1A8B}"/>
              </a:ext>
            </a:extLst>
          </p:cNvPr>
          <p:cNvSpPr>
            <a:spLocks noGrp="1"/>
          </p:cNvSpPr>
          <p:nvPr>
            <p:ph type="body" sz="quarter" idx="20" hasCustomPrompt="1"/>
          </p:nvPr>
        </p:nvSpPr>
        <p:spPr>
          <a:xfrm>
            <a:off x="6094800" y="116011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7" name="Text Placeholder 5">
            <a:extLst>
              <a:ext uri="{FF2B5EF4-FFF2-40B4-BE49-F238E27FC236}">
                <a16:creationId xmlns:a16="http://schemas.microsoft.com/office/drawing/2014/main" id="{3BA6172B-B95B-5F8E-7B43-66B13455D999}"/>
              </a:ext>
            </a:extLst>
          </p:cNvPr>
          <p:cNvSpPr>
            <a:spLocks noGrp="1"/>
          </p:cNvSpPr>
          <p:nvPr>
            <p:ph type="body" sz="quarter" idx="24" hasCustomPrompt="1"/>
          </p:nvPr>
        </p:nvSpPr>
        <p:spPr>
          <a:xfrm>
            <a:off x="6094800" y="202596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8" name="Text Placeholder 6">
            <a:extLst>
              <a:ext uri="{FF2B5EF4-FFF2-40B4-BE49-F238E27FC236}">
                <a16:creationId xmlns:a16="http://schemas.microsoft.com/office/drawing/2014/main" id="{365345CD-F7BD-7D12-1188-F2C80906764F}"/>
              </a:ext>
            </a:extLst>
          </p:cNvPr>
          <p:cNvSpPr>
            <a:spLocks noGrp="1"/>
          </p:cNvSpPr>
          <p:nvPr>
            <p:ph type="body" sz="quarter" idx="23" hasCustomPrompt="1"/>
          </p:nvPr>
        </p:nvSpPr>
        <p:spPr>
          <a:xfrm>
            <a:off x="6094800" y="243138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9" name="Text Placeholder 7">
            <a:extLst>
              <a:ext uri="{FF2B5EF4-FFF2-40B4-BE49-F238E27FC236}">
                <a16:creationId xmlns:a16="http://schemas.microsoft.com/office/drawing/2014/main" id="{36ECD13B-2610-B5AF-1DBD-731DF429394C}"/>
              </a:ext>
            </a:extLst>
          </p:cNvPr>
          <p:cNvSpPr>
            <a:spLocks noGrp="1"/>
          </p:cNvSpPr>
          <p:nvPr>
            <p:ph type="body" sz="quarter" idx="26" hasCustomPrompt="1"/>
          </p:nvPr>
        </p:nvSpPr>
        <p:spPr>
          <a:xfrm>
            <a:off x="6094800" y="328058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10" name="Text Placeholder 8">
            <a:extLst>
              <a:ext uri="{FF2B5EF4-FFF2-40B4-BE49-F238E27FC236}">
                <a16:creationId xmlns:a16="http://schemas.microsoft.com/office/drawing/2014/main" id="{06921306-852E-1480-CD41-3CFB50B4D2B2}"/>
              </a:ext>
            </a:extLst>
          </p:cNvPr>
          <p:cNvSpPr>
            <a:spLocks noGrp="1"/>
          </p:cNvSpPr>
          <p:nvPr>
            <p:ph type="body" sz="quarter" idx="25" hasCustomPrompt="1"/>
          </p:nvPr>
        </p:nvSpPr>
        <p:spPr>
          <a:xfrm>
            <a:off x="6094800" y="368600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2" name="Text Placeholder 9">
            <a:extLst>
              <a:ext uri="{FF2B5EF4-FFF2-40B4-BE49-F238E27FC236}">
                <a16:creationId xmlns:a16="http://schemas.microsoft.com/office/drawing/2014/main" id="{DBFBE263-4EF5-4F48-C441-37FD54EB9840}"/>
              </a:ext>
            </a:extLst>
          </p:cNvPr>
          <p:cNvSpPr>
            <a:spLocks noGrp="1"/>
          </p:cNvSpPr>
          <p:nvPr>
            <p:ph type="body" sz="quarter" idx="28" hasCustomPrompt="1"/>
          </p:nvPr>
        </p:nvSpPr>
        <p:spPr>
          <a:xfrm>
            <a:off x="6094800" y="457965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13" name="Text Placeholder 10">
            <a:extLst>
              <a:ext uri="{FF2B5EF4-FFF2-40B4-BE49-F238E27FC236}">
                <a16:creationId xmlns:a16="http://schemas.microsoft.com/office/drawing/2014/main" id="{B66EDA97-2D10-CB21-971A-488F9F06EE76}"/>
              </a:ext>
            </a:extLst>
          </p:cNvPr>
          <p:cNvSpPr>
            <a:spLocks noGrp="1"/>
          </p:cNvSpPr>
          <p:nvPr>
            <p:ph type="body" sz="quarter" idx="27" hasCustomPrompt="1"/>
          </p:nvPr>
        </p:nvSpPr>
        <p:spPr>
          <a:xfrm>
            <a:off x="6094800" y="498507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Tree>
    <p:extLst>
      <p:ext uri="{BB962C8B-B14F-4D97-AF65-F5344CB8AC3E}">
        <p14:creationId xmlns:p14="http://schemas.microsoft.com/office/powerpoint/2010/main" val="2452532868"/>
      </p:ext>
    </p:extLst>
  </p:cSld>
  <p:clrMapOvr>
    <a:masterClrMapping/>
  </p:clrMapOvr>
  <p:extLst>
    <p:ext uri="{DCECCB84-F9BA-43D5-87BE-67443E8EF086}">
      <p15:sldGuideLst xmlns:p15="http://schemas.microsoft.com/office/powerpoint/2012/main">
        <p15:guide id="3" pos="3839" userDrawn="1">
          <p15:clr>
            <a:srgbClr val="A4A3A4"/>
          </p15:clr>
        </p15:guide>
        <p15:guide id="4" pos="3653"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Reference one image L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lvl1pPr>
          </a:lstStyle>
          <a:p>
            <a:r>
              <a:rPr lang="en-US"/>
              <a:t>Click icon to add picture</a:t>
            </a:r>
            <a:endParaRPr lang="en-GB" dirty="0"/>
          </a:p>
        </p:txBody>
      </p:sp>
      <p:sp>
        <p:nvSpPr>
          <p:cNvPr id="12" name="Footer Placeholder 4">
            <a:extLst>
              <a:ext uri="{FF2B5EF4-FFF2-40B4-BE49-F238E27FC236}">
                <a16:creationId xmlns:a16="http://schemas.microsoft.com/office/drawing/2014/main" id="{D96EC195-29C5-4E6F-855E-1DA168F45016}"/>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Text Placeholder 3">
            <a:extLst>
              <a:ext uri="{FF2B5EF4-FFF2-40B4-BE49-F238E27FC236}">
                <a16:creationId xmlns:a16="http://schemas.microsoft.com/office/drawing/2014/main" id="{77F57362-50D1-3745-5568-A38DF09CC3F7}"/>
              </a:ext>
            </a:extLst>
          </p:cNvPr>
          <p:cNvSpPr>
            <a:spLocks noGrp="1"/>
          </p:cNvSpPr>
          <p:nvPr>
            <p:ph type="body" sz="quarter" idx="20" hasCustomPrompt="1"/>
          </p:nvPr>
        </p:nvSpPr>
        <p:spPr>
          <a:xfrm>
            <a:off x="6095999" y="2570696"/>
            <a:ext cx="5367221" cy="48194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lang="da-DK" sz="18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3" name="Text Placeholder 3">
            <a:extLst>
              <a:ext uri="{FF2B5EF4-FFF2-40B4-BE49-F238E27FC236}">
                <a16:creationId xmlns:a16="http://schemas.microsoft.com/office/drawing/2014/main" id="{E91E522B-D03B-25CA-0879-BBBA07A9235A}"/>
              </a:ext>
            </a:extLst>
          </p:cNvPr>
          <p:cNvSpPr>
            <a:spLocks noGrp="1"/>
          </p:cNvSpPr>
          <p:nvPr>
            <p:ph type="body" sz="quarter" idx="22" hasCustomPrompt="1"/>
          </p:nvPr>
        </p:nvSpPr>
        <p:spPr>
          <a:xfrm>
            <a:off x="6096000" y="1829426"/>
            <a:ext cx="5367221" cy="675848"/>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3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headline</a:t>
            </a:r>
          </a:p>
        </p:txBody>
      </p:sp>
      <p:sp>
        <p:nvSpPr>
          <p:cNvPr id="4" name="Footer Placeholder 4">
            <a:extLst>
              <a:ext uri="{FF2B5EF4-FFF2-40B4-BE49-F238E27FC236}">
                <a16:creationId xmlns:a16="http://schemas.microsoft.com/office/drawing/2014/main" id="{9929DFFD-D6ED-3769-D50B-2C6FDF9EDECE}"/>
              </a:ext>
            </a:extLst>
          </p:cNvPr>
          <p:cNvSpPr txBox="1">
            <a:spLocks/>
          </p:cNvSpPr>
          <p:nvPr userDrawn="1"/>
        </p:nvSpPr>
        <p:spPr>
          <a:xfrm>
            <a:off x="10762637" y="6339507"/>
            <a:ext cx="1069963" cy="341053"/>
          </a:xfrm>
          <a:prstGeom prst="rect">
            <a:avLst/>
          </a:prstGeom>
          <a:blipFill dpi="0" rotWithShape="1">
            <a:blip r:embed="rId2">
              <a:extLst>
                <a:ext uri="{96DAC541-7B7A-43D3-8B79-37D633B846F1}">
                  <asvg:svgBlip xmlns:asvg="http://schemas.microsoft.com/office/drawing/2016/SVG/main" xmlns=""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194721398"/>
      </p:ext>
    </p:extLst>
  </p:cSld>
  <p:clrMapOvr>
    <a:masterClrMapping/>
  </p:clrMapOvr>
  <p:extLst>
    <p:ext uri="{DCECCB84-F9BA-43D5-87BE-67443E8EF086}">
      <p15:sldGuideLst xmlns:p15="http://schemas.microsoft.com/office/powerpoint/2012/main">
        <p15:guide id="3" pos="3653" userDrawn="1">
          <p15:clr>
            <a:srgbClr val="A4A3A4"/>
          </p15:clr>
        </p15:guide>
        <p15:guide id="4" pos="3839"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A1FA59B7-C940-4163-9565-C30FF23A1251}"/>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en-GB" smtClean="0"/>
              <a:pPr/>
              <a:t>‹nr.›</a:t>
            </a:fld>
            <a:endParaRPr lang="en-GB" dirty="0"/>
          </a:p>
        </p:txBody>
      </p:sp>
      <p:sp>
        <p:nvSpPr>
          <p:cNvPr id="5" name="Title Placeholder 1">
            <a:extLst>
              <a:ext uri="{FF2B5EF4-FFF2-40B4-BE49-F238E27FC236}">
                <a16:creationId xmlns:a16="http://schemas.microsoft.com/office/drawing/2014/main" id="{72970A86-5AD3-4648-3EB3-1D80C2A406BD}"/>
              </a:ext>
            </a:extLst>
          </p:cNvPr>
          <p:cNvSpPr>
            <a:spLocks noGrp="1"/>
          </p:cNvSpPr>
          <p:nvPr>
            <p:ph type="title"/>
          </p:nvPr>
        </p:nvSpPr>
        <p:spPr>
          <a:xfrm>
            <a:off x="359400" y="396000"/>
            <a:ext cx="11473200" cy="472141"/>
          </a:xfrm>
          <a:prstGeom prst="rect">
            <a:avLst/>
          </a:prstGeom>
        </p:spPr>
        <p:txBody>
          <a:bodyPr vert="horz" lIns="0" tIns="36000" rIns="72000" bIns="36000" rtlCol="0" anchor="t">
            <a:noAutofit/>
          </a:bodyPr>
          <a:lstStyle/>
          <a:p>
            <a:r>
              <a:rPr lang="en-US" dirty="0"/>
              <a:t>Click to edit headline</a:t>
            </a:r>
            <a:endParaRPr lang="da-DK" dirty="0"/>
          </a:p>
        </p:txBody>
      </p:sp>
      <p:sp>
        <p:nvSpPr>
          <p:cNvPr id="6" name="Text Placeholder 1">
            <a:extLst>
              <a:ext uri="{FF2B5EF4-FFF2-40B4-BE49-F238E27FC236}">
                <a16:creationId xmlns:a16="http://schemas.microsoft.com/office/drawing/2014/main" id="{D4584A00-3345-093F-E265-AC53D37F0BD6}"/>
              </a:ext>
            </a:extLst>
          </p:cNvPr>
          <p:cNvSpPr>
            <a:spLocks noGrp="1"/>
          </p:cNvSpPr>
          <p:nvPr>
            <p:ph type="body" idx="1"/>
          </p:nvPr>
        </p:nvSpPr>
        <p:spPr>
          <a:xfrm>
            <a:off x="359400" y="1293707"/>
            <a:ext cx="11472238" cy="4865793"/>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2838054"/>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 id="2147484618" r:id="rId14"/>
    <p:sldLayoutId id="2147484619" r:id="rId15"/>
    <p:sldLayoutId id="2147484620" r:id="rId16"/>
    <p:sldLayoutId id="2147484621" r:id="rId17"/>
    <p:sldLayoutId id="2147484622" r:id="rId18"/>
    <p:sldLayoutId id="2147484623" r:id="rId19"/>
    <p:sldLayoutId id="2147484624" r:id="rId20"/>
    <p:sldLayoutId id="2147484625" r:id="rId21"/>
    <p:sldLayoutId id="2147484626" r:id="rId22"/>
    <p:sldLayoutId id="2147484627" r:id="rId23"/>
    <p:sldLayoutId id="2147484628" r:id="rId24"/>
    <p:sldLayoutId id="2147484629" r:id="rId25"/>
    <p:sldLayoutId id="2147484630" r:id="rId26"/>
    <p:sldLayoutId id="2147484631" r:id="rId27"/>
    <p:sldLayoutId id="2147484632" r:id="rId28"/>
    <p:sldLayoutId id="2147484633" r:id="rId29"/>
    <p:sldLayoutId id="2147484634" r:id="rId30"/>
    <p:sldLayoutId id="2147484635" r:id="rId31"/>
    <p:sldLayoutId id="2147484636" r:id="rId32"/>
    <p:sldLayoutId id="2147484637" r:id="rId33"/>
    <p:sldLayoutId id="2147484638" r:id="rId34"/>
    <p:sldLayoutId id="2147484639" r:id="rId35"/>
    <p:sldLayoutId id="2147484641" r:id="rId36"/>
    <p:sldLayoutId id="2147484642" r:id="rId37"/>
    <p:sldLayoutId id="2147484643" r:id="rId38"/>
  </p:sldLayoutIdLst>
  <p:hf hdr="0" dt="0"/>
  <p:txStyles>
    <p:title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dirty="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26" userDrawn="1">
          <p15:clr>
            <a:srgbClr val="A4A3A4"/>
          </p15:clr>
        </p15:guide>
        <p15:guide id="7" pos="7453" userDrawn="1">
          <p15:clr>
            <a:srgbClr val="A4A3A4"/>
          </p15:clr>
        </p15:guide>
        <p15:guide id="8" orient="horz" pos="226" userDrawn="1">
          <p15:clr>
            <a:srgbClr val="A4A3A4"/>
          </p15:clr>
        </p15:guide>
        <p15:guide id="9" orient="horz" pos="3880" userDrawn="1">
          <p15:clr>
            <a:srgbClr val="A4A3A4"/>
          </p15:clr>
        </p15:guide>
        <p15:guide id="10" pos="276"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B7D93B8-294B-A4BA-BD99-6D30BB09752C}"/>
              </a:ext>
            </a:extLst>
          </p:cNvPr>
          <p:cNvSpPr>
            <a:spLocks noGrp="1"/>
          </p:cNvSpPr>
          <p:nvPr>
            <p:ph type="pic" sz="quarter" idx="13"/>
          </p:nvPr>
        </p:nvSpPr>
        <p:spPr/>
        <p:txBody>
          <a:bodyPr/>
          <a:lstStyle/>
          <a:p>
            <a:endParaRPr lang="da-DK" dirty="0"/>
          </a:p>
        </p:txBody>
      </p:sp>
      <p:sp>
        <p:nvSpPr>
          <p:cNvPr id="12" name="Text Placeholder 11">
            <a:extLst>
              <a:ext uri="{FF2B5EF4-FFF2-40B4-BE49-F238E27FC236}">
                <a16:creationId xmlns:a16="http://schemas.microsoft.com/office/drawing/2014/main" id="{AC62476C-AC03-0B3D-EEC1-3987FBB483B8}"/>
              </a:ext>
            </a:extLst>
          </p:cNvPr>
          <p:cNvSpPr>
            <a:spLocks noGrp="1"/>
          </p:cNvSpPr>
          <p:nvPr>
            <p:ph type="body" sz="quarter" idx="15"/>
          </p:nvPr>
        </p:nvSpPr>
        <p:spPr/>
        <p:txBody>
          <a:bodyPr/>
          <a:lstStyle/>
          <a:p>
            <a:endParaRPr lang="da-DK"/>
          </a:p>
        </p:txBody>
      </p:sp>
      <p:sp>
        <p:nvSpPr>
          <p:cNvPr id="6" name="Slide Number Placeholder 5">
            <a:extLst>
              <a:ext uri="{FF2B5EF4-FFF2-40B4-BE49-F238E27FC236}">
                <a16:creationId xmlns:a16="http://schemas.microsoft.com/office/drawing/2014/main" id="{BC5D88CB-EF04-4D46-900C-7680F24A0F95}"/>
              </a:ext>
            </a:extLst>
          </p:cNvPr>
          <p:cNvSpPr>
            <a:spLocks noGrp="1"/>
          </p:cNvSpPr>
          <p:nvPr>
            <p:ph type="sldNum" sz="quarter" idx="4"/>
          </p:nvPr>
        </p:nvSpPr>
        <p:spPr/>
        <p:txBody>
          <a:bodyPr/>
          <a:lstStyle/>
          <a:p>
            <a:fld id="{24C8C45C-947F-4981-8B3F-4F32E973C901}" type="slidenum">
              <a:rPr lang="en-GB" smtClean="0"/>
              <a:pPr/>
              <a:t>1</a:t>
            </a:fld>
            <a:endParaRPr lang="en-GB" dirty="0"/>
          </a:p>
        </p:txBody>
      </p:sp>
      <p:sp>
        <p:nvSpPr>
          <p:cNvPr id="9" name="Title 8">
            <a:extLst>
              <a:ext uri="{FF2B5EF4-FFF2-40B4-BE49-F238E27FC236}">
                <a16:creationId xmlns:a16="http://schemas.microsoft.com/office/drawing/2014/main" id="{BB44FB56-4346-584E-6CAD-C756862F8449}"/>
              </a:ext>
            </a:extLst>
          </p:cNvPr>
          <p:cNvSpPr>
            <a:spLocks noGrp="1"/>
          </p:cNvSpPr>
          <p:nvPr>
            <p:ph type="ctrTitle"/>
          </p:nvPr>
        </p:nvSpPr>
        <p:spPr/>
        <p:txBody>
          <a:bodyPr/>
          <a:lstStyle/>
          <a:p>
            <a:r>
              <a:rPr lang="da-DK" dirty="0"/>
              <a:t>Effektovervågning i dansk </a:t>
            </a:r>
            <a:r>
              <a:rPr lang="da-DK" dirty="0" err="1"/>
              <a:t>havvind</a:t>
            </a:r>
            <a:endParaRPr lang="da-DK" dirty="0"/>
          </a:p>
        </p:txBody>
      </p:sp>
      <p:sp>
        <p:nvSpPr>
          <p:cNvPr id="10" name="Subtitle 9">
            <a:extLst>
              <a:ext uri="{FF2B5EF4-FFF2-40B4-BE49-F238E27FC236}">
                <a16:creationId xmlns:a16="http://schemas.microsoft.com/office/drawing/2014/main" id="{5ACF40F4-14DB-DC64-1D31-8BD4FC4A471C}"/>
              </a:ext>
            </a:extLst>
          </p:cNvPr>
          <p:cNvSpPr>
            <a:spLocks noGrp="1"/>
          </p:cNvSpPr>
          <p:nvPr>
            <p:ph type="subTitle" idx="1"/>
          </p:nvPr>
        </p:nvSpPr>
        <p:spPr>
          <a:xfrm>
            <a:off x="359999" y="2601118"/>
            <a:ext cx="7622465" cy="1655762"/>
          </a:xfrm>
        </p:spPr>
        <p:txBody>
          <a:bodyPr/>
          <a:lstStyle/>
          <a:p>
            <a:r>
              <a:rPr lang="da-DK" dirty="0">
                <a:latin typeface="Aptos" panose="020B0004020202020204" pitchFamily="34" charset="0"/>
              </a:rPr>
              <a:t>Teknisk gennemgang af Energistyrelsens drejebøger til effektovervågning</a:t>
            </a:r>
          </a:p>
          <a:p>
            <a:pPr>
              <a:lnSpc>
                <a:spcPct val="100000"/>
              </a:lnSpc>
              <a:spcBef>
                <a:spcPts val="0"/>
              </a:spcBef>
            </a:pPr>
            <a:r>
              <a:rPr lang="da-DK" b="1" dirty="0">
                <a:solidFill>
                  <a:schemeClr val="tx1"/>
                </a:solidFill>
                <a:latin typeface="Aptos" panose="020B0004020202020204" pitchFamily="34" charset="0"/>
              </a:rPr>
              <a:t>___________________________________________________</a:t>
            </a:r>
          </a:p>
          <a:p>
            <a:pPr>
              <a:lnSpc>
                <a:spcPct val="100000"/>
              </a:lnSpc>
              <a:spcBef>
                <a:spcPts val="0"/>
              </a:spcBef>
            </a:pPr>
            <a:r>
              <a:rPr lang="da-DK" b="1" dirty="0">
                <a:solidFill>
                  <a:schemeClr val="tx1"/>
                </a:solidFill>
                <a:latin typeface="Aptos" panose="020B0004020202020204" pitchFamily="34" charset="0"/>
              </a:rPr>
              <a:t>Line A. Kyhn</a:t>
            </a:r>
          </a:p>
          <a:p>
            <a:pPr>
              <a:lnSpc>
                <a:spcPct val="100000"/>
              </a:lnSpc>
              <a:spcBef>
                <a:spcPts val="0"/>
              </a:spcBef>
            </a:pPr>
            <a:r>
              <a:rPr lang="da-DK" dirty="0">
                <a:latin typeface="Aptos" panose="020B0004020202020204" pitchFamily="34" charset="0"/>
              </a:rPr>
              <a:t>Rasmus Bisschop-Larsen</a:t>
            </a:r>
          </a:p>
          <a:p>
            <a:pPr>
              <a:lnSpc>
                <a:spcPct val="100000"/>
              </a:lnSpc>
              <a:spcBef>
                <a:spcPts val="0"/>
              </a:spcBef>
            </a:pPr>
            <a:r>
              <a:rPr lang="da-DK" dirty="0">
                <a:latin typeface="Aptos" panose="020B0004020202020204" pitchFamily="34" charset="0"/>
              </a:rPr>
              <a:t>Tore Hejl Holm</a:t>
            </a:r>
          </a:p>
          <a:p>
            <a:pPr>
              <a:lnSpc>
                <a:spcPct val="100000"/>
              </a:lnSpc>
              <a:spcBef>
                <a:spcPts val="0"/>
              </a:spcBef>
            </a:pPr>
            <a:r>
              <a:rPr lang="da-DK" dirty="0">
                <a:latin typeface="Aptos" panose="020B0004020202020204" pitchFamily="34" charset="0"/>
              </a:rPr>
              <a:t>Josepha Harms Axelsen</a:t>
            </a:r>
          </a:p>
          <a:p>
            <a:pPr>
              <a:lnSpc>
                <a:spcPct val="100000"/>
              </a:lnSpc>
              <a:spcBef>
                <a:spcPts val="0"/>
              </a:spcBef>
            </a:pPr>
            <a:r>
              <a:rPr lang="da-DK" dirty="0">
                <a:latin typeface="Aptos" panose="020B0004020202020204" pitchFamily="34" charset="0"/>
              </a:rPr>
              <a:t>Jonathan David Carl</a:t>
            </a:r>
          </a:p>
          <a:p>
            <a:pPr>
              <a:lnSpc>
                <a:spcPct val="100000"/>
              </a:lnSpc>
              <a:spcBef>
                <a:spcPts val="0"/>
              </a:spcBef>
            </a:pPr>
            <a:r>
              <a:rPr lang="da-DK" dirty="0">
                <a:latin typeface="Aptos" panose="020B0004020202020204" pitchFamily="34" charset="0"/>
              </a:rPr>
              <a:t>Kris-Emil Jørgensen</a:t>
            </a:r>
          </a:p>
          <a:p>
            <a:pPr>
              <a:lnSpc>
                <a:spcPct val="100000"/>
              </a:lnSpc>
              <a:spcBef>
                <a:spcPts val="0"/>
              </a:spcBef>
            </a:pPr>
            <a:r>
              <a:rPr lang="da-DK" dirty="0">
                <a:latin typeface="Aptos" panose="020B0004020202020204" pitchFamily="34" charset="0"/>
              </a:rPr>
              <a:t>Karen Søgaard Christiansen</a:t>
            </a:r>
          </a:p>
          <a:p>
            <a:pPr>
              <a:lnSpc>
                <a:spcPct val="100000"/>
              </a:lnSpc>
              <a:spcBef>
                <a:spcPts val="0"/>
              </a:spcBef>
            </a:pPr>
            <a:endParaRPr lang="da-DK" dirty="0">
              <a:latin typeface="Aptos" panose="020B0004020202020204" pitchFamily="34" charset="0"/>
            </a:endParaRPr>
          </a:p>
        </p:txBody>
      </p:sp>
      <p:sp>
        <p:nvSpPr>
          <p:cNvPr id="8" name="TextBox 7">
            <a:extLst>
              <a:ext uri="{FF2B5EF4-FFF2-40B4-BE49-F238E27FC236}">
                <a16:creationId xmlns:a16="http://schemas.microsoft.com/office/drawing/2014/main" id="{3742DF30-7197-0F9E-F19A-7FD19A57D8C6}"/>
              </a:ext>
            </a:extLst>
          </p:cNvPr>
          <p:cNvSpPr txBox="1"/>
          <p:nvPr/>
        </p:nvSpPr>
        <p:spPr>
          <a:xfrm>
            <a:off x="3622978" y="3378538"/>
            <a:ext cx="6141308" cy="2031325"/>
          </a:xfrm>
          <a:prstGeom prst="rect">
            <a:avLst/>
          </a:prstGeom>
          <a:noFill/>
        </p:spPr>
        <p:txBody>
          <a:bodyPr wrap="square">
            <a:spAutoFit/>
          </a:bodyPr>
          <a:lstStyle/>
          <a:p>
            <a:r>
              <a:rPr lang="da-DK" dirty="0">
                <a:solidFill>
                  <a:schemeClr val="bg1"/>
                </a:solidFill>
                <a:latin typeface="Aptos" panose="020B0004020202020204" pitchFamily="34" charset="0"/>
              </a:rPr>
              <a:t>Morten Brozek</a:t>
            </a:r>
          </a:p>
          <a:p>
            <a:r>
              <a:rPr lang="da-DK" dirty="0">
                <a:solidFill>
                  <a:schemeClr val="bg1"/>
                </a:solidFill>
                <a:latin typeface="Aptos" panose="020B0004020202020204" pitchFamily="34" charset="0"/>
              </a:rPr>
              <a:t>Tony Erik Bergøe</a:t>
            </a:r>
          </a:p>
          <a:p>
            <a:pPr>
              <a:lnSpc>
                <a:spcPct val="100000"/>
              </a:lnSpc>
              <a:spcBef>
                <a:spcPts val="0"/>
              </a:spcBef>
            </a:pPr>
            <a:r>
              <a:rPr lang="da-DK" dirty="0">
                <a:solidFill>
                  <a:schemeClr val="bg1"/>
                </a:solidFill>
                <a:latin typeface="Aptos" panose="020B0004020202020204" pitchFamily="34" charset="0"/>
              </a:rPr>
              <a:t>Klavs Bundgaard</a:t>
            </a:r>
          </a:p>
          <a:p>
            <a:pPr>
              <a:lnSpc>
                <a:spcPct val="100000"/>
              </a:lnSpc>
              <a:spcBef>
                <a:spcPts val="0"/>
              </a:spcBef>
            </a:pPr>
            <a:r>
              <a:rPr lang="da-DK" dirty="0">
                <a:solidFill>
                  <a:schemeClr val="bg1"/>
                </a:solidFill>
                <a:latin typeface="Aptos" panose="020B0004020202020204" pitchFamily="34" charset="0"/>
              </a:rPr>
              <a:t>Mark Mikaelsen</a:t>
            </a:r>
          </a:p>
          <a:p>
            <a:pPr>
              <a:lnSpc>
                <a:spcPct val="100000"/>
              </a:lnSpc>
              <a:spcBef>
                <a:spcPts val="0"/>
              </a:spcBef>
            </a:pPr>
            <a:r>
              <a:rPr lang="da-DK" dirty="0">
                <a:solidFill>
                  <a:schemeClr val="bg1"/>
                </a:solidFill>
                <a:latin typeface="Aptos" panose="020B0004020202020204" pitchFamily="34" charset="0"/>
              </a:rPr>
              <a:t>Maria Wilson</a:t>
            </a:r>
          </a:p>
          <a:p>
            <a:pPr>
              <a:lnSpc>
                <a:spcPct val="100000"/>
              </a:lnSpc>
              <a:spcBef>
                <a:spcPts val="0"/>
              </a:spcBef>
            </a:pPr>
            <a:r>
              <a:rPr lang="da-DK" dirty="0">
                <a:solidFill>
                  <a:schemeClr val="bg1"/>
                </a:solidFill>
                <a:latin typeface="Aptos" panose="020B0004020202020204" pitchFamily="34" charset="0"/>
              </a:rPr>
              <a:t>Vilde Melvik</a:t>
            </a:r>
          </a:p>
          <a:p>
            <a:pPr>
              <a:lnSpc>
                <a:spcPct val="100000"/>
              </a:lnSpc>
              <a:spcBef>
                <a:spcPts val="0"/>
              </a:spcBef>
            </a:pPr>
            <a:r>
              <a:rPr lang="da-DK" dirty="0">
                <a:solidFill>
                  <a:schemeClr val="bg1"/>
                </a:solidFill>
                <a:latin typeface="Aptos" panose="020B0004020202020204" pitchFamily="34" charset="0"/>
              </a:rPr>
              <a:t>Frida Seger</a:t>
            </a:r>
          </a:p>
        </p:txBody>
      </p:sp>
    </p:spTree>
    <p:extLst>
      <p:ext uri="{BB962C8B-B14F-4D97-AF65-F5344CB8AC3E}">
        <p14:creationId xmlns:p14="http://schemas.microsoft.com/office/powerpoint/2010/main" val="164627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81D3A-2D5E-A731-55BF-82C37E92DB6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FF51484-4B30-220E-37EC-D9E7ACF64FAF}"/>
              </a:ext>
            </a:extLst>
          </p:cNvPr>
          <p:cNvPicPr>
            <a:picLocks noChangeAspect="1"/>
          </p:cNvPicPr>
          <p:nvPr/>
        </p:nvPicPr>
        <p:blipFill>
          <a:blip r:embed="rId2"/>
          <a:stretch>
            <a:fillRect/>
          </a:stretch>
        </p:blipFill>
        <p:spPr>
          <a:xfrm>
            <a:off x="2775413" y="1441015"/>
            <a:ext cx="8607596" cy="3519605"/>
          </a:xfrm>
          <a:prstGeom prst="rect">
            <a:avLst/>
          </a:prstGeom>
        </p:spPr>
      </p:pic>
      <p:sp>
        <p:nvSpPr>
          <p:cNvPr id="9" name="Title 8">
            <a:extLst>
              <a:ext uri="{FF2B5EF4-FFF2-40B4-BE49-F238E27FC236}">
                <a16:creationId xmlns:a16="http://schemas.microsoft.com/office/drawing/2014/main" id="{59D003C2-FD3E-A995-2151-503DBB8A6D91}"/>
              </a:ext>
            </a:extLst>
          </p:cNvPr>
          <p:cNvSpPr>
            <a:spLocks noGrp="1"/>
          </p:cNvSpPr>
          <p:nvPr>
            <p:ph type="title"/>
          </p:nvPr>
        </p:nvSpPr>
        <p:spPr/>
        <p:txBody>
          <a:bodyPr/>
          <a:lstStyle/>
          <a:p>
            <a:r>
              <a:rPr lang="da-DK" dirty="0"/>
              <a:t>Tidslinje i effektovervågningen</a:t>
            </a:r>
          </a:p>
        </p:txBody>
      </p:sp>
      <p:sp>
        <p:nvSpPr>
          <p:cNvPr id="11" name="TextBox 10">
            <a:extLst>
              <a:ext uri="{FF2B5EF4-FFF2-40B4-BE49-F238E27FC236}">
                <a16:creationId xmlns:a16="http://schemas.microsoft.com/office/drawing/2014/main" id="{15E76D15-2D1C-3A96-DAF9-5FC82EEECC38}"/>
              </a:ext>
            </a:extLst>
          </p:cNvPr>
          <p:cNvSpPr txBox="1"/>
          <p:nvPr/>
        </p:nvSpPr>
        <p:spPr>
          <a:xfrm>
            <a:off x="359400" y="1412130"/>
            <a:ext cx="11473200" cy="17027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a-DK" dirty="0"/>
              <a:t>Forundersøgelser</a:t>
            </a:r>
          </a:p>
          <a:p>
            <a:pPr marL="285750" indent="-285750">
              <a:lnSpc>
                <a:spcPct val="150000"/>
              </a:lnSpc>
              <a:buFont typeface="Arial" panose="020B0604020202020204" pitchFamily="34" charset="0"/>
              <a:buChar char="•"/>
            </a:pPr>
            <a:r>
              <a:rPr lang="da-DK" dirty="0"/>
              <a:t>Baseline</a:t>
            </a:r>
          </a:p>
          <a:p>
            <a:pPr marL="285750" indent="-285750">
              <a:lnSpc>
                <a:spcPct val="150000"/>
              </a:lnSpc>
              <a:buFont typeface="Arial" panose="020B0604020202020204" pitchFamily="34" charset="0"/>
              <a:buChar char="•"/>
            </a:pPr>
            <a:r>
              <a:rPr lang="da-DK" dirty="0"/>
              <a:t>Konstruktion</a:t>
            </a:r>
          </a:p>
          <a:p>
            <a:pPr marL="285750" indent="-285750">
              <a:lnSpc>
                <a:spcPct val="150000"/>
              </a:lnSpc>
              <a:buFont typeface="Arial" panose="020B0604020202020204" pitchFamily="34" charset="0"/>
              <a:buChar char="•"/>
            </a:pPr>
            <a:r>
              <a:rPr lang="da-DK" dirty="0"/>
              <a:t>Driftsfase</a:t>
            </a:r>
          </a:p>
        </p:txBody>
      </p:sp>
      <p:sp>
        <p:nvSpPr>
          <p:cNvPr id="6" name="Rectangle: Rounded Corners 5">
            <a:extLst>
              <a:ext uri="{FF2B5EF4-FFF2-40B4-BE49-F238E27FC236}">
                <a16:creationId xmlns:a16="http://schemas.microsoft.com/office/drawing/2014/main" id="{E558F3CC-F62F-8F26-ABC9-B540C5F55622}"/>
              </a:ext>
            </a:extLst>
          </p:cNvPr>
          <p:cNvSpPr/>
          <p:nvPr/>
        </p:nvSpPr>
        <p:spPr>
          <a:xfrm>
            <a:off x="5087390" y="1460561"/>
            <a:ext cx="656706" cy="346286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7557436E-10BE-C038-7D36-A4032C3D68C3}"/>
              </a:ext>
            </a:extLst>
          </p:cNvPr>
          <p:cNvSpPr txBox="1"/>
          <p:nvPr/>
        </p:nvSpPr>
        <p:spPr>
          <a:xfrm>
            <a:off x="2689860" y="4931734"/>
            <a:ext cx="5897768" cy="253916"/>
          </a:xfrm>
          <a:prstGeom prst="rect">
            <a:avLst/>
          </a:prstGeom>
          <a:noFill/>
        </p:spPr>
        <p:txBody>
          <a:bodyPr wrap="none" rtlCol="0">
            <a:spAutoFit/>
          </a:bodyPr>
          <a:lstStyle/>
          <a:p>
            <a:r>
              <a:rPr lang="da-DK" sz="900" dirty="0"/>
              <a:t>Mikaelsen </a:t>
            </a:r>
            <a:r>
              <a:rPr lang="da-DK" sz="900" i="1" dirty="0"/>
              <a:t>et al</a:t>
            </a:r>
            <a:r>
              <a:rPr lang="da-DK" sz="900" dirty="0"/>
              <a:t>. 2025. </a:t>
            </a:r>
            <a:r>
              <a:rPr lang="en-GB" sz="900" dirty="0"/>
              <a:t>North Sea I - offshore surveys of birds, bats and marine mammals – USBL detection study</a:t>
            </a:r>
            <a:r>
              <a:rPr lang="da-DK" sz="1050" dirty="0"/>
              <a:t> </a:t>
            </a:r>
          </a:p>
        </p:txBody>
      </p:sp>
      <p:sp>
        <p:nvSpPr>
          <p:cNvPr id="13" name="TextBox 12">
            <a:extLst>
              <a:ext uri="{FF2B5EF4-FFF2-40B4-BE49-F238E27FC236}">
                <a16:creationId xmlns:a16="http://schemas.microsoft.com/office/drawing/2014/main" id="{157BCA9F-19A8-D973-BEF2-D50B535188C1}"/>
              </a:ext>
            </a:extLst>
          </p:cNvPr>
          <p:cNvSpPr txBox="1"/>
          <p:nvPr/>
        </p:nvSpPr>
        <p:spPr>
          <a:xfrm>
            <a:off x="707389" y="5528995"/>
            <a:ext cx="10675620" cy="369332"/>
          </a:xfrm>
          <a:prstGeom prst="rect">
            <a:avLst/>
          </a:prstGeom>
          <a:noFill/>
          <a:ln w="19050">
            <a:solidFill>
              <a:srgbClr val="FF0000"/>
            </a:solidFill>
          </a:ln>
        </p:spPr>
        <p:txBody>
          <a:bodyPr wrap="square">
            <a:spAutoFit/>
          </a:bodyPr>
          <a:lstStyle/>
          <a:p>
            <a:r>
              <a:rPr lang="da-DK" dirty="0"/>
              <a:t>For nogle fagemner er rækkefølgen for undersøgelser af et kommende vindmølleområde essentiel.</a:t>
            </a:r>
          </a:p>
        </p:txBody>
      </p:sp>
      <p:sp>
        <p:nvSpPr>
          <p:cNvPr id="2" name="Rectangle: Rounded Corners 1">
            <a:extLst>
              <a:ext uri="{FF2B5EF4-FFF2-40B4-BE49-F238E27FC236}">
                <a16:creationId xmlns:a16="http://schemas.microsoft.com/office/drawing/2014/main" id="{B294CA1A-FF3A-D9DA-EA9C-FAF548CA642C}"/>
              </a:ext>
            </a:extLst>
          </p:cNvPr>
          <p:cNvSpPr/>
          <p:nvPr/>
        </p:nvSpPr>
        <p:spPr>
          <a:xfrm>
            <a:off x="5776507" y="1463876"/>
            <a:ext cx="823076" cy="3462860"/>
          </a:xfrm>
          <a:prstGeom prst="round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Rounded Corners 2">
            <a:extLst>
              <a:ext uri="{FF2B5EF4-FFF2-40B4-BE49-F238E27FC236}">
                <a16:creationId xmlns:a16="http://schemas.microsoft.com/office/drawing/2014/main" id="{02798125-573A-8C3B-4551-D8E30F8537F4}"/>
              </a:ext>
            </a:extLst>
          </p:cNvPr>
          <p:cNvSpPr/>
          <p:nvPr/>
        </p:nvSpPr>
        <p:spPr>
          <a:xfrm>
            <a:off x="6614703" y="1447312"/>
            <a:ext cx="656706" cy="346286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Rounded Corners 3">
            <a:extLst>
              <a:ext uri="{FF2B5EF4-FFF2-40B4-BE49-F238E27FC236}">
                <a16:creationId xmlns:a16="http://schemas.microsoft.com/office/drawing/2014/main" id="{622FD126-BC7B-B0D5-C228-A6DC026111BE}"/>
              </a:ext>
            </a:extLst>
          </p:cNvPr>
          <p:cNvSpPr/>
          <p:nvPr/>
        </p:nvSpPr>
        <p:spPr>
          <a:xfrm>
            <a:off x="7293871" y="1450627"/>
            <a:ext cx="945667" cy="346286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Rounded Corners 4">
            <a:extLst>
              <a:ext uri="{FF2B5EF4-FFF2-40B4-BE49-F238E27FC236}">
                <a16:creationId xmlns:a16="http://schemas.microsoft.com/office/drawing/2014/main" id="{A56AC48F-2BE5-ADA1-C11B-829677701A8D}"/>
              </a:ext>
            </a:extLst>
          </p:cNvPr>
          <p:cNvSpPr/>
          <p:nvPr/>
        </p:nvSpPr>
        <p:spPr>
          <a:xfrm>
            <a:off x="8271220" y="1453942"/>
            <a:ext cx="3111789" cy="3462860"/>
          </a:xfrm>
          <a:prstGeom prst="round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030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P spid="7" grpId="0"/>
      <p:bldP spid="13" grpId="0" animBg="1"/>
      <p:bldP spid="2" grpId="0" animBg="1"/>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5F0525-BC78-02B3-40FD-0A53C1E6A7DB}"/>
              </a:ext>
            </a:extLst>
          </p:cNvPr>
          <p:cNvSpPr>
            <a:spLocks noGrp="1"/>
          </p:cNvSpPr>
          <p:nvPr>
            <p:ph type="sldNum" sz="quarter" idx="4"/>
          </p:nvPr>
        </p:nvSpPr>
        <p:spPr/>
        <p:txBody>
          <a:bodyPr/>
          <a:lstStyle/>
          <a:p>
            <a:fld id="{24C8C45C-947F-4981-8B3F-4F32E973C901}" type="slidenum">
              <a:rPr lang="en-GB" smtClean="0"/>
              <a:pPr/>
              <a:t>11</a:t>
            </a:fld>
            <a:endParaRPr lang="en-GB"/>
          </a:p>
        </p:txBody>
      </p:sp>
      <p:sp>
        <p:nvSpPr>
          <p:cNvPr id="3" name="Title 2">
            <a:extLst>
              <a:ext uri="{FF2B5EF4-FFF2-40B4-BE49-F238E27FC236}">
                <a16:creationId xmlns:a16="http://schemas.microsoft.com/office/drawing/2014/main" id="{F3D318D3-DEF8-EE25-5038-C389E86D20F9}"/>
              </a:ext>
            </a:extLst>
          </p:cNvPr>
          <p:cNvSpPr>
            <a:spLocks noGrp="1"/>
          </p:cNvSpPr>
          <p:nvPr>
            <p:ph type="title"/>
          </p:nvPr>
        </p:nvSpPr>
        <p:spPr>
          <a:xfrm>
            <a:off x="336000" y="344760"/>
            <a:ext cx="11520000" cy="533374"/>
          </a:xfrm>
          <a:ln>
            <a:solidFill>
              <a:schemeClr val="tx1"/>
            </a:solidFill>
          </a:ln>
        </p:spPr>
        <p:txBody>
          <a:bodyPr/>
          <a:lstStyle/>
          <a:p>
            <a:r>
              <a:rPr lang="da-DK"/>
              <a:t>Statistik - BACI design (</a:t>
            </a:r>
            <a:r>
              <a:rPr lang="da-DK" err="1"/>
              <a:t>Before</a:t>
            </a:r>
            <a:r>
              <a:rPr lang="da-DK"/>
              <a:t>, </a:t>
            </a:r>
            <a:r>
              <a:rPr lang="da-DK" err="1"/>
              <a:t>After</a:t>
            </a:r>
            <a:r>
              <a:rPr lang="da-DK"/>
              <a:t>, Control, </a:t>
            </a:r>
            <a:r>
              <a:rPr lang="da-DK" err="1"/>
              <a:t>Impact</a:t>
            </a:r>
            <a:r>
              <a:rPr lang="da-DK"/>
              <a:t>)</a:t>
            </a:r>
            <a:br>
              <a:rPr lang="da-DK"/>
            </a:br>
            <a:endParaRPr lang="da-DK"/>
          </a:p>
        </p:txBody>
      </p:sp>
      <p:sp>
        <p:nvSpPr>
          <p:cNvPr id="4" name="TextBox 3">
            <a:extLst>
              <a:ext uri="{FF2B5EF4-FFF2-40B4-BE49-F238E27FC236}">
                <a16:creationId xmlns:a16="http://schemas.microsoft.com/office/drawing/2014/main" id="{672BBCC5-E717-F2C4-8196-241A0150C9BE}"/>
              </a:ext>
            </a:extLst>
          </p:cNvPr>
          <p:cNvSpPr txBox="1"/>
          <p:nvPr/>
        </p:nvSpPr>
        <p:spPr>
          <a:xfrm>
            <a:off x="3216000" y="1375726"/>
            <a:ext cx="2880000" cy="2160000"/>
          </a:xfrm>
          <a:prstGeom prst="rect">
            <a:avLst/>
          </a:prstGeom>
          <a:noFill/>
          <a:ln>
            <a:solidFill>
              <a:schemeClr val="tx1"/>
            </a:solidFill>
          </a:ln>
        </p:spPr>
        <p:txBody>
          <a:bodyPr wrap="square" rtlCol="0">
            <a:spAutoFit/>
          </a:bodyPr>
          <a:lstStyle/>
          <a:p>
            <a:pPr algn="ctr"/>
            <a:endParaRPr lang="da-DK" sz="1600" dirty="0"/>
          </a:p>
          <a:p>
            <a:pPr algn="ctr"/>
            <a:r>
              <a:rPr lang="da-DK" sz="1600" dirty="0" err="1"/>
              <a:t>Miljøundersøgelse</a:t>
            </a:r>
            <a:r>
              <a:rPr lang="da-DK" sz="1600" dirty="0"/>
              <a:t> af referenceområdet for at kortlægge den naturlige variation, før konstruktionsfasens start.</a:t>
            </a:r>
          </a:p>
          <a:p>
            <a:pPr algn="ctr"/>
            <a:endParaRPr lang="da-DK" sz="1600" dirty="0"/>
          </a:p>
          <a:p>
            <a:pPr algn="ctr"/>
            <a:r>
              <a:rPr lang="da-DK" sz="1600" b="1" dirty="0"/>
              <a:t>Baseline</a:t>
            </a:r>
            <a:r>
              <a:rPr lang="da-DK" sz="1600" dirty="0"/>
              <a:t> </a:t>
            </a:r>
          </a:p>
        </p:txBody>
      </p:sp>
      <p:sp>
        <p:nvSpPr>
          <p:cNvPr id="5" name="TextBox 4">
            <a:extLst>
              <a:ext uri="{FF2B5EF4-FFF2-40B4-BE49-F238E27FC236}">
                <a16:creationId xmlns:a16="http://schemas.microsoft.com/office/drawing/2014/main" id="{7097DFB1-63D4-A726-4988-B01DFD43226E}"/>
              </a:ext>
            </a:extLst>
          </p:cNvPr>
          <p:cNvSpPr txBox="1"/>
          <p:nvPr/>
        </p:nvSpPr>
        <p:spPr>
          <a:xfrm>
            <a:off x="3216000" y="3535725"/>
            <a:ext cx="2880000" cy="2160000"/>
          </a:xfrm>
          <a:prstGeom prst="rect">
            <a:avLst/>
          </a:prstGeom>
          <a:noFill/>
          <a:ln>
            <a:solidFill>
              <a:schemeClr val="tx1"/>
            </a:solidFill>
          </a:ln>
        </p:spPr>
        <p:txBody>
          <a:bodyPr wrap="square" rtlCol="0">
            <a:spAutoFit/>
          </a:bodyPr>
          <a:lstStyle/>
          <a:p>
            <a:pPr algn="ctr"/>
            <a:r>
              <a:rPr lang="da-DK" sz="1600" dirty="0" err="1"/>
              <a:t>Miljøundersøgelse</a:t>
            </a:r>
            <a:r>
              <a:rPr lang="da-DK" sz="1600" dirty="0"/>
              <a:t> af projektområdet for at kortlægge den eksisterende naturlige variation, </a:t>
            </a:r>
            <a:r>
              <a:rPr lang="da-DK" sz="1600" b="1" dirty="0"/>
              <a:t>før konstruktionsfasens start</a:t>
            </a:r>
            <a:r>
              <a:rPr lang="da-DK" sz="1600" dirty="0"/>
              <a:t>.</a:t>
            </a:r>
          </a:p>
          <a:p>
            <a:pPr algn="ctr"/>
            <a:endParaRPr lang="da-DK" sz="1600" dirty="0"/>
          </a:p>
          <a:p>
            <a:pPr algn="ctr"/>
            <a:r>
              <a:rPr lang="da-DK" sz="1600" b="1" dirty="0"/>
              <a:t>Baseline</a:t>
            </a:r>
            <a:r>
              <a:rPr lang="da-DK" sz="1600" dirty="0"/>
              <a:t> </a:t>
            </a:r>
          </a:p>
          <a:p>
            <a:pPr algn="ctr"/>
            <a:r>
              <a:rPr lang="da-DK" sz="1600" dirty="0"/>
              <a:t>(uden </a:t>
            </a:r>
            <a:r>
              <a:rPr lang="da-DK" sz="1600" dirty="0" err="1"/>
              <a:t>geofysk</a:t>
            </a:r>
            <a:r>
              <a:rPr lang="da-DK" sz="1600" dirty="0"/>
              <a:t>/teknik)</a:t>
            </a:r>
          </a:p>
        </p:txBody>
      </p:sp>
      <p:sp>
        <p:nvSpPr>
          <p:cNvPr id="6" name="TextBox 5">
            <a:extLst>
              <a:ext uri="{FF2B5EF4-FFF2-40B4-BE49-F238E27FC236}">
                <a16:creationId xmlns:a16="http://schemas.microsoft.com/office/drawing/2014/main" id="{C30CA48C-3656-A8F9-9C01-5C86EC66052E}"/>
              </a:ext>
            </a:extLst>
          </p:cNvPr>
          <p:cNvSpPr txBox="1"/>
          <p:nvPr/>
        </p:nvSpPr>
        <p:spPr>
          <a:xfrm>
            <a:off x="6096000" y="1375727"/>
            <a:ext cx="2880000" cy="2160000"/>
          </a:xfrm>
          <a:prstGeom prst="rect">
            <a:avLst/>
          </a:prstGeom>
          <a:noFill/>
          <a:ln>
            <a:solidFill>
              <a:schemeClr val="tx1"/>
            </a:solidFill>
          </a:ln>
        </p:spPr>
        <p:txBody>
          <a:bodyPr wrap="square" rtlCol="0">
            <a:spAutoFit/>
          </a:bodyPr>
          <a:lstStyle/>
          <a:p>
            <a:pPr algn="ctr"/>
            <a:endParaRPr lang="da-DK" sz="1600"/>
          </a:p>
          <a:p>
            <a:pPr algn="ctr"/>
            <a:r>
              <a:rPr lang="da-DK" sz="1600"/>
              <a:t>Miljøundersøgelse af referenceområdet for at kortlægge </a:t>
            </a:r>
            <a:r>
              <a:rPr lang="da-DK" sz="1600" b="1"/>
              <a:t>udviklingen i den naturlige variation</a:t>
            </a:r>
            <a:r>
              <a:rPr lang="da-DK" sz="1600"/>
              <a:t>, efter konstruktionsfasens start og under driftsfasen.</a:t>
            </a:r>
          </a:p>
        </p:txBody>
      </p:sp>
      <p:sp>
        <p:nvSpPr>
          <p:cNvPr id="7" name="TextBox 6">
            <a:extLst>
              <a:ext uri="{FF2B5EF4-FFF2-40B4-BE49-F238E27FC236}">
                <a16:creationId xmlns:a16="http://schemas.microsoft.com/office/drawing/2014/main" id="{1EC494DF-C1F3-56D2-8AEE-7EEDA6D51CCE}"/>
              </a:ext>
            </a:extLst>
          </p:cNvPr>
          <p:cNvSpPr txBox="1"/>
          <p:nvPr/>
        </p:nvSpPr>
        <p:spPr>
          <a:xfrm>
            <a:off x="6096000" y="3535727"/>
            <a:ext cx="2880000" cy="2160000"/>
          </a:xfrm>
          <a:prstGeom prst="rect">
            <a:avLst/>
          </a:prstGeom>
          <a:noFill/>
          <a:ln>
            <a:solidFill>
              <a:schemeClr val="tx1"/>
            </a:solidFill>
          </a:ln>
        </p:spPr>
        <p:txBody>
          <a:bodyPr wrap="square" rtlCol="0">
            <a:spAutoFit/>
          </a:bodyPr>
          <a:lstStyle/>
          <a:p>
            <a:pPr algn="ctr"/>
            <a:endParaRPr lang="da-DK"/>
          </a:p>
          <a:p>
            <a:pPr algn="ctr"/>
            <a:r>
              <a:rPr lang="da-DK" sz="1600"/>
              <a:t>Miljøundersøgelse af projektområdet for at kortlægge den </a:t>
            </a:r>
            <a:r>
              <a:rPr lang="da-DK" sz="1600" b="1"/>
              <a:t>nye variation</a:t>
            </a:r>
            <a:r>
              <a:rPr lang="da-DK" sz="1600"/>
              <a:t>, efter konstruktionsfasens start og under driftsfasen.</a:t>
            </a:r>
          </a:p>
        </p:txBody>
      </p:sp>
      <p:sp>
        <p:nvSpPr>
          <p:cNvPr id="9" name="TextBox 8">
            <a:extLst>
              <a:ext uri="{FF2B5EF4-FFF2-40B4-BE49-F238E27FC236}">
                <a16:creationId xmlns:a16="http://schemas.microsoft.com/office/drawing/2014/main" id="{6BEF7C5A-857F-A48A-DE56-66643FF5631F}"/>
              </a:ext>
            </a:extLst>
          </p:cNvPr>
          <p:cNvSpPr txBox="1"/>
          <p:nvPr/>
        </p:nvSpPr>
        <p:spPr>
          <a:xfrm>
            <a:off x="3802560" y="975915"/>
            <a:ext cx="1706880" cy="369332"/>
          </a:xfrm>
          <a:prstGeom prst="rect">
            <a:avLst/>
          </a:prstGeom>
          <a:noFill/>
        </p:spPr>
        <p:txBody>
          <a:bodyPr wrap="square" rtlCol="0">
            <a:spAutoFit/>
          </a:bodyPr>
          <a:lstStyle/>
          <a:p>
            <a:pPr algn="ctr"/>
            <a:r>
              <a:rPr lang="da-DK" b="1" err="1"/>
              <a:t>Before</a:t>
            </a:r>
            <a:endParaRPr lang="da-DK" b="1"/>
          </a:p>
        </p:txBody>
      </p:sp>
      <p:sp>
        <p:nvSpPr>
          <p:cNvPr id="10" name="TextBox 9">
            <a:extLst>
              <a:ext uri="{FF2B5EF4-FFF2-40B4-BE49-F238E27FC236}">
                <a16:creationId xmlns:a16="http://schemas.microsoft.com/office/drawing/2014/main" id="{AB4EF2A2-A04B-D304-F20D-1F2E30855B6E}"/>
              </a:ext>
            </a:extLst>
          </p:cNvPr>
          <p:cNvSpPr txBox="1"/>
          <p:nvPr/>
        </p:nvSpPr>
        <p:spPr>
          <a:xfrm>
            <a:off x="6682562" y="970054"/>
            <a:ext cx="1706880" cy="369332"/>
          </a:xfrm>
          <a:prstGeom prst="rect">
            <a:avLst/>
          </a:prstGeom>
          <a:noFill/>
        </p:spPr>
        <p:txBody>
          <a:bodyPr wrap="square" rtlCol="0">
            <a:spAutoFit/>
          </a:bodyPr>
          <a:lstStyle/>
          <a:p>
            <a:pPr algn="ctr"/>
            <a:r>
              <a:rPr lang="da-DK" b="1" err="1"/>
              <a:t>After</a:t>
            </a:r>
            <a:endParaRPr lang="da-DK" b="1"/>
          </a:p>
        </p:txBody>
      </p:sp>
      <p:sp>
        <p:nvSpPr>
          <p:cNvPr id="11" name="TextBox 10">
            <a:extLst>
              <a:ext uri="{FF2B5EF4-FFF2-40B4-BE49-F238E27FC236}">
                <a16:creationId xmlns:a16="http://schemas.microsoft.com/office/drawing/2014/main" id="{FA5A2CBD-DC86-DC6A-3452-CE5F061BF037}"/>
              </a:ext>
            </a:extLst>
          </p:cNvPr>
          <p:cNvSpPr txBox="1"/>
          <p:nvPr/>
        </p:nvSpPr>
        <p:spPr>
          <a:xfrm rot="16200000">
            <a:off x="2177894" y="2271061"/>
            <a:ext cx="1706880" cy="369332"/>
          </a:xfrm>
          <a:prstGeom prst="rect">
            <a:avLst/>
          </a:prstGeom>
          <a:noFill/>
        </p:spPr>
        <p:txBody>
          <a:bodyPr wrap="square" rtlCol="0">
            <a:spAutoFit/>
          </a:bodyPr>
          <a:lstStyle/>
          <a:p>
            <a:pPr algn="ctr"/>
            <a:r>
              <a:rPr lang="da-DK" b="1"/>
              <a:t>Control</a:t>
            </a:r>
          </a:p>
        </p:txBody>
      </p:sp>
      <p:sp>
        <p:nvSpPr>
          <p:cNvPr id="12" name="TextBox 11">
            <a:extLst>
              <a:ext uri="{FF2B5EF4-FFF2-40B4-BE49-F238E27FC236}">
                <a16:creationId xmlns:a16="http://schemas.microsoft.com/office/drawing/2014/main" id="{D15D44FA-A791-D051-9C39-38405A551AD3}"/>
              </a:ext>
            </a:extLst>
          </p:cNvPr>
          <p:cNvSpPr txBox="1"/>
          <p:nvPr/>
        </p:nvSpPr>
        <p:spPr>
          <a:xfrm rot="16200000">
            <a:off x="2177893" y="4431061"/>
            <a:ext cx="1706880" cy="369332"/>
          </a:xfrm>
          <a:prstGeom prst="rect">
            <a:avLst/>
          </a:prstGeom>
          <a:noFill/>
        </p:spPr>
        <p:txBody>
          <a:bodyPr wrap="square" rtlCol="0">
            <a:spAutoFit/>
          </a:bodyPr>
          <a:lstStyle/>
          <a:p>
            <a:pPr algn="ctr"/>
            <a:r>
              <a:rPr lang="da-DK" b="1" err="1"/>
              <a:t>Impact</a:t>
            </a:r>
            <a:endParaRPr lang="da-DK" b="1"/>
          </a:p>
        </p:txBody>
      </p:sp>
      <p:sp>
        <p:nvSpPr>
          <p:cNvPr id="13" name="TextBox 12">
            <a:extLst>
              <a:ext uri="{FF2B5EF4-FFF2-40B4-BE49-F238E27FC236}">
                <a16:creationId xmlns:a16="http://schemas.microsoft.com/office/drawing/2014/main" id="{A7D364F0-6974-52A3-3D1C-696B2FEB5763}"/>
              </a:ext>
            </a:extLst>
          </p:cNvPr>
          <p:cNvSpPr txBox="1"/>
          <p:nvPr/>
        </p:nvSpPr>
        <p:spPr>
          <a:xfrm>
            <a:off x="489469" y="2926083"/>
            <a:ext cx="2286028" cy="523220"/>
          </a:xfrm>
          <a:prstGeom prst="rect">
            <a:avLst/>
          </a:prstGeom>
          <a:noFill/>
        </p:spPr>
        <p:txBody>
          <a:bodyPr wrap="square" rtlCol="0">
            <a:spAutoFit/>
          </a:bodyPr>
          <a:lstStyle/>
          <a:p>
            <a:r>
              <a:rPr lang="da-DK" sz="1400" b="1" i="1" dirty="0"/>
              <a:t>Control</a:t>
            </a:r>
            <a:r>
              <a:rPr lang="da-DK" sz="1400" b="1" dirty="0"/>
              <a:t> henviser til </a:t>
            </a:r>
          </a:p>
          <a:p>
            <a:r>
              <a:rPr lang="da-DK" sz="1400" b="1" dirty="0"/>
              <a:t>referenceområdet</a:t>
            </a:r>
          </a:p>
        </p:txBody>
      </p:sp>
      <p:sp>
        <p:nvSpPr>
          <p:cNvPr id="16" name="TextBox 15">
            <a:extLst>
              <a:ext uri="{FF2B5EF4-FFF2-40B4-BE49-F238E27FC236}">
                <a16:creationId xmlns:a16="http://schemas.microsoft.com/office/drawing/2014/main" id="{726C3D1E-6272-64F6-0628-8D6039C749AA}"/>
              </a:ext>
            </a:extLst>
          </p:cNvPr>
          <p:cNvSpPr txBox="1"/>
          <p:nvPr/>
        </p:nvSpPr>
        <p:spPr>
          <a:xfrm>
            <a:off x="384224" y="5011381"/>
            <a:ext cx="2831776" cy="738664"/>
          </a:xfrm>
          <a:prstGeom prst="rect">
            <a:avLst/>
          </a:prstGeom>
          <a:noFill/>
        </p:spPr>
        <p:txBody>
          <a:bodyPr wrap="square" rtlCol="0">
            <a:spAutoFit/>
          </a:bodyPr>
          <a:lstStyle/>
          <a:p>
            <a:r>
              <a:rPr lang="da-DK" sz="1400" b="1" i="1" dirty="0" err="1"/>
              <a:t>Impact</a:t>
            </a:r>
            <a:r>
              <a:rPr lang="da-DK" sz="1400" b="1" dirty="0"/>
              <a:t> henviser til området hvor der forekommer en påvirkning (projektområdet)</a:t>
            </a:r>
          </a:p>
        </p:txBody>
      </p:sp>
      <p:pic>
        <p:nvPicPr>
          <p:cNvPr id="8" name="Picture 7" descr="A row of wind turbines in the ocean&#10;&#10;AI-generated content may be incorrect.">
            <a:extLst>
              <a:ext uri="{FF2B5EF4-FFF2-40B4-BE49-F238E27FC236}">
                <a16:creationId xmlns:a16="http://schemas.microsoft.com/office/drawing/2014/main" id="{B0D53A44-C70D-9D71-825C-334202270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333" y="3589275"/>
            <a:ext cx="1950854" cy="1463141"/>
          </a:xfrm>
          <a:prstGeom prst="rect">
            <a:avLst/>
          </a:prstGeom>
          <a:ln w="19050">
            <a:solidFill>
              <a:schemeClr val="tx1"/>
            </a:solidFill>
          </a:ln>
        </p:spPr>
      </p:pic>
      <p:pic>
        <p:nvPicPr>
          <p:cNvPr id="14" name="Picture 13" descr="A view of the ocean from a porthole&#10;&#10;AI-generated content may be incorrect.">
            <a:extLst>
              <a:ext uri="{FF2B5EF4-FFF2-40B4-BE49-F238E27FC236}">
                <a16:creationId xmlns:a16="http://schemas.microsoft.com/office/drawing/2014/main" id="{95C173E8-E232-9016-23FF-55A6F868DE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422" y="3548799"/>
            <a:ext cx="1373073" cy="1360240"/>
          </a:xfrm>
          <a:prstGeom prst="rect">
            <a:avLst/>
          </a:prstGeom>
          <a:ln w="19050">
            <a:solidFill>
              <a:schemeClr val="tx1"/>
            </a:solidFill>
          </a:ln>
        </p:spPr>
      </p:pic>
      <p:pic>
        <p:nvPicPr>
          <p:cNvPr id="17" name="Picture 16" descr="A view of the ocean from a porthole&#10;&#10;AI-generated content may be incorrect.">
            <a:extLst>
              <a:ext uri="{FF2B5EF4-FFF2-40B4-BE49-F238E27FC236}">
                <a16:creationId xmlns:a16="http://schemas.microsoft.com/office/drawing/2014/main" id="{5F4019C0-9FFF-FD3A-FB7F-C9888B9FA3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5856" y="1418758"/>
            <a:ext cx="1373072" cy="1360240"/>
          </a:xfrm>
          <a:prstGeom prst="rect">
            <a:avLst/>
          </a:prstGeom>
          <a:ln w="19050">
            <a:solidFill>
              <a:schemeClr val="tx1"/>
            </a:solidFill>
          </a:ln>
        </p:spPr>
      </p:pic>
      <p:pic>
        <p:nvPicPr>
          <p:cNvPr id="18" name="Picture 17" descr="A view of the ocean from a porthole&#10;&#10;AI-generated content may be incorrect.">
            <a:extLst>
              <a:ext uri="{FF2B5EF4-FFF2-40B4-BE49-F238E27FC236}">
                <a16:creationId xmlns:a16="http://schemas.microsoft.com/office/drawing/2014/main" id="{468DAEBE-9CBF-258F-2E44-436A4CA992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88927" y="1340706"/>
            <a:ext cx="1484482" cy="1470609"/>
          </a:xfrm>
          <a:prstGeom prst="rect">
            <a:avLst/>
          </a:prstGeom>
          <a:ln w="19050">
            <a:solidFill>
              <a:schemeClr val="tx1"/>
            </a:solidFill>
          </a:ln>
        </p:spPr>
      </p:pic>
    </p:spTree>
    <p:extLst>
      <p:ext uri="{BB962C8B-B14F-4D97-AF65-F5344CB8AC3E}">
        <p14:creationId xmlns:p14="http://schemas.microsoft.com/office/powerpoint/2010/main" val="41073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7F99-8619-6345-4846-8E17AD7D75D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8443041-C958-34EB-41D7-A523A69020D6}"/>
              </a:ext>
            </a:extLst>
          </p:cNvPr>
          <p:cNvSpPr>
            <a:spLocks noGrp="1"/>
          </p:cNvSpPr>
          <p:nvPr>
            <p:ph type="title"/>
          </p:nvPr>
        </p:nvSpPr>
        <p:spPr/>
        <p:txBody>
          <a:bodyPr/>
          <a:lstStyle/>
          <a:p>
            <a:r>
              <a:rPr lang="da-DK" dirty="0"/>
              <a:t>BACI design</a:t>
            </a:r>
          </a:p>
        </p:txBody>
      </p:sp>
      <p:sp>
        <p:nvSpPr>
          <p:cNvPr id="11" name="TextBox 10">
            <a:extLst>
              <a:ext uri="{FF2B5EF4-FFF2-40B4-BE49-F238E27FC236}">
                <a16:creationId xmlns:a16="http://schemas.microsoft.com/office/drawing/2014/main" id="{E847D289-D0C2-3C78-7541-9B5CE4594A19}"/>
              </a:ext>
            </a:extLst>
          </p:cNvPr>
          <p:cNvSpPr txBox="1"/>
          <p:nvPr/>
        </p:nvSpPr>
        <p:spPr>
          <a:xfrm>
            <a:off x="359400" y="3859875"/>
            <a:ext cx="11473200" cy="2810706"/>
          </a:xfrm>
          <a:prstGeom prst="rect">
            <a:avLst/>
          </a:prstGeom>
          <a:noFill/>
        </p:spPr>
        <p:txBody>
          <a:bodyPr wrap="square" rtlCol="0">
            <a:spAutoFit/>
          </a:bodyPr>
          <a:lstStyle/>
          <a:p>
            <a:pPr>
              <a:lnSpc>
                <a:spcPct val="150000"/>
              </a:lnSpc>
            </a:pPr>
            <a:r>
              <a:rPr lang="da-DK" b="1" u="sng" dirty="0"/>
              <a:t>Forudsætninger</a:t>
            </a:r>
          </a:p>
          <a:p>
            <a:pPr marL="285750" indent="-285750">
              <a:lnSpc>
                <a:spcPct val="150000"/>
              </a:lnSpc>
              <a:buFont typeface="Arial" panose="020B0604020202020204" pitchFamily="34" charset="0"/>
              <a:buChar char="•"/>
            </a:pPr>
            <a:r>
              <a:rPr lang="da-DK" sz="1400" dirty="0"/>
              <a:t>Referencestationer skal beskrive den naturlige variation i området, og skal kunne repræsentere projektområdets tilstand før påvirkningen træder i kraft.</a:t>
            </a:r>
          </a:p>
          <a:p>
            <a:pPr marL="285750" indent="-285750">
              <a:lnSpc>
                <a:spcPct val="150000"/>
              </a:lnSpc>
              <a:buFont typeface="Arial" panose="020B0604020202020204" pitchFamily="34" charset="0"/>
              <a:buChar char="•"/>
            </a:pPr>
            <a:r>
              <a:rPr lang="da-DK" sz="1400" dirty="0"/>
              <a:t>BACI design kræver at referencestationerne er uberørte af konstruktionsfasen.</a:t>
            </a:r>
          </a:p>
          <a:p>
            <a:pPr marL="285750" indent="-285750">
              <a:lnSpc>
                <a:spcPct val="150000"/>
              </a:lnSpc>
              <a:buFont typeface="Arial" panose="020B0604020202020204" pitchFamily="34" charset="0"/>
              <a:buChar char="•"/>
            </a:pPr>
            <a:r>
              <a:rPr lang="da-DK" sz="1400" dirty="0"/>
              <a:t>Referencestationer skal bevares igennem hele effektovervågningen og kræver derfor kendskab til kommende aktiviteter der kunne påvirke referencestationerne.</a:t>
            </a:r>
          </a:p>
          <a:p>
            <a:pPr marL="285750" indent="-285750">
              <a:lnSpc>
                <a:spcPct val="150000"/>
              </a:lnSpc>
              <a:buFont typeface="Arial" panose="020B0604020202020204" pitchFamily="34" charset="0"/>
              <a:buChar char="•"/>
            </a:pPr>
            <a:r>
              <a:rPr lang="da-DK" sz="1400" dirty="0"/>
              <a:t>Uden et reference område kan der ikke fastslås om en ændring i miljøtilstand kommer af naturlig variation eller projektets påvirkning</a:t>
            </a:r>
          </a:p>
          <a:p>
            <a:pPr marL="285750" indent="-285750">
              <a:lnSpc>
                <a:spcPct val="150000"/>
              </a:lnSpc>
              <a:buFont typeface="Arial" panose="020B0604020202020204" pitchFamily="34" charset="0"/>
              <a:buChar char="•"/>
            </a:pPr>
            <a:endParaRPr lang="da-DK" dirty="0"/>
          </a:p>
        </p:txBody>
      </p:sp>
      <p:sp>
        <p:nvSpPr>
          <p:cNvPr id="2" name="TextBox 1">
            <a:extLst>
              <a:ext uri="{FF2B5EF4-FFF2-40B4-BE49-F238E27FC236}">
                <a16:creationId xmlns:a16="http://schemas.microsoft.com/office/drawing/2014/main" id="{2A340A6C-3A87-BD64-BEFE-B71893E6D2F3}"/>
              </a:ext>
            </a:extLst>
          </p:cNvPr>
          <p:cNvSpPr txBox="1"/>
          <p:nvPr/>
        </p:nvSpPr>
        <p:spPr>
          <a:xfrm>
            <a:off x="430452" y="890692"/>
            <a:ext cx="10356980" cy="785151"/>
          </a:xfrm>
          <a:prstGeom prst="rect">
            <a:avLst/>
          </a:prstGeom>
          <a:noFill/>
        </p:spPr>
        <p:txBody>
          <a:bodyPr wrap="square" rtlCol="0">
            <a:spAutoFit/>
          </a:bodyPr>
          <a:lstStyle/>
          <a:p>
            <a:pPr>
              <a:lnSpc>
                <a:spcPct val="150000"/>
              </a:lnSpc>
            </a:pPr>
            <a:r>
              <a:rPr lang="da-DK" sz="1600"/>
              <a:t>Har til formål at undersøge hvorvidt den opnåede miljøtilstand i projektområdet efter anlæg/under drift (</a:t>
            </a:r>
            <a:r>
              <a:rPr lang="da-DK" sz="1600" err="1"/>
              <a:t>impact</a:t>
            </a:r>
            <a:r>
              <a:rPr lang="da-DK" sz="1600"/>
              <a:t>), adskiller sig fra den naturlige variation (</a:t>
            </a:r>
            <a:r>
              <a:rPr lang="da-DK" sz="1600" err="1"/>
              <a:t>control</a:t>
            </a:r>
            <a:r>
              <a:rPr lang="da-DK" sz="1600"/>
              <a:t>).</a:t>
            </a:r>
          </a:p>
        </p:txBody>
      </p:sp>
      <p:pic>
        <p:nvPicPr>
          <p:cNvPr id="6" name="Picture 5">
            <a:extLst>
              <a:ext uri="{FF2B5EF4-FFF2-40B4-BE49-F238E27FC236}">
                <a16:creationId xmlns:a16="http://schemas.microsoft.com/office/drawing/2014/main" id="{AACB1030-4058-182A-4641-CC20A8142618}"/>
              </a:ext>
            </a:extLst>
          </p:cNvPr>
          <p:cNvPicPr>
            <a:picLocks noChangeAspect="1"/>
          </p:cNvPicPr>
          <p:nvPr/>
        </p:nvPicPr>
        <p:blipFill>
          <a:blip r:embed="rId2"/>
          <a:stretch>
            <a:fillRect/>
          </a:stretch>
        </p:blipFill>
        <p:spPr>
          <a:xfrm>
            <a:off x="1862812" y="1759722"/>
            <a:ext cx="2244955" cy="1869771"/>
          </a:xfrm>
          <a:prstGeom prst="rect">
            <a:avLst/>
          </a:prstGeom>
        </p:spPr>
      </p:pic>
      <p:pic>
        <p:nvPicPr>
          <p:cNvPr id="8" name="Picture 7">
            <a:extLst>
              <a:ext uri="{FF2B5EF4-FFF2-40B4-BE49-F238E27FC236}">
                <a16:creationId xmlns:a16="http://schemas.microsoft.com/office/drawing/2014/main" id="{655A3D4C-64DA-1C7F-CB42-B889F943EAFA}"/>
              </a:ext>
            </a:extLst>
          </p:cNvPr>
          <p:cNvPicPr>
            <a:picLocks noChangeAspect="1"/>
          </p:cNvPicPr>
          <p:nvPr/>
        </p:nvPicPr>
        <p:blipFill>
          <a:blip r:embed="rId3"/>
          <a:stretch>
            <a:fillRect/>
          </a:stretch>
        </p:blipFill>
        <p:spPr>
          <a:xfrm>
            <a:off x="4728606" y="1697580"/>
            <a:ext cx="1962029" cy="1869771"/>
          </a:xfrm>
          <a:prstGeom prst="rect">
            <a:avLst/>
          </a:prstGeom>
        </p:spPr>
      </p:pic>
      <p:pic>
        <p:nvPicPr>
          <p:cNvPr id="12" name="Picture 11">
            <a:extLst>
              <a:ext uri="{FF2B5EF4-FFF2-40B4-BE49-F238E27FC236}">
                <a16:creationId xmlns:a16="http://schemas.microsoft.com/office/drawing/2014/main" id="{F20FB528-200F-C142-89FE-1D96ADF13CEE}"/>
              </a:ext>
            </a:extLst>
          </p:cNvPr>
          <p:cNvPicPr>
            <a:picLocks noChangeAspect="1"/>
          </p:cNvPicPr>
          <p:nvPr/>
        </p:nvPicPr>
        <p:blipFill>
          <a:blip r:embed="rId4"/>
          <a:srcRect l="12989"/>
          <a:stretch>
            <a:fillRect/>
          </a:stretch>
        </p:blipFill>
        <p:spPr>
          <a:xfrm>
            <a:off x="7311474" y="1696840"/>
            <a:ext cx="1895235" cy="1870511"/>
          </a:xfrm>
          <a:prstGeom prst="rect">
            <a:avLst/>
          </a:prstGeom>
        </p:spPr>
      </p:pic>
      <p:sp>
        <p:nvSpPr>
          <p:cNvPr id="15" name="TextBox 14">
            <a:extLst>
              <a:ext uri="{FF2B5EF4-FFF2-40B4-BE49-F238E27FC236}">
                <a16:creationId xmlns:a16="http://schemas.microsoft.com/office/drawing/2014/main" id="{D496D7BE-EAE0-2B0E-F634-4435E53BB4E3}"/>
              </a:ext>
            </a:extLst>
          </p:cNvPr>
          <p:cNvSpPr txBox="1"/>
          <p:nvPr/>
        </p:nvSpPr>
        <p:spPr>
          <a:xfrm>
            <a:off x="2386346" y="3552685"/>
            <a:ext cx="1513812" cy="369332"/>
          </a:xfrm>
          <a:prstGeom prst="rect">
            <a:avLst/>
          </a:prstGeom>
          <a:noFill/>
        </p:spPr>
        <p:txBody>
          <a:bodyPr wrap="none" rtlCol="0">
            <a:spAutoFit/>
          </a:bodyPr>
          <a:lstStyle/>
          <a:p>
            <a:r>
              <a:rPr lang="da-DK" b="1"/>
              <a:t>Ingen effekt</a:t>
            </a:r>
          </a:p>
        </p:txBody>
      </p:sp>
      <p:sp>
        <p:nvSpPr>
          <p:cNvPr id="16" name="TextBox 15">
            <a:extLst>
              <a:ext uri="{FF2B5EF4-FFF2-40B4-BE49-F238E27FC236}">
                <a16:creationId xmlns:a16="http://schemas.microsoft.com/office/drawing/2014/main" id="{016E5B0E-EFCC-02A9-99EB-04E9D76D2E3F}"/>
              </a:ext>
            </a:extLst>
          </p:cNvPr>
          <p:cNvSpPr txBox="1"/>
          <p:nvPr/>
        </p:nvSpPr>
        <p:spPr>
          <a:xfrm>
            <a:off x="5009044" y="3552685"/>
            <a:ext cx="1513812" cy="369332"/>
          </a:xfrm>
          <a:prstGeom prst="rect">
            <a:avLst/>
          </a:prstGeom>
          <a:noFill/>
        </p:spPr>
        <p:txBody>
          <a:bodyPr wrap="none" rtlCol="0">
            <a:spAutoFit/>
          </a:bodyPr>
          <a:lstStyle/>
          <a:p>
            <a:r>
              <a:rPr lang="da-DK" b="1"/>
              <a:t>Ingen effekt</a:t>
            </a:r>
          </a:p>
        </p:txBody>
      </p:sp>
      <p:sp>
        <p:nvSpPr>
          <p:cNvPr id="17" name="TextBox 16">
            <a:extLst>
              <a:ext uri="{FF2B5EF4-FFF2-40B4-BE49-F238E27FC236}">
                <a16:creationId xmlns:a16="http://schemas.microsoft.com/office/drawing/2014/main" id="{D03962C9-9FFA-0700-8F50-65A5721788E7}"/>
              </a:ext>
            </a:extLst>
          </p:cNvPr>
          <p:cNvSpPr txBox="1"/>
          <p:nvPr/>
        </p:nvSpPr>
        <p:spPr>
          <a:xfrm>
            <a:off x="7879916" y="3552685"/>
            <a:ext cx="827727" cy="369332"/>
          </a:xfrm>
          <a:prstGeom prst="rect">
            <a:avLst/>
          </a:prstGeom>
          <a:noFill/>
        </p:spPr>
        <p:txBody>
          <a:bodyPr wrap="none" rtlCol="0">
            <a:spAutoFit/>
          </a:bodyPr>
          <a:lstStyle/>
          <a:p>
            <a:r>
              <a:rPr lang="da-DK" b="1"/>
              <a:t>Effekt</a:t>
            </a:r>
          </a:p>
        </p:txBody>
      </p:sp>
    </p:spTree>
    <p:extLst>
      <p:ext uri="{BB962C8B-B14F-4D97-AF65-F5344CB8AC3E}">
        <p14:creationId xmlns:p14="http://schemas.microsoft.com/office/powerpoint/2010/main" val="22913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A32C-F1CD-7B6F-8C8F-3E3D2808879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A9769E9-4349-889A-3A53-329D17B3BA2C}"/>
              </a:ext>
            </a:extLst>
          </p:cNvPr>
          <p:cNvSpPr>
            <a:spLocks noGrp="1"/>
          </p:cNvSpPr>
          <p:nvPr>
            <p:ph type="title"/>
          </p:nvPr>
        </p:nvSpPr>
        <p:spPr/>
        <p:txBody>
          <a:bodyPr/>
          <a:lstStyle/>
          <a:p>
            <a:r>
              <a:rPr lang="da-DK" dirty="0"/>
              <a:t>Hovedpointer i de forskellige drejebøger</a:t>
            </a:r>
          </a:p>
        </p:txBody>
      </p:sp>
      <p:pic>
        <p:nvPicPr>
          <p:cNvPr id="3" name="Picture 2" descr="A row of wind turbines in the ocean&#10;&#10;AI-generated content may be incorrect.">
            <a:extLst>
              <a:ext uri="{FF2B5EF4-FFF2-40B4-BE49-F238E27FC236}">
                <a16:creationId xmlns:a16="http://schemas.microsoft.com/office/drawing/2014/main" id="{F83715C4-7064-DC6A-4DA7-C4239DEBD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791" y="1781462"/>
            <a:ext cx="5704417" cy="4278313"/>
          </a:xfrm>
          <a:prstGeom prst="rect">
            <a:avLst/>
          </a:prstGeom>
        </p:spPr>
      </p:pic>
    </p:spTree>
    <p:extLst>
      <p:ext uri="{BB962C8B-B14F-4D97-AF65-F5344CB8AC3E}">
        <p14:creationId xmlns:p14="http://schemas.microsoft.com/office/powerpoint/2010/main" val="311004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54F918-37ED-741D-8F16-D730B9D8AC97}"/>
              </a:ext>
            </a:extLst>
          </p:cNvPr>
          <p:cNvSpPr>
            <a:spLocks noGrp="1"/>
          </p:cNvSpPr>
          <p:nvPr>
            <p:ph type="sldNum" sz="quarter" idx="4"/>
          </p:nvPr>
        </p:nvSpPr>
        <p:spPr/>
        <p:txBody>
          <a:bodyPr/>
          <a:lstStyle/>
          <a:p>
            <a:fld id="{24C8C45C-947F-4981-8B3F-4F32E973C901}" type="slidenum">
              <a:rPr lang="en-GB" smtClean="0"/>
              <a:pPr/>
              <a:t>14</a:t>
            </a:fld>
            <a:endParaRPr lang="en-GB" dirty="0"/>
          </a:p>
        </p:txBody>
      </p:sp>
      <p:pic>
        <p:nvPicPr>
          <p:cNvPr id="5" name="Picture 4" descr="A yellow machine in the water&#10;&#10;AI-generated content may be incorrect.">
            <a:extLst>
              <a:ext uri="{FF2B5EF4-FFF2-40B4-BE49-F238E27FC236}">
                <a16:creationId xmlns:a16="http://schemas.microsoft.com/office/drawing/2014/main" id="{F9C8F518-27EE-FCCB-32CA-A9EFB9CB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419"/>
            <a:ext cx="12294704" cy="11056982"/>
          </a:xfrm>
          <a:prstGeom prst="rect">
            <a:avLst/>
          </a:prstGeom>
        </p:spPr>
      </p:pic>
    </p:spTree>
    <p:extLst>
      <p:ext uri="{BB962C8B-B14F-4D97-AF65-F5344CB8AC3E}">
        <p14:creationId xmlns:p14="http://schemas.microsoft.com/office/powerpoint/2010/main" val="339928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600F-D440-9493-BB6C-2F951F74AE3A}"/>
              </a:ext>
            </a:extLst>
          </p:cNvPr>
          <p:cNvSpPr>
            <a:spLocks noGrp="1"/>
          </p:cNvSpPr>
          <p:nvPr>
            <p:ph type="title"/>
          </p:nvPr>
        </p:nvSpPr>
        <p:spPr/>
        <p:txBody>
          <a:bodyPr/>
          <a:lstStyle/>
          <a:p>
            <a:r>
              <a:rPr lang="da-DK" dirty="0"/>
              <a:t>Hydrografi og Sediment</a:t>
            </a:r>
          </a:p>
        </p:txBody>
      </p:sp>
      <p:sp>
        <p:nvSpPr>
          <p:cNvPr id="3" name="Subtitle 2">
            <a:extLst>
              <a:ext uri="{FF2B5EF4-FFF2-40B4-BE49-F238E27FC236}">
                <a16:creationId xmlns:a16="http://schemas.microsoft.com/office/drawing/2014/main" id="{B89D9355-2632-A326-E2D2-A86A7AE45077}"/>
              </a:ext>
            </a:extLst>
          </p:cNvPr>
          <p:cNvSpPr>
            <a:spLocks noGrp="1"/>
          </p:cNvSpPr>
          <p:nvPr>
            <p:ph type="subTitle" idx="1"/>
          </p:nvPr>
        </p:nvSpPr>
        <p:spPr/>
        <p:txBody>
          <a:bodyPr/>
          <a:lstStyle/>
          <a:p>
            <a:r>
              <a:rPr lang="da-DK" dirty="0"/>
              <a:t>Introduktion, formål og relevante data</a:t>
            </a:r>
          </a:p>
        </p:txBody>
      </p:sp>
      <p:sp>
        <p:nvSpPr>
          <p:cNvPr id="5" name="Content Placeholder 4">
            <a:extLst>
              <a:ext uri="{FF2B5EF4-FFF2-40B4-BE49-F238E27FC236}">
                <a16:creationId xmlns:a16="http://schemas.microsoft.com/office/drawing/2014/main" id="{D034C40B-1A0A-AD2E-292C-3AF6E19E1D9E}"/>
              </a:ext>
            </a:extLst>
          </p:cNvPr>
          <p:cNvSpPr>
            <a:spLocks noGrp="1"/>
          </p:cNvSpPr>
          <p:nvPr>
            <p:ph idx="13"/>
          </p:nvPr>
        </p:nvSpPr>
        <p:spPr>
          <a:xfrm>
            <a:off x="359400" y="3617775"/>
            <a:ext cx="1355100" cy="533374"/>
          </a:xfrm>
          <a:solidFill>
            <a:srgbClr val="00B0F0"/>
          </a:solidFill>
        </p:spPr>
        <p:txBody>
          <a:bodyPr/>
          <a:lstStyle/>
          <a:p>
            <a:pPr marL="0" indent="0">
              <a:buNone/>
            </a:pPr>
            <a:r>
              <a:rPr lang="da-DK" b="1" dirty="0"/>
              <a:t>Fase</a:t>
            </a:r>
            <a:endParaRPr lang="da-DK" dirty="0"/>
          </a:p>
        </p:txBody>
      </p:sp>
      <p:sp>
        <p:nvSpPr>
          <p:cNvPr id="6" name="Content Placeholder 4">
            <a:extLst>
              <a:ext uri="{FF2B5EF4-FFF2-40B4-BE49-F238E27FC236}">
                <a16:creationId xmlns:a16="http://schemas.microsoft.com/office/drawing/2014/main" id="{9CDB3C52-21FE-765A-7D21-79525DDB3B2E}"/>
              </a:ext>
            </a:extLst>
          </p:cNvPr>
          <p:cNvSpPr txBox="1">
            <a:spLocks/>
          </p:cNvSpPr>
          <p:nvPr/>
        </p:nvSpPr>
        <p:spPr>
          <a:xfrm>
            <a:off x="1892298" y="3617775"/>
            <a:ext cx="4076700" cy="533374"/>
          </a:xfrm>
          <a:prstGeom prst="rect">
            <a:avLst/>
          </a:prstGeom>
          <a:solidFill>
            <a:srgbClr val="33CCFF"/>
          </a:solidFill>
        </p:spPr>
        <p:txBody>
          <a:bodyPr vert="horz" lIns="72000" tIns="36000" rIns="72000" bIns="3600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da-DK" b="1" dirty="0"/>
              <a:t>Formål</a:t>
            </a:r>
          </a:p>
        </p:txBody>
      </p:sp>
      <p:sp>
        <p:nvSpPr>
          <p:cNvPr id="7" name="Content Placeholder 4">
            <a:extLst>
              <a:ext uri="{FF2B5EF4-FFF2-40B4-BE49-F238E27FC236}">
                <a16:creationId xmlns:a16="http://schemas.microsoft.com/office/drawing/2014/main" id="{B4C71CFA-76BC-E0FA-ACD0-D15F8BC12365}"/>
              </a:ext>
            </a:extLst>
          </p:cNvPr>
          <p:cNvSpPr txBox="1">
            <a:spLocks/>
          </p:cNvSpPr>
          <p:nvPr/>
        </p:nvSpPr>
        <p:spPr>
          <a:xfrm>
            <a:off x="6146797" y="3617775"/>
            <a:ext cx="5626102" cy="533374"/>
          </a:xfrm>
          <a:prstGeom prst="rect">
            <a:avLst/>
          </a:prstGeom>
          <a:solidFill>
            <a:srgbClr val="CCECFF"/>
          </a:solidFill>
        </p:spPr>
        <p:txBody>
          <a:bodyPr vert="horz" lIns="72000" tIns="36000" rIns="72000" bIns="3600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da-DK" b="1" dirty="0"/>
              <a:t>Relevante data</a:t>
            </a:r>
          </a:p>
        </p:txBody>
      </p:sp>
      <p:sp>
        <p:nvSpPr>
          <p:cNvPr id="8" name="Content Placeholder 4">
            <a:extLst>
              <a:ext uri="{FF2B5EF4-FFF2-40B4-BE49-F238E27FC236}">
                <a16:creationId xmlns:a16="http://schemas.microsoft.com/office/drawing/2014/main" id="{D19D68DA-322B-3BA1-A80D-EB139239C59A}"/>
              </a:ext>
            </a:extLst>
          </p:cNvPr>
          <p:cNvSpPr txBox="1">
            <a:spLocks/>
          </p:cNvSpPr>
          <p:nvPr/>
        </p:nvSpPr>
        <p:spPr>
          <a:xfrm>
            <a:off x="359399" y="4195625"/>
            <a:ext cx="1355100" cy="2089150"/>
          </a:xfrm>
          <a:prstGeom prst="rect">
            <a:avLst/>
          </a:prstGeom>
          <a:solidFill>
            <a:srgbClr val="00B0F0"/>
          </a:solidFill>
        </p:spPr>
        <p:txBody>
          <a:bodyPr vert="horz" lIns="72000" tIns="36000" rIns="72000" bIns="3600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da-DK" dirty="0"/>
              <a:t>Baseline</a:t>
            </a:r>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r>
              <a:rPr lang="da-DK" dirty="0"/>
              <a:t>Konstruktion</a:t>
            </a:r>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endParaRPr lang="da-DK" dirty="0"/>
          </a:p>
          <a:p>
            <a:pPr marL="0" indent="0">
              <a:lnSpc>
                <a:spcPct val="100000"/>
              </a:lnSpc>
              <a:spcBef>
                <a:spcPts val="0"/>
              </a:spcBef>
              <a:buFont typeface="Arial" panose="020B0604020202020204" pitchFamily="34" charset="0"/>
              <a:buNone/>
            </a:pPr>
            <a:r>
              <a:rPr lang="da-DK" dirty="0"/>
              <a:t>Drift	</a:t>
            </a:r>
          </a:p>
          <a:p>
            <a:pPr>
              <a:buFontTx/>
              <a:buChar char="-"/>
            </a:pPr>
            <a:endParaRPr lang="da-DK" dirty="0"/>
          </a:p>
        </p:txBody>
      </p:sp>
      <p:sp>
        <p:nvSpPr>
          <p:cNvPr id="9" name="Content Placeholder 4">
            <a:extLst>
              <a:ext uri="{FF2B5EF4-FFF2-40B4-BE49-F238E27FC236}">
                <a16:creationId xmlns:a16="http://schemas.microsoft.com/office/drawing/2014/main" id="{84C466C5-004A-6697-9E2B-FF365DE06AA0}"/>
              </a:ext>
            </a:extLst>
          </p:cNvPr>
          <p:cNvSpPr txBox="1">
            <a:spLocks/>
          </p:cNvSpPr>
          <p:nvPr/>
        </p:nvSpPr>
        <p:spPr>
          <a:xfrm>
            <a:off x="1892298" y="4195625"/>
            <a:ext cx="4076700" cy="2089150"/>
          </a:xfrm>
          <a:prstGeom prst="rect">
            <a:avLst/>
          </a:prstGeom>
          <a:solidFill>
            <a:srgbClr val="33CCFF"/>
          </a:solidFill>
        </p:spPr>
        <p:txBody>
          <a:bodyPr vert="horz" lIns="72000" tIns="36000" rIns="72000" bIns="3600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da-DK" dirty="0"/>
              <a:t>Indsamling af baggrundsdata for beskrivelse af de generelle forhold.</a:t>
            </a:r>
          </a:p>
          <a:p>
            <a:pPr marL="0" indent="0">
              <a:lnSpc>
                <a:spcPct val="100000"/>
              </a:lnSpc>
              <a:spcBef>
                <a:spcPts val="0"/>
              </a:spcBef>
              <a:buNone/>
            </a:pPr>
            <a:endParaRPr lang="da-DK" dirty="0"/>
          </a:p>
          <a:p>
            <a:pPr marL="0" indent="0">
              <a:lnSpc>
                <a:spcPct val="100000"/>
              </a:lnSpc>
              <a:spcBef>
                <a:spcPts val="0"/>
              </a:spcBef>
              <a:buNone/>
            </a:pPr>
            <a:endParaRPr lang="da-DK" dirty="0"/>
          </a:p>
          <a:p>
            <a:pPr marL="0" indent="0">
              <a:lnSpc>
                <a:spcPct val="100000"/>
              </a:lnSpc>
              <a:spcBef>
                <a:spcPts val="0"/>
              </a:spcBef>
              <a:buNone/>
            </a:pPr>
            <a:r>
              <a:rPr lang="da-DK" dirty="0"/>
              <a:t>Dokumentation for påvirkning. </a:t>
            </a:r>
          </a:p>
          <a:p>
            <a:pPr marL="0" indent="0">
              <a:lnSpc>
                <a:spcPct val="100000"/>
              </a:lnSpc>
              <a:spcBef>
                <a:spcPts val="0"/>
              </a:spcBef>
              <a:buNone/>
            </a:pPr>
            <a:endParaRPr lang="da-DK" dirty="0"/>
          </a:p>
          <a:p>
            <a:pPr marL="0" indent="0">
              <a:lnSpc>
                <a:spcPct val="100000"/>
              </a:lnSpc>
              <a:spcBef>
                <a:spcPts val="0"/>
              </a:spcBef>
              <a:buNone/>
            </a:pPr>
            <a:endParaRPr lang="da-DK" dirty="0"/>
          </a:p>
          <a:p>
            <a:pPr marL="0" indent="0">
              <a:lnSpc>
                <a:spcPct val="100000"/>
              </a:lnSpc>
              <a:spcBef>
                <a:spcPts val="0"/>
              </a:spcBef>
              <a:buNone/>
            </a:pPr>
            <a:endParaRPr lang="da-DK" dirty="0"/>
          </a:p>
          <a:p>
            <a:pPr marL="0" indent="0">
              <a:lnSpc>
                <a:spcPct val="100000"/>
              </a:lnSpc>
              <a:spcBef>
                <a:spcPts val="0"/>
              </a:spcBef>
              <a:buNone/>
            </a:pPr>
            <a:r>
              <a:rPr lang="da-DK" dirty="0"/>
              <a:t>Dokumentation for påvirkning. 	</a:t>
            </a:r>
          </a:p>
          <a:p>
            <a:pPr>
              <a:buFontTx/>
              <a:buChar char="-"/>
            </a:pPr>
            <a:endParaRPr lang="da-DK" dirty="0"/>
          </a:p>
        </p:txBody>
      </p:sp>
      <p:sp>
        <p:nvSpPr>
          <p:cNvPr id="10" name="Content Placeholder 4">
            <a:extLst>
              <a:ext uri="{FF2B5EF4-FFF2-40B4-BE49-F238E27FC236}">
                <a16:creationId xmlns:a16="http://schemas.microsoft.com/office/drawing/2014/main" id="{721CDBDD-10C0-9429-74AF-1BE307E9BDEC}"/>
              </a:ext>
            </a:extLst>
          </p:cNvPr>
          <p:cNvSpPr txBox="1">
            <a:spLocks/>
          </p:cNvSpPr>
          <p:nvPr/>
        </p:nvSpPr>
        <p:spPr>
          <a:xfrm>
            <a:off x="6146797" y="4195625"/>
            <a:ext cx="5626102" cy="2089150"/>
          </a:xfrm>
          <a:prstGeom prst="rect">
            <a:avLst/>
          </a:prstGeom>
          <a:solidFill>
            <a:srgbClr val="CCECFF"/>
          </a:solidFill>
        </p:spPr>
        <p:txBody>
          <a:bodyPr vert="horz" lIns="72000" tIns="36000" rIns="72000" bIns="3600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lang="en-US"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ptos" panose="020B0004020202020204" pitchFamily="34" charset="0"/>
                <a:ea typeface="+mn-ea"/>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lang="en-GB"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0"/>
              </a:spcBef>
              <a:buNone/>
            </a:pPr>
            <a:r>
              <a:rPr lang="da-DK" dirty="0"/>
              <a:t>Bathymetri, vind, vandstand, strøm, bølger, vandtemperatur, salinitet, </a:t>
            </a:r>
            <a:r>
              <a:rPr lang="da-DK" dirty="0" err="1"/>
              <a:t>turbiditet</a:t>
            </a:r>
            <a:r>
              <a:rPr lang="da-DK" dirty="0"/>
              <a:t>, sedimentprøver. Suppleret med numerisk model for information om sæson og årlige variationer.</a:t>
            </a:r>
          </a:p>
          <a:p>
            <a:pPr marL="0" indent="0">
              <a:spcBef>
                <a:spcPts val="0"/>
              </a:spcBef>
              <a:buNone/>
            </a:pPr>
            <a:endParaRPr lang="da-DK" dirty="0"/>
          </a:p>
          <a:p>
            <a:pPr marL="0" indent="0">
              <a:spcBef>
                <a:spcPts val="0"/>
              </a:spcBef>
              <a:buNone/>
            </a:pPr>
            <a:r>
              <a:rPr lang="da-DK" dirty="0"/>
              <a:t>Suspenderet sediment med samtidige måling af strømprofiler suppleret med drone og/eller satellit fotos. Desuden analyse af sedimentprøver fra det påvirkede sediment. Suppleret med numerisk modellering af sedimentspredningen. </a:t>
            </a:r>
          </a:p>
          <a:p>
            <a:pPr marL="0" indent="0">
              <a:spcBef>
                <a:spcPts val="0"/>
              </a:spcBef>
              <a:buNone/>
            </a:pPr>
            <a:endParaRPr lang="da-DK" dirty="0"/>
          </a:p>
          <a:p>
            <a:pPr marL="0" indent="0">
              <a:spcBef>
                <a:spcPts val="0"/>
              </a:spcBef>
              <a:buNone/>
            </a:pPr>
            <a:r>
              <a:rPr lang="da-DK" dirty="0"/>
              <a:t>Gentagelse af målinger og numerisk modellering udført under Baseline.</a:t>
            </a:r>
          </a:p>
          <a:p>
            <a:pPr marL="0" indent="0">
              <a:spcBef>
                <a:spcPts val="0"/>
              </a:spcBef>
              <a:buNone/>
            </a:pPr>
            <a:endParaRPr lang="da-DK" dirty="0"/>
          </a:p>
          <a:p>
            <a:pPr marL="0" indent="0">
              <a:spcBef>
                <a:spcPts val="0"/>
              </a:spcBef>
              <a:buNone/>
            </a:pPr>
            <a:r>
              <a:rPr lang="da-DK" dirty="0"/>
              <a:t>	</a:t>
            </a:r>
          </a:p>
          <a:p>
            <a:pPr>
              <a:buFontTx/>
              <a:buChar char="-"/>
            </a:pPr>
            <a:endParaRPr lang="da-DK" dirty="0"/>
          </a:p>
        </p:txBody>
      </p:sp>
      <p:sp>
        <p:nvSpPr>
          <p:cNvPr id="11" name="TextBox 10">
            <a:extLst>
              <a:ext uri="{FF2B5EF4-FFF2-40B4-BE49-F238E27FC236}">
                <a16:creationId xmlns:a16="http://schemas.microsoft.com/office/drawing/2014/main" id="{8299887E-3F0D-F378-4040-D86652D0B26B}"/>
              </a:ext>
            </a:extLst>
          </p:cNvPr>
          <p:cNvSpPr txBox="1"/>
          <p:nvPr/>
        </p:nvSpPr>
        <p:spPr>
          <a:xfrm>
            <a:off x="359400" y="1370706"/>
            <a:ext cx="11413500" cy="1938992"/>
          </a:xfrm>
          <a:prstGeom prst="rect">
            <a:avLst/>
          </a:prstGeom>
          <a:solidFill>
            <a:schemeClr val="bg1">
              <a:lumMod val="95000"/>
            </a:schemeClr>
          </a:solidFill>
        </p:spPr>
        <p:txBody>
          <a:bodyPr wrap="square" rtlCol="0">
            <a:spAutoFit/>
          </a:bodyPr>
          <a:lstStyle/>
          <a:p>
            <a:pPr marL="0" indent="0" algn="l" rtl="0" eaLnBrk="1" latinLnBrk="0" hangingPunct="1">
              <a:buNone/>
            </a:pPr>
            <a:r>
              <a:rPr lang="da-DK" sz="1200" dirty="0">
                <a:solidFill>
                  <a:srgbClr val="303030"/>
                </a:solidFill>
                <a:effectLst/>
                <a:latin typeface="Segoe UI" panose="020B0502040204020203" pitchFamily="34" charset="0"/>
              </a:rPr>
              <a:t>Overvågningen af hydrografiske effekter opdeles i tre faser: </a:t>
            </a:r>
            <a:r>
              <a:rPr lang="da-DK" sz="1200" b="1" dirty="0">
                <a:solidFill>
                  <a:srgbClr val="303030"/>
                </a:solidFill>
                <a:effectLst/>
                <a:latin typeface="Segoe UI" panose="020B0502040204020203" pitchFamily="34" charset="0"/>
              </a:rPr>
              <a:t>Baseline</a:t>
            </a:r>
            <a:r>
              <a:rPr lang="da-DK" sz="1200" dirty="0">
                <a:solidFill>
                  <a:srgbClr val="303030"/>
                </a:solidFill>
                <a:effectLst/>
                <a:latin typeface="Segoe UI" panose="020B0502040204020203" pitchFamily="34" charset="0"/>
              </a:rPr>
              <a:t>, </a:t>
            </a:r>
            <a:r>
              <a:rPr lang="da-DK" sz="1200" b="1" dirty="0">
                <a:solidFill>
                  <a:srgbClr val="303030"/>
                </a:solidFill>
                <a:effectLst/>
                <a:latin typeface="Segoe UI" panose="020B0502040204020203" pitchFamily="34" charset="0"/>
              </a:rPr>
              <a:t>Konstruktionsfasen</a:t>
            </a:r>
            <a:r>
              <a:rPr lang="da-DK" sz="1200" dirty="0">
                <a:solidFill>
                  <a:srgbClr val="303030"/>
                </a:solidFill>
                <a:effectLst/>
                <a:latin typeface="Segoe UI" panose="020B0502040204020203" pitchFamily="34" charset="0"/>
              </a:rPr>
              <a:t>, og </a:t>
            </a:r>
            <a:r>
              <a:rPr lang="da-DK" sz="1200" b="1" dirty="0">
                <a:solidFill>
                  <a:srgbClr val="303030"/>
                </a:solidFill>
                <a:effectLst/>
                <a:latin typeface="Segoe UI" panose="020B0502040204020203" pitchFamily="34" charset="0"/>
              </a:rPr>
              <a:t>Driftsfasen</a:t>
            </a:r>
            <a:r>
              <a:rPr lang="da-DK" sz="1200" dirty="0">
                <a:solidFill>
                  <a:srgbClr val="303030"/>
                </a:solidFill>
                <a:effectLst/>
                <a:latin typeface="Segoe UI" panose="020B0502040204020203" pitchFamily="34" charset="0"/>
              </a:rPr>
              <a:t>.</a:t>
            </a:r>
          </a:p>
          <a:p>
            <a:pPr marL="0" indent="0" algn="l" rtl="0" eaLnBrk="1" latinLnBrk="0" hangingPunct="1">
              <a:buNone/>
            </a:pPr>
            <a:endParaRPr lang="da-DK" sz="1200" dirty="0">
              <a:solidFill>
                <a:srgbClr val="303030"/>
              </a:solidFill>
              <a:effectLst/>
              <a:latin typeface="Segoe UI" panose="020B0502040204020203" pitchFamily="34" charset="0"/>
            </a:endParaRPr>
          </a:p>
          <a:p>
            <a:pPr marL="0" indent="0" algn="l" rtl="0" eaLnBrk="1" latinLnBrk="0" hangingPunct="1">
              <a:buNone/>
            </a:pPr>
            <a:r>
              <a:rPr lang="da-DK" sz="1200" dirty="0">
                <a:solidFill>
                  <a:srgbClr val="303030"/>
                </a:solidFill>
                <a:effectLst/>
                <a:latin typeface="Segoe UI" panose="020B0502040204020203" pitchFamily="34" charset="0"/>
              </a:rPr>
              <a:t>Da vindmøllerne ofte er spredt over et stort område inden for havvindmølleparken, og de forventede effekter ofte er på niveau med eller mindre end naturlige variationer, stilles der høje krav til både måleudstyr og den anvendte metode.</a:t>
            </a:r>
          </a:p>
          <a:p>
            <a:pPr marL="0" indent="0" algn="l" rtl="0" eaLnBrk="1" latinLnBrk="0" hangingPunct="1">
              <a:buNone/>
            </a:pPr>
            <a:endParaRPr lang="da-DK" sz="1200" dirty="0">
              <a:solidFill>
                <a:srgbClr val="303030"/>
              </a:solidFill>
              <a:effectLst/>
              <a:latin typeface="Segoe UI" panose="020B0502040204020203" pitchFamily="34" charset="0"/>
            </a:endParaRPr>
          </a:p>
          <a:p>
            <a:r>
              <a:rPr lang="da-DK" sz="1200" dirty="0">
                <a:solidFill>
                  <a:srgbClr val="303030"/>
                </a:solidFill>
                <a:latin typeface="Segoe UI" panose="020B0502040204020203" pitchFamily="34" charset="0"/>
              </a:rPr>
              <a:t>For at undersøge, hvilken indvirkning en vindmøllepark har på hydrografien, skal man bl.a. overvåge ændringer i vandets eller bølgernes bevægelser. Det kan være udfordrende at skelne disse ændringer fra de naturlige bevægelser i vandet uden møller.</a:t>
            </a:r>
          </a:p>
          <a:p>
            <a:pPr marL="0" indent="0" algn="l" rtl="0" eaLnBrk="1" latinLnBrk="0" hangingPunct="1">
              <a:buNone/>
            </a:pPr>
            <a:endParaRPr lang="da-DK" sz="1200" dirty="0">
              <a:solidFill>
                <a:srgbClr val="303030"/>
              </a:solidFill>
              <a:effectLst/>
              <a:latin typeface="Segoe UI" panose="020B0502040204020203" pitchFamily="34" charset="0"/>
            </a:endParaRPr>
          </a:p>
          <a:p>
            <a:pPr marL="0" indent="0" algn="l" rtl="0" eaLnBrk="1" latinLnBrk="0" hangingPunct="1">
              <a:buNone/>
            </a:pPr>
            <a:r>
              <a:rPr lang="da-DK" sz="1200" dirty="0">
                <a:solidFill>
                  <a:srgbClr val="303030"/>
                </a:solidFill>
                <a:effectLst/>
                <a:latin typeface="Segoe UI" panose="020B0502040204020203" pitchFamily="34" charset="0"/>
              </a:rPr>
              <a:t>Derfor er det også nødvendigt at supplere målingerne med numeriske modeller, både for at kunne beskrive den årlige variation i baseline-situationen og for at opnå en mere præcis vurdering af effekterne.</a:t>
            </a:r>
            <a:endParaRPr lang="en-GB" sz="1200" dirty="0"/>
          </a:p>
        </p:txBody>
      </p:sp>
    </p:spTree>
    <p:extLst>
      <p:ext uri="{BB962C8B-B14F-4D97-AF65-F5344CB8AC3E}">
        <p14:creationId xmlns:p14="http://schemas.microsoft.com/office/powerpoint/2010/main" val="20644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637A2B-23EF-EF6C-82DC-BFD561CC293A}"/>
              </a:ext>
            </a:extLst>
          </p:cNvPr>
          <p:cNvSpPr>
            <a:spLocks noGrp="1"/>
          </p:cNvSpPr>
          <p:nvPr>
            <p:ph type="sldNum" sz="quarter" idx="4"/>
          </p:nvPr>
        </p:nvSpPr>
        <p:spPr/>
        <p:txBody>
          <a:bodyPr/>
          <a:lstStyle/>
          <a:p>
            <a:fld id="{24C8C45C-947F-4981-8B3F-4F32E973C901}" type="slidenum">
              <a:rPr lang="en-GB" smtClean="0"/>
              <a:pPr/>
              <a:t>16</a:t>
            </a:fld>
            <a:endParaRPr lang="en-GB" dirty="0"/>
          </a:p>
        </p:txBody>
      </p:sp>
      <p:sp>
        <p:nvSpPr>
          <p:cNvPr id="7" name="Title 1">
            <a:extLst>
              <a:ext uri="{FF2B5EF4-FFF2-40B4-BE49-F238E27FC236}">
                <a16:creationId xmlns:a16="http://schemas.microsoft.com/office/drawing/2014/main" id="{4E993A79-D5B3-F831-97E3-E51F7082124E}"/>
              </a:ext>
            </a:extLst>
          </p:cNvPr>
          <p:cNvSpPr txBox="1">
            <a:spLocks/>
          </p:cNvSpPr>
          <p:nvPr/>
        </p:nvSpPr>
        <p:spPr>
          <a:xfrm>
            <a:off x="511800" y="5124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a:t>Hydrografi og Sediment</a:t>
            </a:r>
            <a:endParaRPr lang="da-DK" dirty="0"/>
          </a:p>
        </p:txBody>
      </p:sp>
      <p:pic>
        <p:nvPicPr>
          <p:cNvPr id="8" name="Picture 7">
            <a:extLst>
              <a:ext uri="{FF2B5EF4-FFF2-40B4-BE49-F238E27FC236}">
                <a16:creationId xmlns:a16="http://schemas.microsoft.com/office/drawing/2014/main" id="{5F1E4018-39A1-7716-83E2-C01DDABF9EDC}"/>
              </a:ext>
            </a:extLst>
          </p:cNvPr>
          <p:cNvPicPr>
            <a:picLocks noChangeAspect="1"/>
          </p:cNvPicPr>
          <p:nvPr/>
        </p:nvPicPr>
        <p:blipFill>
          <a:blip r:embed="rId2"/>
          <a:stretch>
            <a:fillRect/>
          </a:stretch>
        </p:blipFill>
        <p:spPr>
          <a:xfrm>
            <a:off x="1562840" y="2126815"/>
            <a:ext cx="8607596" cy="3519605"/>
          </a:xfrm>
          <a:prstGeom prst="rect">
            <a:avLst/>
          </a:prstGeom>
        </p:spPr>
      </p:pic>
      <p:sp>
        <p:nvSpPr>
          <p:cNvPr id="9" name="Rectangle: Rounded Corners 8">
            <a:extLst>
              <a:ext uri="{FF2B5EF4-FFF2-40B4-BE49-F238E27FC236}">
                <a16:creationId xmlns:a16="http://schemas.microsoft.com/office/drawing/2014/main" id="{FC6384A3-148C-1C99-6165-92FFD12E760E}"/>
              </a:ext>
            </a:extLst>
          </p:cNvPr>
          <p:cNvSpPr/>
          <p:nvPr/>
        </p:nvSpPr>
        <p:spPr>
          <a:xfrm>
            <a:off x="1562840" y="2653748"/>
            <a:ext cx="8587409" cy="268357"/>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Content Placeholder 2">
            <a:extLst>
              <a:ext uri="{FF2B5EF4-FFF2-40B4-BE49-F238E27FC236}">
                <a16:creationId xmlns:a16="http://schemas.microsoft.com/office/drawing/2014/main" id="{06443F61-F8A4-C6D5-1CEB-9F6C5B246F4A}"/>
              </a:ext>
            </a:extLst>
          </p:cNvPr>
          <p:cNvSpPr txBox="1">
            <a:spLocks/>
          </p:cNvSpPr>
          <p:nvPr/>
        </p:nvSpPr>
        <p:spPr>
          <a:xfrm>
            <a:off x="571452" y="1272132"/>
            <a:ext cx="10515600" cy="533374"/>
          </a:xfrm>
          <a:prstGeom prst="rect">
            <a:avLst/>
          </a:prstGeom>
        </p:spPr>
        <p:txBody>
          <a:bodyPr vert="horz" wrap="square" lIns="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Char char="​"/>
              <a:defRPr lang="en-US" sz="1600" b="1" kern="1200">
                <a:solidFill>
                  <a:schemeClr val="accent4"/>
                </a:solidFill>
                <a:latin typeface="Aptos" panose="020B0004020202020204" pitchFamily="34" charset="0"/>
                <a:ea typeface="Segoe UI Black" panose="020B0A02040204020203" pitchFamily="34" charset="0"/>
                <a:cs typeface="Aptos Serif" panose="02020604070405020304" pitchFamily="18" charset="0"/>
              </a:defRPr>
            </a:lvl1pPr>
            <a:lvl2pPr marL="0" indent="0" algn="l" defTabSz="914400" rtl="0" eaLnBrk="1" latinLnBrk="0" hangingPunct="1">
              <a:lnSpc>
                <a:spcPct val="90000"/>
              </a:lnSpc>
              <a:spcBef>
                <a:spcPts val="0"/>
              </a:spcBef>
              <a:buFont typeface="Arial" panose="020B0604020202020204" pitchFamily="34" charset="0"/>
              <a:buChar char="​"/>
              <a:defRPr lang="en-US" sz="2000" kern="1200">
                <a:solidFill>
                  <a:schemeClr val="tx1"/>
                </a:solidFill>
                <a:latin typeface="Palatino Linotype" panose="02040502050505030304" pitchFamily="18" charset="0"/>
                <a:ea typeface="+mn-ea"/>
                <a:cs typeface="Aptos Serif" panose="02020604070405020304" pitchFamily="18" charset="0"/>
              </a:defRPr>
            </a:lvl2pPr>
            <a:lvl3pPr marL="0" indent="0" algn="l" defTabSz="914400" rtl="0" eaLnBrk="1" latinLnBrk="0" hangingPunct="1">
              <a:lnSpc>
                <a:spcPct val="90000"/>
              </a:lnSpc>
              <a:spcBef>
                <a:spcPts val="0"/>
              </a:spcBef>
              <a:buFont typeface="Arial" panose="020B0604020202020204" pitchFamily="34" charset="0"/>
              <a:buChar char="​"/>
              <a:defRPr lang="en-US" sz="2000" kern="1200">
                <a:solidFill>
                  <a:schemeClr val="tx1"/>
                </a:solidFill>
                <a:latin typeface="Palatino Linotype" panose="02040502050505030304" pitchFamily="18" charset="0"/>
                <a:ea typeface="+mn-ea"/>
                <a:cs typeface="Aptos Serif" panose="02020604070405020304" pitchFamily="18" charset="0"/>
              </a:defRPr>
            </a:lvl3pPr>
            <a:lvl4pPr marL="0" indent="0" algn="l" defTabSz="914400" rtl="0" eaLnBrk="1" latinLnBrk="0" hangingPunct="1">
              <a:lnSpc>
                <a:spcPct val="90000"/>
              </a:lnSpc>
              <a:spcBef>
                <a:spcPts val="0"/>
              </a:spcBef>
              <a:buFont typeface="Arial" panose="020B0604020202020204" pitchFamily="34" charset="0"/>
              <a:buChar char="​"/>
              <a:defRPr lang="en-US" sz="2000" kern="1200">
                <a:solidFill>
                  <a:schemeClr val="tx1"/>
                </a:solidFill>
                <a:latin typeface="Palatino Linotype" panose="02040502050505030304" pitchFamily="18" charset="0"/>
                <a:ea typeface="+mn-ea"/>
                <a:cs typeface="Aptos Serif" panose="02020604070405020304" pitchFamily="18" charset="0"/>
              </a:defRPr>
            </a:lvl4pPr>
            <a:lvl5pPr marL="0" indent="0" algn="l" defTabSz="914400" rtl="0" eaLnBrk="1" latinLnBrk="0" hangingPunct="1">
              <a:lnSpc>
                <a:spcPct val="90000"/>
              </a:lnSpc>
              <a:spcBef>
                <a:spcPts val="0"/>
              </a:spcBef>
              <a:buFont typeface="Arial" panose="020B0604020202020204" pitchFamily="34" charset="0"/>
              <a:buChar char="​"/>
              <a:defRPr lang="en-GB" sz="2000" kern="1200">
                <a:solidFill>
                  <a:schemeClr val="tx1"/>
                </a:solidFill>
                <a:latin typeface="Palatino Linotype" panose="02040502050505030304" pitchFamily="18" charset="0"/>
                <a:ea typeface="+mn-ea"/>
                <a:cs typeface="Aptos Serif" panose="02020604070405020304" pitchFamily="18" charset="0"/>
              </a:defRPr>
            </a:lvl5pPr>
            <a:lvl6pPr marL="0" indent="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6pPr>
            <a:lvl7pPr marL="0" indent="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7pPr>
            <a:lvl8pPr marL="0" indent="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8pPr>
            <a:lvl9pPr marL="0" indent="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9pPr>
          </a:lstStyle>
          <a:p>
            <a:pPr>
              <a:buFont typeface="Arial" panose="020B0604020202020204" pitchFamily="34" charset="0"/>
              <a:buNone/>
            </a:pPr>
            <a:r>
              <a:rPr lang="da-DK" sz="1800" u="sng">
                <a:latin typeface="Aptos"/>
                <a:cs typeface="Aptos Serif"/>
              </a:rPr>
              <a:t>Tidslinje</a:t>
            </a:r>
            <a:endParaRPr lang="da-DK" dirty="0"/>
          </a:p>
        </p:txBody>
      </p:sp>
    </p:spTree>
    <p:extLst>
      <p:ext uri="{BB962C8B-B14F-4D97-AF65-F5344CB8AC3E}">
        <p14:creationId xmlns:p14="http://schemas.microsoft.com/office/powerpoint/2010/main" val="29825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nanslov24 Akutpakke Vandmiljø">
            <a:extLst>
              <a:ext uri="{FF2B5EF4-FFF2-40B4-BE49-F238E27FC236}">
                <a16:creationId xmlns:a16="http://schemas.microsoft.com/office/drawing/2014/main" id="{FF784C63-8E84-8749-F243-F66C42BEE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2"/>
            <a:ext cx="12195012" cy="6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5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EA6D-7513-8428-452D-CDBC1E3F73E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31BE41-AE25-8EE4-67C3-049B01298BC7}"/>
              </a:ext>
            </a:extLst>
          </p:cNvPr>
          <p:cNvSpPr>
            <a:spLocks noGrp="1"/>
          </p:cNvSpPr>
          <p:nvPr>
            <p:ph idx="1"/>
          </p:nvPr>
        </p:nvSpPr>
        <p:spPr>
          <a:xfrm>
            <a:off x="434108" y="937385"/>
            <a:ext cx="11135039" cy="5562345"/>
          </a:xfrm>
        </p:spPr>
        <p:txBody>
          <a:bodyPr vert="horz" lIns="0" tIns="45720" rIns="91440" bIns="45720" rtlCol="0" anchor="t">
            <a:noAutofit/>
          </a:bodyPr>
          <a:lstStyle/>
          <a:p>
            <a:pPr marL="0" indent="0">
              <a:buNone/>
            </a:pPr>
            <a:r>
              <a:rPr lang="da-DK" sz="1800" b="1" dirty="0">
                <a:latin typeface="Aptos"/>
                <a:cs typeface="Aptos Serif"/>
              </a:rPr>
              <a:t>Vandkvalitet defineres af matricerne</a:t>
            </a:r>
            <a:endParaRPr lang="en-US" sz="1800" b="1" dirty="0">
              <a:latin typeface="Aptos"/>
              <a:cs typeface="Aptos Serif"/>
            </a:endParaRPr>
          </a:p>
          <a:p>
            <a:pPr>
              <a:buFont typeface="Arial"/>
              <a:buChar char="•"/>
            </a:pPr>
            <a:r>
              <a:rPr lang="da-DK" sz="1800" dirty="0">
                <a:latin typeface="Aptos"/>
                <a:cs typeface="Aptos Serif"/>
              </a:rPr>
              <a:t>Vand </a:t>
            </a:r>
            <a:endParaRPr lang="en-US" sz="1800" dirty="0">
              <a:latin typeface="Aptos"/>
              <a:cs typeface="Aptos Serif"/>
            </a:endParaRPr>
          </a:p>
          <a:p>
            <a:pPr>
              <a:buFont typeface="Arial"/>
              <a:buChar char="•"/>
            </a:pPr>
            <a:r>
              <a:rPr lang="da-DK" sz="1800" dirty="0">
                <a:latin typeface="Aptos"/>
                <a:cs typeface="Aptos Serif"/>
              </a:rPr>
              <a:t>Sediment </a:t>
            </a:r>
            <a:endParaRPr lang="en-US" sz="1800" dirty="0">
              <a:latin typeface="Aptos"/>
              <a:cs typeface="Aptos Serif"/>
            </a:endParaRPr>
          </a:p>
          <a:p>
            <a:pPr>
              <a:buFont typeface="Arial"/>
              <a:buChar char="•"/>
            </a:pPr>
            <a:r>
              <a:rPr lang="da-DK" sz="1800" dirty="0" err="1">
                <a:latin typeface="Aptos"/>
                <a:cs typeface="Aptos Serif"/>
              </a:rPr>
              <a:t>Biota</a:t>
            </a:r>
            <a:r>
              <a:rPr lang="da-DK" sz="1800" dirty="0">
                <a:latin typeface="Aptos"/>
                <a:cs typeface="Aptos Serif"/>
              </a:rPr>
              <a:t> (muslinger og fisk)</a:t>
            </a:r>
          </a:p>
          <a:p>
            <a:pPr>
              <a:buFont typeface="Arial"/>
              <a:buChar char="•"/>
            </a:pPr>
            <a:endParaRPr lang="da-DK" sz="2000" dirty="0">
              <a:latin typeface="Aptos"/>
              <a:cs typeface="Aptos Serif"/>
            </a:endParaRPr>
          </a:p>
          <a:p>
            <a:pPr marL="0" indent="0">
              <a:buNone/>
            </a:pPr>
            <a:r>
              <a:rPr lang="da-DK" sz="1800" b="1" dirty="0">
                <a:latin typeface="Aptos"/>
                <a:cs typeface="Aptos Serif"/>
              </a:rPr>
              <a:t>Potentielle påvirkninger fra havvindmølleparker</a:t>
            </a:r>
            <a:endParaRPr lang="da-DK" dirty="0"/>
          </a:p>
          <a:p>
            <a:r>
              <a:rPr lang="da-DK" sz="1800" b="1" dirty="0">
                <a:latin typeface="Aptos"/>
                <a:cs typeface="Aptos Serif"/>
              </a:rPr>
              <a:t>Konstruktionsfasen:</a:t>
            </a:r>
            <a:r>
              <a:rPr lang="da-DK" sz="1800" dirty="0">
                <a:latin typeface="Aptos"/>
                <a:cs typeface="Aptos Serif"/>
              </a:rPr>
              <a:t> </a:t>
            </a:r>
          </a:p>
          <a:p>
            <a:pPr marL="568325" lvl="1">
              <a:lnSpc>
                <a:spcPct val="100000"/>
              </a:lnSpc>
            </a:pPr>
            <a:r>
              <a:rPr lang="da-DK" sz="1800" dirty="0">
                <a:latin typeface="Aptos"/>
                <a:cs typeface="Aptos Serif"/>
              </a:rPr>
              <a:t>Fysiske arbejder i havbunden kan frigive næringsstoffer og miljøfarlige stoffer fra sediment til vandfasen.</a:t>
            </a:r>
          </a:p>
          <a:p>
            <a:pPr marL="568325" lvl="1">
              <a:lnSpc>
                <a:spcPct val="100000"/>
              </a:lnSpc>
            </a:pPr>
            <a:r>
              <a:rPr lang="da-DK" sz="1800" dirty="0">
                <a:latin typeface="Aptos"/>
                <a:cs typeface="Aptos Serif"/>
              </a:rPr>
              <a:t>Effekten forventes som midlertidig og lokalt begrænset, men afhænger af lokale forhold.</a:t>
            </a:r>
          </a:p>
          <a:p>
            <a:pPr marL="568325" lvl="1">
              <a:lnSpc>
                <a:spcPct val="100000"/>
              </a:lnSpc>
            </a:pPr>
            <a:r>
              <a:rPr lang="da-DK" sz="1800" dirty="0">
                <a:latin typeface="Aptos"/>
                <a:cs typeface="Aptos Serif"/>
              </a:rPr>
              <a:t>Uheld (spild af olie mv.) kan give ekstra påvirkning.</a:t>
            </a:r>
          </a:p>
          <a:p>
            <a:pPr>
              <a:lnSpc>
                <a:spcPct val="100000"/>
              </a:lnSpc>
            </a:pPr>
            <a:r>
              <a:rPr lang="da-DK" sz="1800" b="1" dirty="0">
                <a:latin typeface="Aptos"/>
                <a:cs typeface="Aptos Serif"/>
              </a:rPr>
              <a:t>Driftsfasen:</a:t>
            </a:r>
            <a:r>
              <a:rPr lang="da-DK" sz="1800" dirty="0">
                <a:latin typeface="Aptos"/>
                <a:cs typeface="Aptos Serif"/>
              </a:rPr>
              <a:t> </a:t>
            </a:r>
          </a:p>
          <a:p>
            <a:pPr marL="568325" lvl="1">
              <a:lnSpc>
                <a:spcPct val="100000"/>
              </a:lnSpc>
            </a:pPr>
            <a:r>
              <a:rPr lang="da-DK" sz="1800" dirty="0">
                <a:latin typeface="Aptos"/>
                <a:cs typeface="Aptos Serif"/>
              </a:rPr>
              <a:t>Mulig afgivelse af metaller og organiske stoffer fra korrosionsbeskyttelse og overfladebehandling på møller og konstruktioner.</a:t>
            </a:r>
          </a:p>
          <a:p>
            <a:pPr marL="568325" lvl="1">
              <a:lnSpc>
                <a:spcPct val="100000"/>
              </a:lnSpc>
            </a:pPr>
            <a:r>
              <a:rPr lang="da-DK" sz="1800" dirty="0">
                <a:latin typeface="Aptos"/>
                <a:cs typeface="Aptos Serif"/>
              </a:rPr>
              <a:t>Ændringer i strøm- og bølgeforhold kan påvirke lagdeling, iltforhold og næringsstofniveauer.</a:t>
            </a:r>
          </a:p>
          <a:p>
            <a:pPr marL="568325" lvl="1">
              <a:lnSpc>
                <a:spcPct val="100000"/>
              </a:lnSpc>
            </a:pPr>
            <a:r>
              <a:rPr lang="da-DK" sz="1800" dirty="0">
                <a:latin typeface="Aptos"/>
                <a:cs typeface="Aptos Serif"/>
              </a:rPr>
              <a:t>Risiko for spild under service og vedligehold.</a:t>
            </a:r>
          </a:p>
        </p:txBody>
      </p:sp>
      <p:sp>
        <p:nvSpPr>
          <p:cNvPr id="3" name="Title 1">
            <a:extLst>
              <a:ext uri="{FF2B5EF4-FFF2-40B4-BE49-F238E27FC236}">
                <a16:creationId xmlns:a16="http://schemas.microsoft.com/office/drawing/2014/main" id="{7A07D7AE-10EE-E2BB-4B70-849ADFB3F1ED}"/>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Vandkvalitet</a:t>
            </a:r>
          </a:p>
        </p:txBody>
      </p:sp>
    </p:spTree>
    <p:extLst>
      <p:ext uri="{BB962C8B-B14F-4D97-AF65-F5344CB8AC3E}">
        <p14:creationId xmlns:p14="http://schemas.microsoft.com/office/powerpoint/2010/main" val="20007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C654-C5CB-48DE-DF46-52A2AC0967F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7B1EF9-9E34-817B-F6B0-7B7F2415A5C2}"/>
              </a:ext>
            </a:extLst>
          </p:cNvPr>
          <p:cNvSpPr>
            <a:spLocks noGrp="1"/>
          </p:cNvSpPr>
          <p:nvPr>
            <p:ph idx="1"/>
          </p:nvPr>
        </p:nvSpPr>
        <p:spPr>
          <a:xfrm>
            <a:off x="434109" y="1149320"/>
            <a:ext cx="10515600" cy="5285255"/>
          </a:xfrm>
        </p:spPr>
        <p:txBody>
          <a:bodyPr vert="horz" lIns="0" tIns="45720" rIns="91440" bIns="45720" rtlCol="0" anchor="t">
            <a:noAutofit/>
          </a:bodyPr>
          <a:lstStyle/>
          <a:p>
            <a:pPr marL="0" indent="0">
              <a:buNone/>
            </a:pPr>
            <a:r>
              <a:rPr lang="da-DK" sz="1800" b="1" dirty="0">
                <a:latin typeface="Aptos"/>
                <a:cs typeface="Aptos Serif"/>
              </a:rPr>
              <a:t>Overvågningsprogrammet</a:t>
            </a:r>
            <a:endParaRPr lang="en-US" sz="1800" dirty="0">
              <a:latin typeface="Aptos"/>
              <a:cs typeface="Aptos Serif"/>
            </a:endParaRPr>
          </a:p>
          <a:p>
            <a:r>
              <a:rPr lang="da-DK" sz="1800" dirty="0">
                <a:latin typeface="Aptos"/>
                <a:cs typeface="Aptos Serif"/>
              </a:rPr>
              <a:t>Dokumentere, om der sker signifikante ændringer i stofkoncentrationer i vand, sediment og </a:t>
            </a:r>
            <a:r>
              <a:rPr lang="da-DK" sz="1800" dirty="0" err="1">
                <a:latin typeface="Aptos"/>
                <a:cs typeface="Aptos Serif"/>
              </a:rPr>
              <a:t>biota</a:t>
            </a:r>
            <a:r>
              <a:rPr lang="da-DK" sz="1800" dirty="0">
                <a:latin typeface="Aptos"/>
                <a:cs typeface="Aptos Serif"/>
              </a:rPr>
              <a:t>.</a:t>
            </a:r>
            <a:endParaRPr lang="en-US" sz="1800" dirty="0">
              <a:latin typeface="Aptos"/>
              <a:cs typeface="Aptos Serif"/>
            </a:endParaRPr>
          </a:p>
          <a:p>
            <a:r>
              <a:rPr lang="da-DK" sz="1800" dirty="0">
                <a:latin typeface="Aptos"/>
                <a:cs typeface="Aptos Serif"/>
              </a:rPr>
              <a:t>Programmet er tilrettelagt, så det kan påvise effekter dér, hvor de forventes størst.</a:t>
            </a:r>
            <a:endParaRPr lang="en-US" sz="1800" dirty="0">
              <a:latin typeface="Aptos"/>
              <a:cs typeface="Aptos Serif"/>
            </a:endParaRPr>
          </a:p>
          <a:p>
            <a:r>
              <a:rPr lang="da-DK" sz="1800" dirty="0">
                <a:latin typeface="Aptos"/>
                <a:cs typeface="Aptos Serif"/>
              </a:rPr>
              <a:t>Hvis der ikke påvises effekter, kan overvågningen reduceres fremover. Hvis der påvises effekter, kan programmet udvides.</a:t>
            </a:r>
            <a:endParaRPr lang="en-US" sz="1800" dirty="0">
              <a:latin typeface="Aptos"/>
              <a:cs typeface="Aptos Serif"/>
            </a:endParaRPr>
          </a:p>
          <a:p>
            <a:r>
              <a:rPr lang="da-DK" sz="1800" dirty="0">
                <a:latin typeface="Aptos"/>
                <a:cs typeface="Aptos Serif"/>
              </a:rPr>
              <a:t>Antal stationer og analyserede stoffer vurderes konkret for hvert projekt.</a:t>
            </a:r>
            <a:endParaRPr lang="en-US" sz="1800" dirty="0">
              <a:latin typeface="Aptos"/>
              <a:cs typeface="Aptos Serif"/>
            </a:endParaRPr>
          </a:p>
          <a:p>
            <a:r>
              <a:rPr lang="da-DK" sz="1800" dirty="0">
                <a:latin typeface="Aptos"/>
                <a:cs typeface="Aptos Serif"/>
              </a:rPr>
              <a:t>For databladet gælder, at antal prøver og målefrekvenser er fastsat ud fra minimumskrav baseret på erfaringer fra de største danske havvindmølleparker (ca. 200 km²). For hvert projekt vurderes det konkret, om minimumskravene er tilstrækkelige, især hvis parkerne bliver større i fremtiden.</a:t>
            </a:r>
          </a:p>
          <a:p>
            <a:pPr marL="0" indent="0">
              <a:buNone/>
            </a:pPr>
            <a:r>
              <a:rPr lang="da-DK" sz="1800" b="1" dirty="0">
                <a:latin typeface="Aptos"/>
                <a:cs typeface="Aptos Serif"/>
              </a:rPr>
              <a:t>Udvælgelse af stoffer til overvågning</a:t>
            </a:r>
            <a:endParaRPr lang="en-US" sz="1800" dirty="0">
              <a:latin typeface="Aptos"/>
              <a:cs typeface="Aptos Serif"/>
            </a:endParaRPr>
          </a:p>
          <a:p>
            <a:r>
              <a:rPr lang="da-DK" sz="1800" dirty="0">
                <a:latin typeface="Aptos"/>
                <a:cs typeface="Aptos Serif"/>
              </a:rPr>
              <a:t>Der tages udgangspunkt i lister fra HELCOM og OSPAR (metaller, TBT, PCB, PAH mv.).</a:t>
            </a:r>
            <a:endParaRPr lang="en-US" sz="1800" dirty="0">
              <a:latin typeface="Aptos"/>
              <a:cs typeface="Aptos Serif"/>
            </a:endParaRPr>
          </a:p>
          <a:p>
            <a:r>
              <a:rPr lang="da-DK" sz="1800" dirty="0">
                <a:latin typeface="Aptos"/>
                <a:cs typeface="Aptos Serif"/>
              </a:rPr>
              <a:t>Lokale forhold og eventuelle kendte forureningskilder inddrages.</a:t>
            </a:r>
            <a:endParaRPr lang="en-US" sz="1800" dirty="0">
              <a:latin typeface="Aptos"/>
              <a:cs typeface="Aptos Serif"/>
            </a:endParaRPr>
          </a:p>
          <a:p>
            <a:r>
              <a:rPr lang="da-DK" sz="1800" dirty="0">
                <a:latin typeface="Aptos"/>
                <a:cs typeface="Aptos Serif"/>
              </a:rPr>
              <a:t>For driftsfasen overvåges også stoffer fra korrosionsbeskyttelse (fx aluminium, zink, indium) og overfladebehandling (fx Bisphenol A, BADGE, </a:t>
            </a:r>
            <a:r>
              <a:rPr lang="da-DK" sz="1800" dirty="0" err="1">
                <a:latin typeface="Aptos"/>
                <a:cs typeface="Aptos Serif"/>
              </a:rPr>
              <a:t>diisocyanater</a:t>
            </a:r>
            <a:r>
              <a:rPr lang="da-DK" sz="1800" dirty="0">
                <a:latin typeface="Aptos"/>
                <a:cs typeface="Aptos Serif"/>
              </a:rPr>
              <a:t>, 4-tert-butylphenol).</a:t>
            </a:r>
            <a:endParaRPr lang="en-US" sz="1800" dirty="0">
              <a:latin typeface="Aptos"/>
              <a:cs typeface="Aptos Serif"/>
            </a:endParaRPr>
          </a:p>
          <a:p>
            <a:endParaRPr lang="da-DK" sz="1800" b="1" dirty="0">
              <a:latin typeface="Aptos"/>
              <a:cs typeface="Aptos Serif"/>
            </a:endParaRPr>
          </a:p>
        </p:txBody>
      </p:sp>
      <p:sp>
        <p:nvSpPr>
          <p:cNvPr id="7" name="Title 1">
            <a:extLst>
              <a:ext uri="{FF2B5EF4-FFF2-40B4-BE49-F238E27FC236}">
                <a16:creationId xmlns:a16="http://schemas.microsoft.com/office/drawing/2014/main" id="{3B28EF81-DDCC-B619-560B-F67475CB1110}"/>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Vandkvalitet</a:t>
            </a:r>
          </a:p>
        </p:txBody>
      </p:sp>
    </p:spTree>
    <p:extLst>
      <p:ext uri="{BB962C8B-B14F-4D97-AF65-F5344CB8AC3E}">
        <p14:creationId xmlns:p14="http://schemas.microsoft.com/office/powerpoint/2010/main" val="39734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61BB5-B92C-AC8B-7DA9-8038D47EC61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C3F18E8-11A0-A9AB-E903-E8A3C4B686A6}"/>
              </a:ext>
            </a:extLst>
          </p:cNvPr>
          <p:cNvSpPr>
            <a:spLocks noGrp="1"/>
          </p:cNvSpPr>
          <p:nvPr>
            <p:ph type="title"/>
          </p:nvPr>
        </p:nvSpPr>
        <p:spPr/>
        <p:txBody>
          <a:bodyPr/>
          <a:lstStyle/>
          <a:p>
            <a:r>
              <a:rPr lang="da-DK" dirty="0"/>
              <a:t>Indledning</a:t>
            </a:r>
          </a:p>
        </p:txBody>
      </p:sp>
      <p:sp>
        <p:nvSpPr>
          <p:cNvPr id="11" name="TextBox 10">
            <a:extLst>
              <a:ext uri="{FF2B5EF4-FFF2-40B4-BE49-F238E27FC236}">
                <a16:creationId xmlns:a16="http://schemas.microsoft.com/office/drawing/2014/main" id="{C1C8EBA4-3991-4554-AA99-A48E7A0FEA41}"/>
              </a:ext>
            </a:extLst>
          </p:cNvPr>
          <p:cNvSpPr txBox="1"/>
          <p:nvPr/>
        </p:nvSpPr>
        <p:spPr>
          <a:xfrm>
            <a:off x="359400" y="1412130"/>
            <a:ext cx="11473200" cy="2533707"/>
          </a:xfrm>
          <a:prstGeom prst="rect">
            <a:avLst/>
          </a:prstGeom>
          <a:noFill/>
        </p:spPr>
        <p:txBody>
          <a:bodyPr wrap="square" rtlCol="0">
            <a:spAutoFit/>
          </a:bodyPr>
          <a:lstStyle/>
          <a:p>
            <a:pPr>
              <a:lnSpc>
                <a:spcPct val="150000"/>
              </a:lnSpc>
            </a:pPr>
            <a:r>
              <a:rPr lang="da-DK" b="1" u="sng" dirty="0"/>
              <a:t>Proces</a:t>
            </a:r>
          </a:p>
          <a:p>
            <a:pPr marL="285750" indent="-285750">
              <a:lnSpc>
                <a:spcPct val="150000"/>
              </a:lnSpc>
              <a:buFont typeface="Arial" panose="020B0604020202020204" pitchFamily="34" charset="0"/>
              <a:buChar char="•"/>
            </a:pPr>
            <a:r>
              <a:rPr lang="da-DK" dirty="0"/>
              <a:t>Opgaven for udarbejdelse af drejebøger til effektovervågning var i udbud</a:t>
            </a:r>
          </a:p>
          <a:p>
            <a:pPr marL="285750" indent="-285750">
              <a:lnSpc>
                <a:spcPct val="150000"/>
              </a:lnSpc>
              <a:buFont typeface="Arial" panose="020B0604020202020204" pitchFamily="34" charset="0"/>
              <a:buChar char="•"/>
            </a:pPr>
            <a:r>
              <a:rPr lang="da-DK" dirty="0"/>
              <a:t>Opgaven vundet og udført af NIRAS</a:t>
            </a:r>
          </a:p>
          <a:p>
            <a:pPr marL="285750" indent="-285750">
              <a:lnSpc>
                <a:spcPct val="150000"/>
              </a:lnSpc>
              <a:buFont typeface="Arial" panose="020B0604020202020204" pitchFamily="34" charset="0"/>
              <a:buChar char="•"/>
            </a:pPr>
            <a:r>
              <a:rPr lang="da-DK" dirty="0"/>
              <a:t>Tredjeparts </a:t>
            </a:r>
            <a:r>
              <a:rPr lang="da-DK" dirty="0" err="1"/>
              <a:t>review</a:t>
            </a:r>
            <a:r>
              <a:rPr lang="da-DK" dirty="0"/>
              <a:t> af drejebøger var i udbud</a:t>
            </a:r>
          </a:p>
          <a:p>
            <a:pPr marL="285750" indent="-285750">
              <a:lnSpc>
                <a:spcPct val="150000"/>
              </a:lnSpc>
              <a:buFont typeface="Arial" panose="020B0604020202020204" pitchFamily="34" charset="0"/>
              <a:buChar char="•"/>
            </a:pPr>
            <a:r>
              <a:rPr lang="da-DK" dirty="0"/>
              <a:t>Tredjeparts </a:t>
            </a:r>
            <a:r>
              <a:rPr lang="da-DK" dirty="0" err="1"/>
              <a:t>review</a:t>
            </a:r>
            <a:r>
              <a:rPr lang="da-DK" dirty="0"/>
              <a:t> vundet og udført af Aarhus Universitet, DCE.</a:t>
            </a:r>
          </a:p>
          <a:p>
            <a:pPr marL="285750" indent="-285750">
              <a:lnSpc>
                <a:spcPct val="150000"/>
              </a:lnSpc>
              <a:buFont typeface="Arial" panose="020B0604020202020204" pitchFamily="34" charset="0"/>
              <a:buChar char="•"/>
            </a:pPr>
            <a:r>
              <a:rPr lang="da-DK" dirty="0"/>
              <a:t>Review også udført </a:t>
            </a:r>
            <a:r>
              <a:rPr lang="da-DK" i="1" dirty="0"/>
              <a:t>con </a:t>
            </a:r>
            <a:r>
              <a:rPr lang="da-DK" i="1" dirty="0" err="1"/>
              <a:t>amore</a:t>
            </a:r>
            <a:r>
              <a:rPr lang="da-DK" i="1" dirty="0"/>
              <a:t> </a:t>
            </a:r>
            <a:r>
              <a:rPr lang="da-DK" dirty="0"/>
              <a:t>af WSP</a:t>
            </a:r>
          </a:p>
        </p:txBody>
      </p:sp>
      <p:pic>
        <p:nvPicPr>
          <p:cNvPr id="3" name="Picture 2" descr="Long shot of several wind turbines in the ocean&#10;&#10;AI-generated content may be incorrect.">
            <a:extLst>
              <a:ext uri="{FF2B5EF4-FFF2-40B4-BE49-F238E27FC236}">
                <a16:creationId xmlns:a16="http://schemas.microsoft.com/office/drawing/2014/main" id="{C56495F0-95BC-EA2C-3E79-A5B5CBC52F1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4763" y="265236"/>
            <a:ext cx="3620621" cy="4827494"/>
          </a:xfrm>
          <a:prstGeom prst="rect">
            <a:avLst/>
          </a:prstGeom>
        </p:spPr>
      </p:pic>
    </p:spTree>
    <p:extLst>
      <p:ext uri="{BB962C8B-B14F-4D97-AF65-F5344CB8AC3E}">
        <p14:creationId xmlns:p14="http://schemas.microsoft.com/office/powerpoint/2010/main" val="3912418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8A83-6AEC-6A5D-A768-F9E251BCABB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25797F-5AA7-D771-96E2-406EB5AFCAE4}"/>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5D49720D-81BC-3F73-A86C-AC88476DE858}"/>
              </a:ext>
            </a:extLst>
          </p:cNvPr>
          <p:cNvSpPr>
            <a:spLocks noGrp="1"/>
          </p:cNvSpPr>
          <p:nvPr>
            <p:ph type="sldNum" sz="quarter" idx="12"/>
          </p:nvPr>
        </p:nvSpPr>
        <p:spPr/>
        <p:txBody>
          <a:bodyPr/>
          <a:lstStyle/>
          <a:p>
            <a:fld id="{B3BD3E72-47A1-4E73-80D4-695B1D1613E8}" type="slidenum">
              <a:rPr lang="da-DK" smtClean="0"/>
              <a:t>20</a:t>
            </a:fld>
            <a:endParaRPr lang="da-DK"/>
          </a:p>
        </p:txBody>
      </p:sp>
      <p:sp>
        <p:nvSpPr>
          <p:cNvPr id="6" name="Title 1">
            <a:extLst>
              <a:ext uri="{FF2B5EF4-FFF2-40B4-BE49-F238E27FC236}">
                <a16:creationId xmlns:a16="http://schemas.microsoft.com/office/drawing/2014/main" id="{F0811903-E41E-C683-AAD4-F57FC247A245}"/>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Vandkvalitet</a:t>
            </a:r>
          </a:p>
        </p:txBody>
      </p:sp>
      <p:sp>
        <p:nvSpPr>
          <p:cNvPr id="9" name="Content Placeholder 2">
            <a:extLst>
              <a:ext uri="{FF2B5EF4-FFF2-40B4-BE49-F238E27FC236}">
                <a16:creationId xmlns:a16="http://schemas.microsoft.com/office/drawing/2014/main" id="{1C25994D-3A3A-BD82-CC94-630D04A7B56B}"/>
              </a:ext>
            </a:extLst>
          </p:cNvPr>
          <p:cNvSpPr>
            <a:spLocks noGrp="1"/>
          </p:cNvSpPr>
          <p:nvPr>
            <p:ph idx="1"/>
          </p:nvPr>
        </p:nvSpPr>
        <p:spPr>
          <a:xfrm>
            <a:off x="571452" y="1272132"/>
            <a:ext cx="10515600" cy="533374"/>
          </a:xfrm>
        </p:spPr>
        <p:txBody>
          <a:bodyPr vert="horz" lIns="0" tIns="45720" rIns="91440" bIns="45720" rtlCol="0" anchor="t">
            <a:noAutofit/>
          </a:bodyPr>
          <a:lstStyle/>
          <a:p>
            <a:pPr marL="0" indent="0">
              <a:buNone/>
            </a:pPr>
            <a:r>
              <a:rPr lang="da-DK" sz="1800" b="1" u="sng" dirty="0">
                <a:latin typeface="Aptos"/>
                <a:cs typeface="Aptos Serif"/>
              </a:rPr>
              <a:t>Tidslinje</a:t>
            </a:r>
            <a:endParaRPr lang="da-DK" dirty="0"/>
          </a:p>
        </p:txBody>
      </p:sp>
      <p:pic>
        <p:nvPicPr>
          <p:cNvPr id="2" name="Picture 1">
            <a:extLst>
              <a:ext uri="{FF2B5EF4-FFF2-40B4-BE49-F238E27FC236}">
                <a16:creationId xmlns:a16="http://schemas.microsoft.com/office/drawing/2014/main" id="{DD8D03BE-D3C0-B15C-9A78-EBBF26D0CE9A}"/>
              </a:ext>
            </a:extLst>
          </p:cNvPr>
          <p:cNvPicPr>
            <a:picLocks noChangeAspect="1"/>
          </p:cNvPicPr>
          <p:nvPr/>
        </p:nvPicPr>
        <p:blipFill>
          <a:blip r:embed="rId2"/>
          <a:stretch>
            <a:fillRect/>
          </a:stretch>
        </p:blipFill>
        <p:spPr>
          <a:xfrm>
            <a:off x="1562840" y="1977727"/>
            <a:ext cx="8607596" cy="3519605"/>
          </a:xfrm>
          <a:prstGeom prst="rect">
            <a:avLst/>
          </a:prstGeom>
        </p:spPr>
      </p:pic>
      <p:sp>
        <p:nvSpPr>
          <p:cNvPr id="3" name="Rectangle: Rounded Corners 2">
            <a:extLst>
              <a:ext uri="{FF2B5EF4-FFF2-40B4-BE49-F238E27FC236}">
                <a16:creationId xmlns:a16="http://schemas.microsoft.com/office/drawing/2014/main" id="{4B7DC34A-A0FF-8CFC-4E78-D7D02E166A85}"/>
              </a:ext>
            </a:extLst>
          </p:cNvPr>
          <p:cNvSpPr/>
          <p:nvPr/>
        </p:nvSpPr>
        <p:spPr>
          <a:xfrm>
            <a:off x="1562840" y="2768046"/>
            <a:ext cx="8587409" cy="760344"/>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721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633D-9983-6A6F-42C5-1D9B7F9357D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9D97EA5-C31F-8B53-419B-88834BC359BF}"/>
              </a:ext>
            </a:extLst>
          </p:cNvPr>
          <p:cNvSpPr>
            <a:spLocks noGrp="1"/>
          </p:cNvSpPr>
          <p:nvPr>
            <p:ph type="title"/>
          </p:nvPr>
        </p:nvSpPr>
        <p:spPr/>
        <p:txBody>
          <a:bodyPr/>
          <a:lstStyle/>
          <a:p>
            <a:r>
              <a:rPr lang="da-DK" dirty="0"/>
              <a:t>Tilgang</a:t>
            </a:r>
          </a:p>
        </p:txBody>
      </p:sp>
      <p:pic>
        <p:nvPicPr>
          <p:cNvPr id="3" name="Picture 2" descr="A close-up of a hand with shavings&#10;&#10;AI-generated content may be incorrect.">
            <a:extLst>
              <a:ext uri="{FF2B5EF4-FFF2-40B4-BE49-F238E27FC236}">
                <a16:creationId xmlns:a16="http://schemas.microsoft.com/office/drawing/2014/main" id="{7BDAAD1B-C1C8-CE5C-4AF1-44A453C98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94"/>
            <a:ext cx="12284765" cy="8308428"/>
          </a:xfrm>
          <a:prstGeom prst="rect">
            <a:avLst/>
          </a:prstGeom>
        </p:spPr>
      </p:pic>
    </p:spTree>
    <p:extLst>
      <p:ext uri="{BB962C8B-B14F-4D97-AF65-F5344CB8AC3E}">
        <p14:creationId xmlns:p14="http://schemas.microsoft.com/office/powerpoint/2010/main" val="4071418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498A4-ED11-0675-46C1-BF860336C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F77EDB-F5B5-CFB0-3496-A94FA7CC495A}"/>
              </a:ext>
            </a:extLst>
          </p:cNvPr>
          <p:cNvSpPr>
            <a:spLocks noGrp="1"/>
          </p:cNvSpPr>
          <p:nvPr>
            <p:ph idx="1"/>
          </p:nvPr>
        </p:nvSpPr>
        <p:spPr>
          <a:xfrm>
            <a:off x="328997" y="1059895"/>
            <a:ext cx="10515600" cy="4351338"/>
          </a:xfrm>
        </p:spPr>
        <p:txBody>
          <a:bodyPr vert="horz" lIns="0" tIns="45720" rIns="91440" bIns="45720" rtlCol="0" anchor="t">
            <a:noAutofit/>
          </a:bodyPr>
          <a:lstStyle/>
          <a:p>
            <a:pPr marL="0" indent="0">
              <a:buNone/>
            </a:pPr>
            <a:r>
              <a:rPr lang="da-DK" sz="1800" b="1" dirty="0">
                <a:latin typeface="Aptos"/>
                <a:cs typeface="Aptos Serif"/>
              </a:rPr>
              <a:t>Hvad er marint affald?</a:t>
            </a:r>
          </a:p>
          <a:p>
            <a:r>
              <a:rPr lang="da-DK" sz="1800" dirty="0">
                <a:latin typeface="Aptos"/>
                <a:cs typeface="Aptos Serif"/>
              </a:rPr>
              <a:t>Marint affald omfatter både makroaffald (fx spøgelsesnet, større plastdele) og mikroaffald/mikroplast (partikler &lt;5 mm).</a:t>
            </a:r>
          </a:p>
          <a:p>
            <a:r>
              <a:rPr lang="da-DK" sz="1800" dirty="0">
                <a:latin typeface="Aptos"/>
                <a:cs typeface="Aptos Serif"/>
              </a:rPr>
              <a:t>Mikroplast kan stamme fra direkte anvendelse, slitage eller nedbrydning af større plastmaterialer.</a:t>
            </a:r>
          </a:p>
          <a:p>
            <a:pPr marL="0" indent="0">
              <a:buNone/>
            </a:pPr>
            <a:r>
              <a:rPr lang="da-DK" sz="1800" b="1" dirty="0">
                <a:latin typeface="Aptos"/>
                <a:cs typeface="Aptos Serif"/>
              </a:rPr>
              <a:t>Relevans for havvindmølleparker</a:t>
            </a:r>
          </a:p>
          <a:p>
            <a:r>
              <a:rPr lang="da-DK" sz="1800" b="1" dirty="0">
                <a:latin typeface="Aptos"/>
                <a:cs typeface="Aptos Serif"/>
              </a:rPr>
              <a:t>Konstruktionsfasen:</a:t>
            </a:r>
            <a:r>
              <a:rPr lang="da-DK" sz="1800" dirty="0">
                <a:latin typeface="Aptos"/>
                <a:cs typeface="Aptos Serif"/>
              </a:rPr>
              <a:t> </a:t>
            </a:r>
          </a:p>
          <a:p>
            <a:pPr marL="568325" lvl="1"/>
            <a:r>
              <a:rPr lang="da-DK" sz="1800" dirty="0">
                <a:latin typeface="Aptos"/>
                <a:cs typeface="Aptos Serif"/>
              </a:rPr>
              <a:t>Anlægsarbejde vurderes ikke at give anledning til tilførsel af marint affald, og der er derfor ikke behov for overvågning i denne fase.</a:t>
            </a:r>
          </a:p>
          <a:p>
            <a:r>
              <a:rPr lang="da-DK" sz="1800" b="1" dirty="0">
                <a:latin typeface="Aptos"/>
                <a:cs typeface="Aptos Serif"/>
              </a:rPr>
              <a:t>Driftsfasen:</a:t>
            </a:r>
            <a:r>
              <a:rPr lang="da-DK" sz="1800" dirty="0">
                <a:latin typeface="Aptos"/>
                <a:cs typeface="Aptos Serif"/>
              </a:rPr>
              <a:t> </a:t>
            </a:r>
          </a:p>
          <a:p>
            <a:pPr marL="568325" lvl="1"/>
            <a:r>
              <a:rPr lang="da-DK" sz="1800" dirty="0">
                <a:latin typeface="Aptos"/>
                <a:cs typeface="Aptos Serif"/>
              </a:rPr>
              <a:t>Slid og erosion af overfladebehandling (maling) på møller og konstruktioner kan føre til afgivelse af mikroplast til havmiljøet.</a:t>
            </a:r>
          </a:p>
          <a:p>
            <a:pPr marL="568325" lvl="1"/>
            <a:r>
              <a:rPr lang="da-DK" sz="1800" dirty="0">
                <a:latin typeface="Aptos"/>
                <a:cs typeface="Aptos Serif"/>
              </a:rPr>
              <a:t>Omfanget af mikroplast fra havvindmøller er endnu dårligt belyst, og der pågår forskning på området (bl.a. DTU’s PREMISE-projekt).</a:t>
            </a:r>
          </a:p>
          <a:p>
            <a:pPr marL="568325" lvl="1"/>
            <a:r>
              <a:rPr lang="da-DK" sz="1800" dirty="0">
                <a:latin typeface="Aptos"/>
                <a:cs typeface="Aptos Serif"/>
              </a:rPr>
              <a:t>Vedligehold af møller kan også give anledning til spild af maling og mikroplast.</a:t>
            </a:r>
          </a:p>
          <a:p>
            <a:pPr marL="568325" lvl="1"/>
            <a:r>
              <a:rPr lang="da-DK" sz="1800" dirty="0">
                <a:latin typeface="Aptos"/>
                <a:cs typeface="Aptos Serif"/>
              </a:rPr>
              <a:t>Vindmøllefundamenter kan muligvis fungere som fælder for spøgelsesnet og andet makroaffald, især i områder med fiskeri.</a:t>
            </a:r>
          </a:p>
          <a:p>
            <a:pPr marL="0" indent="0">
              <a:buNone/>
            </a:pPr>
            <a:endParaRPr lang="da-DK" sz="1800" b="1" dirty="0">
              <a:latin typeface="Aptos"/>
              <a:cs typeface="Aptos Serif"/>
            </a:endParaRPr>
          </a:p>
          <a:p>
            <a:endParaRPr lang="da-DK" dirty="0"/>
          </a:p>
          <a:p>
            <a:pPr marL="0" indent="0">
              <a:buNone/>
            </a:pPr>
            <a:endParaRPr lang="da-DK" dirty="0"/>
          </a:p>
        </p:txBody>
      </p:sp>
      <p:sp>
        <p:nvSpPr>
          <p:cNvPr id="6" name="Title 1">
            <a:extLst>
              <a:ext uri="{FF2B5EF4-FFF2-40B4-BE49-F238E27FC236}">
                <a16:creationId xmlns:a16="http://schemas.microsoft.com/office/drawing/2014/main" id="{18E45C46-8FF2-662F-076A-F03796772B92}"/>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Marint affald</a:t>
            </a:r>
          </a:p>
        </p:txBody>
      </p:sp>
    </p:spTree>
    <p:extLst>
      <p:ext uri="{BB962C8B-B14F-4D97-AF65-F5344CB8AC3E}">
        <p14:creationId xmlns:p14="http://schemas.microsoft.com/office/powerpoint/2010/main" val="328741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3852-AE8C-613A-2AE4-0A3898BE17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950BCF-E00D-B15B-95C9-3B742740A936}"/>
              </a:ext>
            </a:extLst>
          </p:cNvPr>
          <p:cNvSpPr>
            <a:spLocks noGrp="1"/>
          </p:cNvSpPr>
          <p:nvPr>
            <p:ph idx="1"/>
          </p:nvPr>
        </p:nvSpPr>
        <p:spPr>
          <a:xfrm>
            <a:off x="571452" y="1272132"/>
            <a:ext cx="10515600" cy="4351338"/>
          </a:xfrm>
        </p:spPr>
        <p:txBody>
          <a:bodyPr vert="horz" lIns="0" tIns="45720" rIns="91440" bIns="45720" rtlCol="0" anchor="t">
            <a:noAutofit/>
          </a:bodyPr>
          <a:lstStyle/>
          <a:p>
            <a:pPr marL="0" indent="0">
              <a:buNone/>
            </a:pPr>
            <a:r>
              <a:rPr lang="da-DK" sz="1800" b="1" dirty="0">
                <a:latin typeface="Aptos"/>
                <a:cs typeface="Aptos Serif"/>
              </a:rPr>
              <a:t>Opbygning af overvågning</a:t>
            </a:r>
          </a:p>
          <a:p>
            <a:pPr marL="0" indent="0">
              <a:buNone/>
            </a:pPr>
            <a:r>
              <a:rPr lang="da-DK" sz="1800" b="1" dirty="0">
                <a:latin typeface="Aptos"/>
                <a:cs typeface="Aptos Serif"/>
              </a:rPr>
              <a:t>Baseline:</a:t>
            </a:r>
            <a:endParaRPr lang="da-DK" sz="1800" dirty="0">
              <a:latin typeface="Aptos"/>
              <a:cs typeface="Aptos Serif"/>
            </a:endParaRPr>
          </a:p>
          <a:p>
            <a:pPr marL="568325" lvl="1"/>
            <a:r>
              <a:rPr lang="da-DK" sz="1800" dirty="0">
                <a:latin typeface="Aptos"/>
                <a:cs typeface="Aptos Serif"/>
              </a:rPr>
              <a:t>Indsamling af oplysninger om anvendt overfladebehandling.</a:t>
            </a:r>
          </a:p>
          <a:p>
            <a:pPr marL="568325" lvl="1"/>
            <a:r>
              <a:rPr lang="da-DK" sz="1800" dirty="0">
                <a:latin typeface="Aptos"/>
                <a:cs typeface="Aptos Serif"/>
              </a:rPr>
              <a:t>Baseline-målinger af mikroplast i sediment (hvis relevant).</a:t>
            </a:r>
          </a:p>
          <a:p>
            <a:pPr marL="282575" lvl="1" indent="0">
              <a:buNone/>
            </a:pPr>
            <a:endParaRPr lang="da-DK" sz="1800" dirty="0">
              <a:latin typeface="Aptos"/>
              <a:cs typeface="Aptos Serif"/>
            </a:endParaRPr>
          </a:p>
          <a:p>
            <a:pPr marL="282575" lvl="1" indent="-282575">
              <a:buNone/>
            </a:pPr>
            <a:r>
              <a:rPr lang="da-DK" sz="1800" b="1" dirty="0">
                <a:latin typeface="Aptos"/>
                <a:cs typeface="Aptos Serif"/>
              </a:rPr>
              <a:t>Konstruktionsfase</a:t>
            </a:r>
          </a:p>
          <a:p>
            <a:pPr marL="285750" lvl="1" indent="-17463"/>
            <a:r>
              <a:rPr lang="da-DK" sz="1800" dirty="0">
                <a:latin typeface="Aptos"/>
                <a:cs typeface="Aptos Serif"/>
              </a:rPr>
              <a:t>     Ingen overvågning</a:t>
            </a:r>
          </a:p>
          <a:p>
            <a:pPr marL="0" indent="0">
              <a:buNone/>
            </a:pPr>
            <a:r>
              <a:rPr lang="da-DK" sz="1800" b="1" dirty="0">
                <a:latin typeface="Aptos"/>
                <a:cs typeface="Aptos Serif"/>
              </a:rPr>
              <a:t>Overvågning under driftsfase:</a:t>
            </a:r>
            <a:endParaRPr lang="da-DK" sz="1800" dirty="0">
              <a:latin typeface="Aptos"/>
              <a:cs typeface="Aptos Serif"/>
            </a:endParaRPr>
          </a:p>
          <a:p>
            <a:pPr marL="568325" lvl="1"/>
            <a:r>
              <a:rPr lang="da-DK" sz="1800" dirty="0">
                <a:latin typeface="Aptos"/>
                <a:cs typeface="Aptos Serif"/>
              </a:rPr>
              <a:t>Løbende opgørelse af tabt overfladebehandling.</a:t>
            </a:r>
          </a:p>
          <a:p>
            <a:pPr marL="568325" lvl="1"/>
            <a:r>
              <a:rPr lang="da-DK" sz="1800" dirty="0">
                <a:latin typeface="Aptos"/>
                <a:cs typeface="Aptos Serif"/>
              </a:rPr>
              <a:t>Prøvetagning og analyse af mikroplast i sediment.</a:t>
            </a:r>
          </a:p>
          <a:p>
            <a:pPr marL="568325" lvl="1"/>
            <a:r>
              <a:rPr lang="da-DK" sz="1800" dirty="0">
                <a:latin typeface="Aptos"/>
                <a:cs typeface="Aptos Serif"/>
              </a:rPr>
              <a:t>Registrering af spøgelsesnet og makroaffald.</a:t>
            </a:r>
          </a:p>
          <a:p>
            <a:pPr marL="0" indent="0">
              <a:buNone/>
            </a:pPr>
            <a:r>
              <a:rPr lang="da-DK" sz="1800" b="1" dirty="0">
                <a:latin typeface="Aptos"/>
                <a:cs typeface="Aptos Serif"/>
              </a:rPr>
              <a:t>Statistik:</a:t>
            </a:r>
            <a:endParaRPr lang="da-DK" sz="1800" dirty="0">
              <a:latin typeface="Aptos"/>
              <a:cs typeface="Aptos Serif"/>
            </a:endParaRPr>
          </a:p>
          <a:p>
            <a:pPr marL="568325" lvl="1"/>
            <a:r>
              <a:rPr lang="da-DK" sz="1800" dirty="0">
                <a:latin typeface="Aptos"/>
                <a:cs typeface="Aptos Serif"/>
              </a:rPr>
              <a:t>Anbefalede statistiske metoder til analyse af overvågningsdata er angivet i databladet.</a:t>
            </a:r>
          </a:p>
          <a:p>
            <a:pPr marL="0" indent="0">
              <a:buNone/>
            </a:pPr>
            <a:endParaRPr lang="da-DK" dirty="0"/>
          </a:p>
        </p:txBody>
      </p:sp>
      <p:sp>
        <p:nvSpPr>
          <p:cNvPr id="6" name="Title 1">
            <a:extLst>
              <a:ext uri="{FF2B5EF4-FFF2-40B4-BE49-F238E27FC236}">
                <a16:creationId xmlns:a16="http://schemas.microsoft.com/office/drawing/2014/main" id="{D0CFB412-9885-9C08-6754-E30F46F8667E}"/>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Marint affald</a:t>
            </a:r>
          </a:p>
        </p:txBody>
      </p:sp>
    </p:spTree>
    <p:extLst>
      <p:ext uri="{BB962C8B-B14F-4D97-AF65-F5344CB8AC3E}">
        <p14:creationId xmlns:p14="http://schemas.microsoft.com/office/powerpoint/2010/main" val="15742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5AAF53-7BB0-5B6A-D441-E86E0015BA53}"/>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DFE9AA9F-31B0-826F-B78D-98DBC5018410}"/>
              </a:ext>
            </a:extLst>
          </p:cNvPr>
          <p:cNvSpPr>
            <a:spLocks noGrp="1"/>
          </p:cNvSpPr>
          <p:nvPr>
            <p:ph type="sldNum" sz="quarter" idx="12"/>
          </p:nvPr>
        </p:nvSpPr>
        <p:spPr/>
        <p:txBody>
          <a:bodyPr/>
          <a:lstStyle/>
          <a:p>
            <a:fld id="{B3BD3E72-47A1-4E73-80D4-695B1D1613E8}" type="slidenum">
              <a:rPr lang="da-DK" smtClean="0"/>
              <a:t>24</a:t>
            </a:fld>
            <a:endParaRPr lang="da-DK"/>
          </a:p>
        </p:txBody>
      </p:sp>
      <p:pic>
        <p:nvPicPr>
          <p:cNvPr id="7" name="Picture 6">
            <a:extLst>
              <a:ext uri="{FF2B5EF4-FFF2-40B4-BE49-F238E27FC236}">
                <a16:creationId xmlns:a16="http://schemas.microsoft.com/office/drawing/2014/main" id="{78B6A194-F406-6538-7431-FA9059EEBA84}"/>
              </a:ext>
            </a:extLst>
          </p:cNvPr>
          <p:cNvPicPr>
            <a:picLocks noChangeAspect="1"/>
          </p:cNvPicPr>
          <p:nvPr/>
        </p:nvPicPr>
        <p:blipFill>
          <a:blip r:embed="rId2"/>
          <a:stretch>
            <a:fillRect/>
          </a:stretch>
        </p:blipFill>
        <p:spPr>
          <a:xfrm>
            <a:off x="1562840" y="2216267"/>
            <a:ext cx="8607596" cy="3519605"/>
          </a:xfrm>
          <a:prstGeom prst="rect">
            <a:avLst/>
          </a:prstGeom>
        </p:spPr>
      </p:pic>
      <p:sp>
        <p:nvSpPr>
          <p:cNvPr id="8" name="Rectangle: Rounded Corners 7">
            <a:extLst>
              <a:ext uri="{FF2B5EF4-FFF2-40B4-BE49-F238E27FC236}">
                <a16:creationId xmlns:a16="http://schemas.microsoft.com/office/drawing/2014/main" id="{1C785CCA-7268-49CA-967E-8BEE0FC7685A}"/>
              </a:ext>
            </a:extLst>
          </p:cNvPr>
          <p:cNvSpPr/>
          <p:nvPr/>
        </p:nvSpPr>
        <p:spPr>
          <a:xfrm>
            <a:off x="1560445" y="3727179"/>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3BCF426C-1A20-69A4-3D71-E5A5591BFE4B}"/>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Marint affald</a:t>
            </a:r>
          </a:p>
        </p:txBody>
      </p:sp>
      <p:sp>
        <p:nvSpPr>
          <p:cNvPr id="9" name="Content Placeholder 2">
            <a:extLst>
              <a:ext uri="{FF2B5EF4-FFF2-40B4-BE49-F238E27FC236}">
                <a16:creationId xmlns:a16="http://schemas.microsoft.com/office/drawing/2014/main" id="{CFC8A5BC-EA7D-1CD9-331E-6D02F1F6BD3F}"/>
              </a:ext>
            </a:extLst>
          </p:cNvPr>
          <p:cNvSpPr>
            <a:spLocks noGrp="1"/>
          </p:cNvSpPr>
          <p:nvPr>
            <p:ph idx="1"/>
          </p:nvPr>
        </p:nvSpPr>
        <p:spPr>
          <a:xfrm>
            <a:off x="571452" y="1272132"/>
            <a:ext cx="10515600" cy="4351338"/>
          </a:xfrm>
        </p:spPr>
        <p:txBody>
          <a:bodyPr vert="horz" lIns="0" tIns="45720" rIns="91440" bIns="45720" rtlCol="0" anchor="t">
            <a:noAutofit/>
          </a:bodyPr>
          <a:lstStyle/>
          <a:p>
            <a:pPr marL="0" indent="0">
              <a:buNone/>
            </a:pPr>
            <a:r>
              <a:rPr lang="da-DK" sz="1800" b="1" u="sng" dirty="0">
                <a:latin typeface="Aptos"/>
                <a:cs typeface="Aptos Serif"/>
              </a:rPr>
              <a:t>Tidslinje</a:t>
            </a:r>
          </a:p>
          <a:p>
            <a:pPr marL="0" indent="0">
              <a:buNone/>
            </a:pPr>
            <a:endParaRPr lang="da-DK" dirty="0"/>
          </a:p>
        </p:txBody>
      </p:sp>
    </p:spTree>
    <p:extLst>
      <p:ext uri="{BB962C8B-B14F-4D97-AF65-F5344CB8AC3E}">
        <p14:creationId xmlns:p14="http://schemas.microsoft.com/office/powerpoint/2010/main" val="39619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A0C4-0048-682B-1AD0-ED29C5AAAC20}"/>
            </a:ext>
          </a:extLst>
        </p:cNvPr>
        <p:cNvGrpSpPr/>
        <p:nvPr/>
      </p:nvGrpSpPr>
      <p:grpSpPr>
        <a:xfrm>
          <a:off x="0" y="0"/>
          <a:ext cx="0" cy="0"/>
          <a:chOff x="0" y="0"/>
          <a:chExt cx="0" cy="0"/>
        </a:xfrm>
      </p:grpSpPr>
      <p:pic>
        <p:nvPicPr>
          <p:cNvPr id="6" name="Picture 2" descr="Der kan trækkes langt mere strøm ud af vindmøllerne med hjælp fra kunstig  intelligens - Finans">
            <a:extLst>
              <a:ext uri="{FF2B5EF4-FFF2-40B4-BE49-F238E27FC236}">
                <a16:creationId xmlns:a16="http://schemas.microsoft.com/office/drawing/2014/main" id="{C9D94281-3AB6-5FDE-B5CE-232A19202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92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76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0751-42FA-CE17-A451-B71EEDE5B98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C00F6DC-37CE-90DC-B01B-101F3120BCE0}"/>
              </a:ext>
            </a:extLst>
          </p:cNvPr>
          <p:cNvSpPr>
            <a:spLocks noGrp="1"/>
          </p:cNvSpPr>
          <p:nvPr>
            <p:ph type="title"/>
          </p:nvPr>
        </p:nvSpPr>
        <p:spPr/>
        <p:txBody>
          <a:bodyPr/>
          <a:lstStyle/>
          <a:p>
            <a:r>
              <a:rPr lang="da-DK" dirty="0"/>
              <a:t>Undervandsstøj</a:t>
            </a:r>
          </a:p>
        </p:txBody>
      </p:sp>
      <p:sp>
        <p:nvSpPr>
          <p:cNvPr id="2" name="TextBox 1">
            <a:extLst>
              <a:ext uri="{FF2B5EF4-FFF2-40B4-BE49-F238E27FC236}">
                <a16:creationId xmlns:a16="http://schemas.microsoft.com/office/drawing/2014/main" id="{13A06541-CA08-AE35-B6EB-90C2E3DBEDEC}"/>
              </a:ext>
            </a:extLst>
          </p:cNvPr>
          <p:cNvSpPr txBox="1"/>
          <p:nvPr/>
        </p:nvSpPr>
        <p:spPr>
          <a:xfrm>
            <a:off x="359400" y="1412130"/>
            <a:ext cx="11473200" cy="2169825"/>
          </a:xfrm>
          <a:prstGeom prst="rect">
            <a:avLst/>
          </a:prstGeom>
          <a:noFill/>
        </p:spPr>
        <p:txBody>
          <a:bodyPr wrap="square" rtlCol="0">
            <a:spAutoFit/>
          </a:bodyPr>
          <a:lstStyle/>
          <a:p>
            <a:pPr>
              <a:lnSpc>
                <a:spcPct val="150000"/>
              </a:lnSpc>
            </a:pPr>
            <a:r>
              <a:rPr lang="da-DK" b="1" u="sng" dirty="0"/>
              <a:t>Metodik</a:t>
            </a:r>
          </a:p>
          <a:p>
            <a:pPr marL="285750" indent="-285750">
              <a:buFont typeface="Arial" panose="020B0604020202020204" pitchFamily="34" charset="0"/>
              <a:buChar char="•"/>
            </a:pPr>
            <a:r>
              <a:rPr lang="da-DK" dirty="0"/>
              <a:t>Lydoptagelser foretages i alle faser.</a:t>
            </a:r>
          </a:p>
          <a:p>
            <a:pPr marL="285750" indent="-285750">
              <a:buFont typeface="Arial" panose="020B0604020202020204" pitchFamily="34" charset="0"/>
              <a:buChar char="•"/>
            </a:pPr>
            <a:r>
              <a:rPr lang="da-DK" dirty="0"/>
              <a:t>Overvågningen er opdelt i faser med forskelligt måleprogram.</a:t>
            </a:r>
          </a:p>
          <a:p>
            <a:pPr marL="285750" indent="-285750">
              <a:buFont typeface="Arial" panose="020B0604020202020204" pitchFamily="34" charset="0"/>
              <a:buChar char="•"/>
            </a:pPr>
            <a:r>
              <a:rPr lang="da-DK" dirty="0"/>
              <a:t>Alt udstyr skal være standardkalibreret før brug.</a:t>
            </a:r>
          </a:p>
          <a:p>
            <a:pPr marL="285750" indent="-285750">
              <a:buFont typeface="Arial" panose="020B0604020202020204" pitchFamily="34" charset="0"/>
              <a:buChar char="•"/>
            </a:pPr>
            <a:r>
              <a:rPr lang="da-DK" dirty="0"/>
              <a:t>Krav til sample rate (min 92 kHz) og </a:t>
            </a:r>
            <a:r>
              <a:rPr lang="da-DK" dirty="0" err="1"/>
              <a:t>duty</a:t>
            </a:r>
            <a:r>
              <a:rPr lang="da-DK" dirty="0"/>
              <a:t> </a:t>
            </a:r>
            <a:r>
              <a:rPr lang="da-DK" dirty="0" err="1"/>
              <a:t>cycle</a:t>
            </a:r>
            <a:r>
              <a:rPr lang="da-DK" dirty="0"/>
              <a:t> på mindst 25%, hvor disse 25% er sammenhængende.</a:t>
            </a:r>
          </a:p>
          <a:p>
            <a:pPr marL="285750" indent="-285750">
              <a:buFont typeface="Arial" panose="020B0604020202020204" pitchFamily="34" charset="0"/>
              <a:buChar char="•"/>
            </a:pPr>
            <a:r>
              <a:rPr lang="da-DK" dirty="0"/>
              <a:t>(en del flere krav til udstyret)</a:t>
            </a:r>
          </a:p>
          <a:p>
            <a:pPr marL="285750" indent="-285750">
              <a:buFont typeface="Arial" panose="020B0604020202020204" pitchFamily="34" charset="0"/>
              <a:buChar char="•"/>
            </a:pPr>
            <a:r>
              <a:rPr lang="da-DK" dirty="0"/>
              <a:t>Intet på </a:t>
            </a:r>
            <a:r>
              <a:rPr lang="da-DK" dirty="0" err="1"/>
              <a:t>mooringen</a:t>
            </a:r>
            <a:r>
              <a:rPr lang="da-DK" dirty="0"/>
              <a:t> må skabe/udsende støj.</a:t>
            </a:r>
          </a:p>
        </p:txBody>
      </p:sp>
      <p:sp>
        <p:nvSpPr>
          <p:cNvPr id="3" name="TextBox 2">
            <a:extLst>
              <a:ext uri="{FF2B5EF4-FFF2-40B4-BE49-F238E27FC236}">
                <a16:creationId xmlns:a16="http://schemas.microsoft.com/office/drawing/2014/main" id="{D8CF3731-9FAA-EF33-0E7F-6FE1E033D9B0}"/>
              </a:ext>
            </a:extLst>
          </p:cNvPr>
          <p:cNvSpPr txBox="1"/>
          <p:nvPr/>
        </p:nvSpPr>
        <p:spPr>
          <a:xfrm>
            <a:off x="364070" y="4532065"/>
            <a:ext cx="10261600" cy="1754326"/>
          </a:xfrm>
          <a:prstGeom prst="rect">
            <a:avLst/>
          </a:prstGeom>
          <a:noFill/>
        </p:spPr>
        <p:txBody>
          <a:bodyPr wrap="square" rtlCol="0">
            <a:spAutoFit/>
          </a:bodyPr>
          <a:lstStyle/>
          <a:p>
            <a:r>
              <a:rPr lang="da-DK" b="1" dirty="0"/>
              <a:t>Baseline</a:t>
            </a:r>
            <a:r>
              <a:rPr lang="da-DK" dirty="0"/>
              <a:t>:</a:t>
            </a:r>
          </a:p>
          <a:p>
            <a:pPr marL="285750" indent="-285750">
              <a:buFont typeface="Arial" panose="020B0604020202020204" pitchFamily="34" charset="0"/>
              <a:buChar char="•"/>
            </a:pPr>
            <a:r>
              <a:rPr lang="da-DK" dirty="0"/>
              <a:t>Antal målestationer varierer med størrelse på mølleparken.</a:t>
            </a:r>
          </a:p>
          <a:p>
            <a:pPr marL="285750" indent="-285750">
              <a:buFont typeface="Arial" panose="020B0604020202020204" pitchFamily="34" charset="0"/>
              <a:buChar char="•"/>
            </a:pPr>
            <a:r>
              <a:rPr lang="da-DK" dirty="0"/>
              <a:t>Stationer udlægges så spredt som muligt indenfor projektområdet, og så vidt muligt med en afstand på min. 1 km til projektområdets grænser.</a:t>
            </a:r>
          </a:p>
          <a:p>
            <a:pPr marL="285750" indent="-285750">
              <a:buFont typeface="Arial" panose="020B0604020202020204" pitchFamily="34" charset="0"/>
              <a:buChar char="•"/>
            </a:pPr>
            <a:r>
              <a:rPr lang="da-DK" dirty="0"/>
              <a:t>Hvis der indenfor 5 km er Natura 2000 områder med havpattedyr på grundlaget, udlægges også en målestation hvor der er kortest afstand til </a:t>
            </a:r>
            <a:r>
              <a:rPr lang="da-DK" dirty="0" err="1"/>
              <a:t>OWF’en</a:t>
            </a:r>
            <a:r>
              <a:rPr lang="da-DK" dirty="0"/>
              <a:t>.</a:t>
            </a:r>
          </a:p>
        </p:txBody>
      </p:sp>
      <p:pic>
        <p:nvPicPr>
          <p:cNvPr id="4" name="Picture 3" descr="A view of the ocean from a porthole&#10;&#10;AI-generated content may be incorrect.">
            <a:extLst>
              <a:ext uri="{FF2B5EF4-FFF2-40B4-BE49-F238E27FC236}">
                <a16:creationId xmlns:a16="http://schemas.microsoft.com/office/drawing/2014/main" id="{CF9F833D-42D2-248A-4FA9-AB64467E6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2954820"/>
            <a:ext cx="1998130" cy="1979455"/>
          </a:xfrm>
          <a:prstGeom prst="rect">
            <a:avLst/>
          </a:prstGeom>
        </p:spPr>
      </p:pic>
      <p:sp>
        <p:nvSpPr>
          <p:cNvPr id="5" name="TextBox 4">
            <a:extLst>
              <a:ext uri="{FF2B5EF4-FFF2-40B4-BE49-F238E27FC236}">
                <a16:creationId xmlns:a16="http://schemas.microsoft.com/office/drawing/2014/main" id="{D8C4A404-FFA1-A6A6-786A-BA6CB243A573}"/>
              </a:ext>
            </a:extLst>
          </p:cNvPr>
          <p:cNvSpPr txBox="1"/>
          <p:nvPr/>
        </p:nvSpPr>
        <p:spPr>
          <a:xfrm>
            <a:off x="364070" y="3595026"/>
            <a:ext cx="9149556" cy="923330"/>
          </a:xfrm>
          <a:prstGeom prst="rect">
            <a:avLst/>
          </a:prstGeom>
          <a:noFill/>
        </p:spPr>
        <p:txBody>
          <a:bodyPr wrap="none" rtlCol="0">
            <a:spAutoFit/>
          </a:bodyPr>
          <a:lstStyle/>
          <a:p>
            <a:r>
              <a:rPr lang="da-DK" b="1" dirty="0"/>
              <a:t>Forundersøgelser/geoteknik/geofysik:</a:t>
            </a:r>
            <a:endParaRPr lang="da-DK" dirty="0"/>
          </a:p>
          <a:p>
            <a:pPr marL="285750" indent="-285750">
              <a:buFont typeface="Arial" panose="020B0604020202020204" pitchFamily="34" charset="0"/>
              <a:buChar char="•"/>
            </a:pPr>
            <a:r>
              <a:rPr lang="da-DK" dirty="0"/>
              <a:t>Såfremt der anvendes udstyr havpattedyr kan høre, bør der laves optagelser af støjen.</a:t>
            </a:r>
          </a:p>
          <a:p>
            <a:pPr marL="285750" indent="-285750">
              <a:buFont typeface="Arial" panose="020B0604020202020204" pitchFamily="34" charset="0"/>
              <a:buChar char="•"/>
            </a:pPr>
            <a:r>
              <a:rPr lang="da-DK" dirty="0"/>
              <a:t>Disse skal følge Energistyrelsens retningslinjer for måleprogrammer.</a:t>
            </a:r>
          </a:p>
        </p:txBody>
      </p:sp>
    </p:spTree>
    <p:extLst>
      <p:ext uri="{BB962C8B-B14F-4D97-AF65-F5344CB8AC3E}">
        <p14:creationId xmlns:p14="http://schemas.microsoft.com/office/powerpoint/2010/main" val="15612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0751-42FA-CE17-A451-B71EEDE5B98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C00F6DC-37CE-90DC-B01B-101F3120BCE0}"/>
              </a:ext>
            </a:extLst>
          </p:cNvPr>
          <p:cNvSpPr>
            <a:spLocks noGrp="1"/>
          </p:cNvSpPr>
          <p:nvPr>
            <p:ph type="title"/>
          </p:nvPr>
        </p:nvSpPr>
        <p:spPr/>
        <p:txBody>
          <a:bodyPr/>
          <a:lstStyle/>
          <a:p>
            <a:r>
              <a:rPr lang="da-DK" dirty="0"/>
              <a:t>Undervandsstøj</a:t>
            </a:r>
          </a:p>
        </p:txBody>
      </p:sp>
      <p:sp>
        <p:nvSpPr>
          <p:cNvPr id="5" name="TextBox 4">
            <a:extLst>
              <a:ext uri="{FF2B5EF4-FFF2-40B4-BE49-F238E27FC236}">
                <a16:creationId xmlns:a16="http://schemas.microsoft.com/office/drawing/2014/main" id="{D8C4A404-FFA1-A6A6-786A-BA6CB243A573}"/>
              </a:ext>
            </a:extLst>
          </p:cNvPr>
          <p:cNvSpPr txBox="1"/>
          <p:nvPr/>
        </p:nvSpPr>
        <p:spPr>
          <a:xfrm>
            <a:off x="359400" y="1492859"/>
            <a:ext cx="8667549" cy="923330"/>
          </a:xfrm>
          <a:prstGeom prst="rect">
            <a:avLst/>
          </a:prstGeom>
          <a:noFill/>
        </p:spPr>
        <p:txBody>
          <a:bodyPr wrap="square" rtlCol="0">
            <a:spAutoFit/>
          </a:bodyPr>
          <a:lstStyle/>
          <a:p>
            <a:r>
              <a:rPr lang="da-DK" b="1" dirty="0"/>
              <a:t>Konstruktionsfase:</a:t>
            </a:r>
            <a:endParaRPr lang="da-DK" dirty="0"/>
          </a:p>
          <a:p>
            <a:pPr marL="285750" indent="-285750">
              <a:buFont typeface="Arial" panose="020B0604020202020204" pitchFamily="34" charset="0"/>
              <a:buChar char="•"/>
            </a:pPr>
            <a:r>
              <a:rPr lang="da-DK" dirty="0"/>
              <a:t>Såfremt der skal rammes, skal ”</a:t>
            </a:r>
            <a:r>
              <a:rPr lang="da-DK" i="1" dirty="0"/>
              <a:t>Guideline for </a:t>
            </a:r>
            <a:r>
              <a:rPr lang="da-DK" i="1" dirty="0" err="1"/>
              <a:t>underwater</a:t>
            </a:r>
            <a:r>
              <a:rPr lang="da-DK" i="1" dirty="0"/>
              <a:t> </a:t>
            </a:r>
            <a:r>
              <a:rPr lang="da-DK" i="1" dirty="0" err="1"/>
              <a:t>noise</a:t>
            </a:r>
            <a:r>
              <a:rPr lang="da-DK" i="1" dirty="0"/>
              <a:t> - Installation of </a:t>
            </a:r>
            <a:r>
              <a:rPr lang="da-DK" i="1" dirty="0" err="1"/>
              <a:t>impact</a:t>
            </a:r>
            <a:r>
              <a:rPr lang="da-DK" i="1" dirty="0"/>
              <a:t> or </a:t>
            </a:r>
            <a:r>
              <a:rPr lang="da-DK" i="1" dirty="0" err="1"/>
              <a:t>vibratory</a:t>
            </a:r>
            <a:r>
              <a:rPr lang="da-DK" i="1" dirty="0"/>
              <a:t> driven piles</a:t>
            </a:r>
            <a:r>
              <a:rPr lang="da-DK" dirty="0"/>
              <a:t>” (Energistyrelsen, 2023) følges.</a:t>
            </a:r>
          </a:p>
        </p:txBody>
      </p:sp>
      <p:pic>
        <p:nvPicPr>
          <p:cNvPr id="6" name="Picture 2" descr="Der kan trækkes langt mere strøm ud af vindmøllerne med hjælp fra kunstig  intelligens - Finans">
            <a:extLst>
              <a:ext uri="{FF2B5EF4-FFF2-40B4-BE49-F238E27FC236}">
                <a16:creationId xmlns:a16="http://schemas.microsoft.com/office/drawing/2014/main" id="{13317736-0B39-D145-7F33-93E2C40E7C6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523251" y="2628900"/>
            <a:ext cx="5802755" cy="38691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0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8915-54AB-8CB0-8EF4-5525054614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7D247-8BF0-74F6-4606-5C46F52FBF6A}"/>
              </a:ext>
            </a:extLst>
          </p:cNvPr>
          <p:cNvSpPr txBox="1"/>
          <p:nvPr/>
        </p:nvSpPr>
        <p:spPr>
          <a:xfrm>
            <a:off x="362716" y="1494734"/>
            <a:ext cx="9158971" cy="5857694"/>
          </a:xfrm>
          <a:prstGeom prst="rect">
            <a:avLst/>
          </a:prstGeom>
          <a:noFill/>
        </p:spPr>
        <p:txBody>
          <a:bodyPr wrap="square" rtlCol="0">
            <a:spAutoFit/>
          </a:bodyPr>
          <a:lstStyle/>
          <a:p>
            <a:pPr>
              <a:lnSpc>
                <a:spcPct val="150000"/>
              </a:lnSpc>
            </a:pPr>
            <a:r>
              <a:rPr lang="da-DK" b="1" dirty="0"/>
              <a:t>Driftsfase</a:t>
            </a:r>
            <a:r>
              <a:rPr lang="da-DK" dirty="0"/>
              <a:t>:</a:t>
            </a:r>
          </a:p>
          <a:p>
            <a:pPr marL="285750" indent="-285750">
              <a:lnSpc>
                <a:spcPct val="150000"/>
              </a:lnSpc>
              <a:buFont typeface="Arial" panose="020B0604020202020204" pitchFamily="34" charset="0"/>
              <a:buChar char="•"/>
            </a:pPr>
            <a:r>
              <a:rPr lang="da-DK" dirty="0"/>
              <a:t>Minimum to sæt transekt-målinger for to repræsentative vindmøller, hvor der for hver vindmølle placeres minimum 4 målepositioner i forskellige afstande til vindmøllen.</a:t>
            </a:r>
          </a:p>
          <a:p>
            <a:pPr marL="285750" indent="-285750">
              <a:lnSpc>
                <a:spcPct val="150000"/>
              </a:lnSpc>
              <a:buFont typeface="Arial" panose="020B0604020202020204" pitchFamily="34" charset="0"/>
              <a:buChar char="•"/>
            </a:pPr>
            <a:r>
              <a:rPr lang="da-DK" dirty="0"/>
              <a:t>Møllen skal stå i yderkanten af rækkerne af møller.</a:t>
            </a:r>
          </a:p>
          <a:p>
            <a:pPr marL="285750" indent="-285750">
              <a:lnSpc>
                <a:spcPct val="150000"/>
              </a:lnSpc>
              <a:buFont typeface="Arial" panose="020B0604020202020204" pitchFamily="34" charset="0"/>
              <a:buChar char="•"/>
            </a:pPr>
            <a:r>
              <a:rPr lang="da-DK" dirty="0"/>
              <a:t>En målestation i midten af parken med lige stor afstand til de nærmeste møller.</a:t>
            </a:r>
          </a:p>
          <a:p>
            <a:pPr marL="285750" indent="-285750">
              <a:lnSpc>
                <a:spcPct val="150000"/>
              </a:lnSpc>
              <a:buFont typeface="Arial" panose="020B0604020202020204" pitchFamily="34" charset="0"/>
              <a:buChar char="•"/>
            </a:pPr>
            <a:r>
              <a:rPr lang="da-DK" dirty="0"/>
              <a:t>Hvis der indenfor 5 km er et Natura 2000 område med havpattedyr på udpegningsgrundlaget, skal der lægges en målestation, hvor der er </a:t>
            </a:r>
          </a:p>
          <a:p>
            <a:pPr>
              <a:lnSpc>
                <a:spcPct val="150000"/>
              </a:lnSpc>
            </a:pPr>
            <a:r>
              <a:rPr lang="da-DK" dirty="0"/>
              <a:t>     kortest afstand mellem de to områder.</a:t>
            </a:r>
          </a:p>
          <a:p>
            <a:pPr marL="285750" indent="-285750">
              <a:lnSpc>
                <a:spcPct val="150000"/>
              </a:lnSpc>
              <a:buFont typeface="Arial" panose="020B0604020202020204" pitchFamily="34" charset="0"/>
              <a:buChar char="•"/>
            </a:pPr>
            <a:r>
              <a:rPr lang="da-DK" dirty="0"/>
              <a:t>Optagelser skal foretages kontinuert over minimum 6 uger, i område/</a:t>
            </a:r>
          </a:p>
          <a:p>
            <a:pPr>
              <a:lnSpc>
                <a:spcPct val="150000"/>
              </a:lnSpc>
            </a:pPr>
            <a:r>
              <a:rPr lang="da-DK" dirty="0"/>
              <a:t>     periode uden vedligeholdelsesarbejde.</a:t>
            </a:r>
          </a:p>
          <a:p>
            <a:pPr marL="285750" indent="-285750">
              <a:lnSpc>
                <a:spcPct val="150000"/>
              </a:lnSpc>
              <a:buFont typeface="Arial" panose="020B0604020202020204" pitchFamily="34" charset="0"/>
              <a:buChar char="•"/>
            </a:pPr>
            <a:r>
              <a:rPr lang="da-DK" dirty="0"/>
              <a:t>Møller indenfor 5 km skal være i normal drift.</a:t>
            </a:r>
          </a:p>
          <a:p>
            <a:pPr marL="285750" indent="-285750">
              <a:lnSpc>
                <a:spcPct val="150000"/>
              </a:lnSpc>
              <a:buFont typeface="Arial" panose="020B0604020202020204" pitchFamily="34" charset="0"/>
              <a:buChar char="•"/>
            </a:pPr>
            <a:r>
              <a:rPr lang="da-DK" dirty="0" err="1"/>
              <a:t>Duty</a:t>
            </a:r>
            <a:r>
              <a:rPr lang="da-DK" dirty="0"/>
              <a:t> </a:t>
            </a:r>
            <a:r>
              <a:rPr lang="da-DK" dirty="0" err="1"/>
              <a:t>cycle</a:t>
            </a:r>
            <a:r>
              <a:rPr lang="da-DK" dirty="0"/>
              <a:t> skal være 100%.</a:t>
            </a:r>
          </a:p>
          <a:p>
            <a:pPr marL="285750" indent="-285750">
              <a:lnSpc>
                <a:spcPct val="150000"/>
              </a:lnSpc>
              <a:buFont typeface="Arial" panose="020B0604020202020204" pitchFamily="34" charset="0"/>
              <a:buChar char="•"/>
            </a:pPr>
            <a:endParaRPr lang="da-DK" dirty="0"/>
          </a:p>
          <a:p>
            <a:pPr marL="285750" indent="-285750">
              <a:lnSpc>
                <a:spcPct val="150000"/>
              </a:lnSpc>
              <a:buFont typeface="Arial" panose="020B0604020202020204" pitchFamily="34" charset="0"/>
              <a:buChar char="•"/>
            </a:pPr>
            <a:endParaRPr lang="da-DK" dirty="0"/>
          </a:p>
        </p:txBody>
      </p:sp>
      <p:sp>
        <p:nvSpPr>
          <p:cNvPr id="9" name="Title 8">
            <a:extLst>
              <a:ext uri="{FF2B5EF4-FFF2-40B4-BE49-F238E27FC236}">
                <a16:creationId xmlns:a16="http://schemas.microsoft.com/office/drawing/2014/main" id="{1DD6C53D-FB63-FCD8-0195-D55B78AB727D}"/>
              </a:ext>
            </a:extLst>
          </p:cNvPr>
          <p:cNvSpPr>
            <a:spLocks noGrp="1"/>
          </p:cNvSpPr>
          <p:nvPr>
            <p:ph type="title"/>
          </p:nvPr>
        </p:nvSpPr>
        <p:spPr/>
        <p:txBody>
          <a:bodyPr/>
          <a:lstStyle/>
          <a:p>
            <a:r>
              <a:rPr lang="da-DK"/>
              <a:t>Undervandsstøj</a:t>
            </a:r>
          </a:p>
        </p:txBody>
      </p:sp>
      <p:pic>
        <p:nvPicPr>
          <p:cNvPr id="8" name="Picture 7" descr="A row of wind turbines in the ocean&#10;&#10;AI-generated content may be incorrect.">
            <a:extLst>
              <a:ext uri="{FF2B5EF4-FFF2-40B4-BE49-F238E27FC236}">
                <a16:creationId xmlns:a16="http://schemas.microsoft.com/office/drawing/2014/main" id="{99FE166A-596C-1D12-169F-C7594092B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317" y="204853"/>
            <a:ext cx="2399930" cy="1799948"/>
          </a:xfrm>
          <a:prstGeom prst="rect">
            <a:avLst/>
          </a:prstGeom>
          <a:ln w="19050">
            <a:solidFill>
              <a:schemeClr val="tx1"/>
            </a:solidFill>
          </a:ln>
        </p:spPr>
      </p:pic>
      <p:pic>
        <p:nvPicPr>
          <p:cNvPr id="10" name="Picture 9">
            <a:extLst>
              <a:ext uri="{FF2B5EF4-FFF2-40B4-BE49-F238E27FC236}">
                <a16:creationId xmlns:a16="http://schemas.microsoft.com/office/drawing/2014/main" id="{6F3AB486-1175-6F49-0147-79167696D56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58467" y="3667540"/>
            <a:ext cx="4421958" cy="3123601"/>
          </a:xfrm>
          <a:prstGeom prst="rect">
            <a:avLst/>
          </a:prstGeom>
          <a:noFill/>
          <a:ln>
            <a:noFill/>
          </a:ln>
        </p:spPr>
      </p:pic>
      <p:sp>
        <p:nvSpPr>
          <p:cNvPr id="11" name="Oval 10">
            <a:extLst>
              <a:ext uri="{FF2B5EF4-FFF2-40B4-BE49-F238E27FC236}">
                <a16:creationId xmlns:a16="http://schemas.microsoft.com/office/drawing/2014/main" id="{C1C9101F-0C71-A4F4-0004-A87DCA3B4635}"/>
              </a:ext>
            </a:extLst>
          </p:cNvPr>
          <p:cNvSpPr/>
          <p:nvPr/>
        </p:nvSpPr>
        <p:spPr>
          <a:xfrm rot="2261884">
            <a:off x="9186889" y="4654347"/>
            <a:ext cx="397934" cy="203200"/>
          </a:xfrm>
          <a:prstGeom prst="ellipse">
            <a:avLst/>
          </a:prstGeom>
          <a:noFill/>
          <a:ln w="222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04E2E73C-7E6C-E41A-3075-DD494700F0AF}"/>
              </a:ext>
            </a:extLst>
          </p:cNvPr>
          <p:cNvSpPr/>
          <p:nvPr/>
        </p:nvSpPr>
        <p:spPr>
          <a:xfrm rot="3899179">
            <a:off x="9349799" y="5957170"/>
            <a:ext cx="397934" cy="203200"/>
          </a:xfrm>
          <a:prstGeom prst="ellipse">
            <a:avLst/>
          </a:prstGeom>
          <a:noFill/>
          <a:ln w="222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Star: 5 Points 12">
            <a:extLst>
              <a:ext uri="{FF2B5EF4-FFF2-40B4-BE49-F238E27FC236}">
                <a16:creationId xmlns:a16="http://schemas.microsoft.com/office/drawing/2014/main" id="{982DC5BC-C059-F439-37AE-CC627EB2CBF0}"/>
              </a:ext>
            </a:extLst>
          </p:cNvPr>
          <p:cNvSpPr/>
          <p:nvPr/>
        </p:nvSpPr>
        <p:spPr>
          <a:xfrm>
            <a:off x="9539170" y="5333449"/>
            <a:ext cx="179185" cy="17890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Star: 5 Points 3">
            <a:extLst>
              <a:ext uri="{FF2B5EF4-FFF2-40B4-BE49-F238E27FC236}">
                <a16:creationId xmlns:a16="http://schemas.microsoft.com/office/drawing/2014/main" id="{6310D598-AF7E-282A-1027-1DE57342FF70}"/>
              </a:ext>
            </a:extLst>
          </p:cNvPr>
          <p:cNvSpPr/>
          <p:nvPr/>
        </p:nvSpPr>
        <p:spPr>
          <a:xfrm>
            <a:off x="8734090" y="4779103"/>
            <a:ext cx="179185" cy="17890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75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1" grpId="0" animBg="1"/>
      <p:bldP spid="12" grpId="0" animBg="1"/>
      <p:bldP spid="1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822FA8-27C6-9CE6-3A98-5A75C5BD246A}"/>
              </a:ext>
            </a:extLst>
          </p:cNvPr>
          <p:cNvSpPr>
            <a:spLocks noGrp="1"/>
          </p:cNvSpPr>
          <p:nvPr>
            <p:ph type="sldNum" sz="quarter" idx="4"/>
          </p:nvPr>
        </p:nvSpPr>
        <p:spPr/>
        <p:txBody>
          <a:bodyPr/>
          <a:lstStyle/>
          <a:p>
            <a:fld id="{24C8C45C-947F-4981-8B3F-4F32E973C901}" type="slidenum">
              <a:rPr lang="en-GB" smtClean="0"/>
              <a:pPr/>
              <a:t>29</a:t>
            </a:fld>
            <a:endParaRPr lang="en-GB" dirty="0"/>
          </a:p>
        </p:txBody>
      </p:sp>
      <p:sp>
        <p:nvSpPr>
          <p:cNvPr id="3" name="Title 2">
            <a:extLst>
              <a:ext uri="{FF2B5EF4-FFF2-40B4-BE49-F238E27FC236}">
                <a16:creationId xmlns:a16="http://schemas.microsoft.com/office/drawing/2014/main" id="{1F82D397-0287-FFC0-C239-FE1AE911DAC1}"/>
              </a:ext>
            </a:extLst>
          </p:cNvPr>
          <p:cNvSpPr>
            <a:spLocks noGrp="1"/>
          </p:cNvSpPr>
          <p:nvPr>
            <p:ph type="title"/>
          </p:nvPr>
        </p:nvSpPr>
        <p:spPr/>
        <p:txBody>
          <a:bodyPr/>
          <a:lstStyle/>
          <a:p>
            <a:r>
              <a:rPr lang="da-DK" dirty="0"/>
              <a:t>Undervandsstøj</a:t>
            </a:r>
          </a:p>
        </p:txBody>
      </p:sp>
      <p:pic>
        <p:nvPicPr>
          <p:cNvPr id="4" name="Picture 3">
            <a:extLst>
              <a:ext uri="{FF2B5EF4-FFF2-40B4-BE49-F238E27FC236}">
                <a16:creationId xmlns:a16="http://schemas.microsoft.com/office/drawing/2014/main" id="{80EEE0C6-6E77-AC00-BEB5-6248E8649FC8}"/>
              </a:ext>
            </a:extLst>
          </p:cNvPr>
          <p:cNvPicPr>
            <a:picLocks noChangeAspect="1"/>
          </p:cNvPicPr>
          <p:nvPr/>
        </p:nvPicPr>
        <p:blipFill>
          <a:blip r:embed="rId2"/>
          <a:stretch>
            <a:fillRect/>
          </a:stretch>
        </p:blipFill>
        <p:spPr>
          <a:xfrm>
            <a:off x="1602596" y="1918088"/>
            <a:ext cx="8607596" cy="3519605"/>
          </a:xfrm>
          <a:prstGeom prst="rect">
            <a:avLst/>
          </a:prstGeom>
        </p:spPr>
      </p:pic>
      <p:sp>
        <p:nvSpPr>
          <p:cNvPr id="5" name="Rectangle: Rounded Corners 4">
            <a:extLst>
              <a:ext uri="{FF2B5EF4-FFF2-40B4-BE49-F238E27FC236}">
                <a16:creationId xmlns:a16="http://schemas.microsoft.com/office/drawing/2014/main" id="{829226B3-CCA3-70F5-1D30-C119C88BAB1D}"/>
              </a:ext>
            </a:extLst>
          </p:cNvPr>
          <p:cNvSpPr/>
          <p:nvPr/>
        </p:nvSpPr>
        <p:spPr>
          <a:xfrm>
            <a:off x="1602596" y="3677478"/>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D8696D1E-9722-01A9-4837-22C3EA226D47}"/>
              </a:ext>
            </a:extLst>
          </p:cNvPr>
          <p:cNvPicPr>
            <a:picLocks noChangeAspect="1"/>
          </p:cNvPicPr>
          <p:nvPr/>
        </p:nvPicPr>
        <p:blipFill>
          <a:blip r:embed="rId3"/>
          <a:stretch>
            <a:fillRect/>
          </a:stretch>
        </p:blipFill>
        <p:spPr>
          <a:xfrm>
            <a:off x="764586" y="1225105"/>
            <a:ext cx="10662828" cy="4407790"/>
          </a:xfrm>
          <a:prstGeom prst="rect">
            <a:avLst/>
          </a:prstGeom>
        </p:spPr>
      </p:pic>
    </p:spTree>
    <p:extLst>
      <p:ext uri="{BB962C8B-B14F-4D97-AF65-F5344CB8AC3E}">
        <p14:creationId xmlns:p14="http://schemas.microsoft.com/office/powerpoint/2010/main" val="6231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C60BD-0782-1060-206B-C49C455D495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612739C-8639-3BF9-9511-5BBA802F8252}"/>
              </a:ext>
            </a:extLst>
          </p:cNvPr>
          <p:cNvSpPr>
            <a:spLocks noGrp="1"/>
          </p:cNvSpPr>
          <p:nvPr>
            <p:ph type="title"/>
          </p:nvPr>
        </p:nvSpPr>
        <p:spPr/>
        <p:txBody>
          <a:bodyPr/>
          <a:lstStyle/>
          <a:p>
            <a:r>
              <a:rPr lang="da-DK" dirty="0"/>
              <a:t>Indledning</a:t>
            </a:r>
          </a:p>
        </p:txBody>
      </p:sp>
      <p:sp>
        <p:nvSpPr>
          <p:cNvPr id="11" name="TextBox 10">
            <a:extLst>
              <a:ext uri="{FF2B5EF4-FFF2-40B4-BE49-F238E27FC236}">
                <a16:creationId xmlns:a16="http://schemas.microsoft.com/office/drawing/2014/main" id="{67E573F2-9C7F-890A-D333-6CE3E7AC8D45}"/>
              </a:ext>
            </a:extLst>
          </p:cNvPr>
          <p:cNvSpPr txBox="1"/>
          <p:nvPr/>
        </p:nvSpPr>
        <p:spPr>
          <a:xfrm>
            <a:off x="359400" y="1412130"/>
            <a:ext cx="7823135" cy="2949205"/>
          </a:xfrm>
          <a:prstGeom prst="rect">
            <a:avLst/>
          </a:prstGeom>
          <a:noFill/>
        </p:spPr>
        <p:txBody>
          <a:bodyPr wrap="square" rtlCol="0">
            <a:spAutoFit/>
          </a:bodyPr>
          <a:lstStyle/>
          <a:p>
            <a:pPr>
              <a:lnSpc>
                <a:spcPct val="150000"/>
              </a:lnSpc>
            </a:pPr>
            <a:r>
              <a:rPr lang="da-DK" b="1" u="sng" dirty="0"/>
              <a:t>Inspiration</a:t>
            </a:r>
          </a:p>
          <a:p>
            <a:pPr marL="285750" indent="-285750">
              <a:lnSpc>
                <a:spcPct val="150000"/>
              </a:lnSpc>
              <a:buFont typeface="Arial" panose="020B0604020202020204" pitchFamily="34" charset="0"/>
              <a:buChar char="•"/>
            </a:pPr>
            <a:r>
              <a:rPr lang="da-DK" dirty="0"/>
              <a:t>NOVANA og tekniske anvisninger</a:t>
            </a:r>
          </a:p>
          <a:p>
            <a:pPr marL="285750" indent="-285750">
              <a:lnSpc>
                <a:spcPct val="150000"/>
              </a:lnSpc>
              <a:buFont typeface="Arial" panose="020B0604020202020204" pitchFamily="34" charset="0"/>
              <a:buChar char="•"/>
            </a:pPr>
            <a:r>
              <a:rPr lang="da-DK" dirty="0"/>
              <a:t>HELCOMS anbefalinger</a:t>
            </a:r>
          </a:p>
          <a:p>
            <a:pPr marL="285750" indent="-285750">
              <a:lnSpc>
                <a:spcPct val="150000"/>
              </a:lnSpc>
              <a:buFont typeface="Arial" panose="020B0604020202020204" pitchFamily="34" charset="0"/>
              <a:buChar char="•"/>
            </a:pPr>
            <a:r>
              <a:rPr lang="da-DK" dirty="0"/>
              <a:t>Den tyske effektovervågning StUK4</a:t>
            </a:r>
          </a:p>
          <a:p>
            <a:pPr marL="285750" indent="-285750">
              <a:lnSpc>
                <a:spcPct val="150000"/>
              </a:lnSpc>
              <a:buFont typeface="Arial" panose="020B0604020202020204" pitchFamily="34" charset="0"/>
              <a:buChar char="•"/>
            </a:pPr>
            <a:r>
              <a:rPr lang="da-DK" dirty="0"/>
              <a:t>Nyere undersøgelser i danske havvindmølleparker</a:t>
            </a:r>
          </a:p>
          <a:p>
            <a:pPr marL="285750" indent="-285750">
              <a:lnSpc>
                <a:spcPct val="150000"/>
              </a:lnSpc>
              <a:buFont typeface="Arial" panose="020B0604020202020204" pitchFamily="34" charset="0"/>
              <a:buChar char="•"/>
            </a:pPr>
            <a:endParaRPr lang="da-DK" dirty="0"/>
          </a:p>
          <a:p>
            <a:pPr>
              <a:lnSpc>
                <a:spcPct val="150000"/>
              </a:lnSpc>
            </a:pPr>
            <a:r>
              <a:rPr lang="da-DK" dirty="0"/>
              <a:t>Formålet er at gøre data sammenlignelige</a:t>
            </a:r>
          </a:p>
        </p:txBody>
      </p:sp>
      <p:pic>
        <p:nvPicPr>
          <p:cNvPr id="3" name="Picture 2" descr="Long shot of several wind turbines in the ocean&#10;&#10;AI-generated content may be incorrect.">
            <a:extLst>
              <a:ext uri="{FF2B5EF4-FFF2-40B4-BE49-F238E27FC236}">
                <a16:creationId xmlns:a16="http://schemas.microsoft.com/office/drawing/2014/main" id="{EE364D3B-DCF6-CB65-08CC-E222A07F94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4763" y="265236"/>
            <a:ext cx="3620621" cy="4827494"/>
          </a:xfrm>
          <a:prstGeom prst="rect">
            <a:avLst/>
          </a:prstGeom>
        </p:spPr>
      </p:pic>
    </p:spTree>
    <p:extLst>
      <p:ext uri="{BB962C8B-B14F-4D97-AF65-F5344CB8AC3E}">
        <p14:creationId xmlns:p14="http://schemas.microsoft.com/office/powerpoint/2010/main" val="1387246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A4D5-24DC-E0D0-AA07-1EA166D0E250}"/>
            </a:ext>
          </a:extLst>
        </p:cNvPr>
        <p:cNvGrpSpPr/>
        <p:nvPr/>
      </p:nvGrpSpPr>
      <p:grpSpPr>
        <a:xfrm>
          <a:off x="0" y="0"/>
          <a:ext cx="0" cy="0"/>
          <a:chOff x="0" y="0"/>
          <a:chExt cx="0" cy="0"/>
        </a:xfrm>
      </p:grpSpPr>
      <p:pic>
        <p:nvPicPr>
          <p:cNvPr id="10242" name="Picture 2" descr="Ålegræs og vandmiljøet - Danmarks miljøtilstand">
            <a:extLst>
              <a:ext uri="{FF2B5EF4-FFF2-40B4-BE49-F238E27FC236}">
                <a16:creationId xmlns:a16="http://schemas.microsoft.com/office/drawing/2014/main" id="{EA80B0A2-DB68-0899-9CBD-09AC6AF17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4704" cy="690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56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9FD4-F17B-B3D9-388D-EFCEE4F715B9}"/>
              </a:ext>
            </a:extLst>
          </p:cNvPr>
          <p:cNvSpPr>
            <a:spLocks noGrp="1"/>
          </p:cNvSpPr>
          <p:nvPr>
            <p:ph type="title"/>
          </p:nvPr>
        </p:nvSpPr>
        <p:spPr/>
        <p:txBody>
          <a:bodyPr/>
          <a:lstStyle/>
          <a:p>
            <a:r>
              <a:rPr lang="da-DK" dirty="0"/>
              <a:t>Bundflora og -fauna</a:t>
            </a:r>
          </a:p>
        </p:txBody>
      </p:sp>
      <p:pic>
        <p:nvPicPr>
          <p:cNvPr id="5" name="Picture 4" descr="A close-up of plants under water&#10;&#10;Description automatically generated">
            <a:extLst>
              <a:ext uri="{FF2B5EF4-FFF2-40B4-BE49-F238E27FC236}">
                <a16:creationId xmlns:a16="http://schemas.microsoft.com/office/drawing/2014/main" id="{4D387DD6-F4B1-67F7-EA19-5633E88707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816975" y="11112"/>
            <a:ext cx="3375025" cy="4646295"/>
          </a:xfrm>
          <a:prstGeom prst="rect">
            <a:avLst/>
          </a:prstGeom>
          <a:ln>
            <a:noFill/>
          </a:ln>
          <a:extLst>
            <a:ext uri="{53640926-AAD7-44D8-BBD7-CCE9431645EC}">
              <a14:shadowObscured xmlns:a14="http://schemas.microsoft.com/office/drawing/2010/main"/>
            </a:ext>
          </a:extLst>
        </p:spPr>
      </p:pic>
      <p:pic>
        <p:nvPicPr>
          <p:cNvPr id="6" name="Picture 5" descr="A group of sea urchins on a rocky beach&#10;&#10;Description automatically generated">
            <a:extLst>
              <a:ext uri="{FF2B5EF4-FFF2-40B4-BE49-F238E27FC236}">
                <a16:creationId xmlns:a16="http://schemas.microsoft.com/office/drawing/2014/main" id="{BCD27B1C-7434-0D7F-388E-BD49173BED09}"/>
              </a:ext>
            </a:extLst>
          </p:cNvPr>
          <p:cNvPicPr>
            <a:picLocks noChangeAspect="1"/>
          </p:cNvPicPr>
          <p:nvPr/>
        </p:nvPicPr>
        <p:blipFill rotWithShape="1">
          <a:blip r:embed="rId3"/>
          <a:srcRect t="742" r="4798"/>
          <a:stretch/>
        </p:blipFill>
        <p:spPr bwMode="auto">
          <a:xfrm rot="5400000">
            <a:off x="577486" y="3320687"/>
            <a:ext cx="2959827" cy="411480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0C94ACE-D7FF-F20C-5F50-F780507CFA80}"/>
              </a:ext>
            </a:extLst>
          </p:cNvPr>
          <p:cNvSpPr txBox="1"/>
          <p:nvPr/>
        </p:nvSpPr>
        <p:spPr>
          <a:xfrm>
            <a:off x="359400" y="1412130"/>
            <a:ext cx="8655391" cy="2395207"/>
          </a:xfrm>
          <a:prstGeom prst="rect">
            <a:avLst/>
          </a:prstGeom>
          <a:noFill/>
        </p:spPr>
        <p:txBody>
          <a:bodyPr wrap="square" rtlCol="0">
            <a:spAutoFit/>
          </a:bodyPr>
          <a:lstStyle/>
          <a:p>
            <a:r>
              <a:rPr lang="da-DK" b="1" u="sng" dirty="0"/>
              <a:t>Introduktion</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Fasthæftede og løst liggende makroalger og rodfæstede planter (flora)</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Fasthæftede og kravlende dyr som lever oven på havbunden (</a:t>
            </a:r>
            <a:r>
              <a:rPr lang="da-DK" altLang="da-DK" dirty="0" err="1">
                <a:ea typeface="Segoe UI" panose="020B0502040204020203" pitchFamily="34" charset="0"/>
                <a:cs typeface="Times New Roman" panose="02020603050405020304" pitchFamily="18" charset="0"/>
              </a:rPr>
              <a:t>epifauna</a:t>
            </a:r>
            <a:r>
              <a:rPr lang="da-DK" altLang="da-DK" dirty="0">
                <a:ea typeface="Segoe UI" panose="020B0502040204020203" pitchFamily="34" charset="0"/>
                <a:cs typeface="Times New Roman" panose="02020603050405020304" pitchFamily="18" charset="0"/>
              </a:rPr>
              <a:t>)</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Dyr der lever nedgravet i havbundens sedimenter (</a:t>
            </a:r>
            <a:r>
              <a:rPr lang="da-DK" altLang="da-DK" dirty="0" err="1">
                <a:ea typeface="Segoe UI" panose="020B0502040204020203" pitchFamily="34" charset="0"/>
                <a:cs typeface="Times New Roman" panose="02020603050405020304" pitchFamily="18" charset="0"/>
              </a:rPr>
              <a:t>infauna</a:t>
            </a:r>
            <a:r>
              <a:rPr lang="da-DK" altLang="da-DK" dirty="0">
                <a:ea typeface="Segoe UI" panose="020B0502040204020203" pitchFamily="34" charset="0"/>
                <a:cs typeface="Times New Roman" panose="02020603050405020304" pitchFamily="18" charset="0"/>
              </a:rPr>
              <a:t>)</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Overvågning gennemføres om foråret mellem 1. april-15. maj  og efteråret mellem 1. september-15. oktober i de relevante faser.</a:t>
            </a:r>
          </a:p>
        </p:txBody>
      </p:sp>
    </p:spTree>
    <p:extLst>
      <p:ext uri="{BB962C8B-B14F-4D97-AF65-F5344CB8AC3E}">
        <p14:creationId xmlns:p14="http://schemas.microsoft.com/office/powerpoint/2010/main" val="29551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17B8-67DD-19BA-F957-88A420498BF2}"/>
              </a:ext>
            </a:extLst>
          </p:cNvPr>
          <p:cNvSpPr>
            <a:spLocks noGrp="1"/>
          </p:cNvSpPr>
          <p:nvPr>
            <p:ph type="title"/>
          </p:nvPr>
        </p:nvSpPr>
        <p:spPr/>
        <p:txBody>
          <a:bodyPr/>
          <a:lstStyle/>
          <a:p>
            <a:r>
              <a:rPr lang="da-DK" dirty="0"/>
              <a:t>Bundflora og fauna</a:t>
            </a:r>
          </a:p>
        </p:txBody>
      </p:sp>
      <p:pic>
        <p:nvPicPr>
          <p:cNvPr id="2051" name="Picture 1">
            <a:extLst>
              <a:ext uri="{FF2B5EF4-FFF2-40B4-BE49-F238E27FC236}">
                <a16:creationId xmlns:a16="http://schemas.microsoft.com/office/drawing/2014/main" id="{71C51E1D-9229-F461-AAD0-3995EAC38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75" y="4124325"/>
            <a:ext cx="3667125" cy="2733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F6B101-670B-9B86-2D4B-0ABB1E9FA969}"/>
              </a:ext>
            </a:extLst>
          </p:cNvPr>
          <p:cNvSpPr txBox="1"/>
          <p:nvPr/>
        </p:nvSpPr>
        <p:spPr>
          <a:xfrm>
            <a:off x="359400" y="1412130"/>
            <a:ext cx="8655391" cy="4057201"/>
          </a:xfrm>
          <a:prstGeom prst="rect">
            <a:avLst/>
          </a:prstGeom>
          <a:noFill/>
        </p:spPr>
        <p:txBody>
          <a:bodyPr wrap="square" rtlCol="0">
            <a:spAutoFit/>
          </a:bodyPr>
          <a:lstStyle/>
          <a:p>
            <a:r>
              <a:rPr lang="da-DK" b="1" u="sng" dirty="0"/>
              <a:t>Overvågning</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Anvendte metoder tager i det omfang det er muligt udgangspunkt i gældende tekniske anvisninger.</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Prøvetagningen tilrettelægges </a:t>
            </a:r>
            <a:r>
              <a:rPr lang="da-DK" altLang="da-DK" dirty="0" err="1">
                <a:ea typeface="Segoe UI" panose="020B0502040204020203" pitchFamily="34" charset="0"/>
                <a:cs typeface="Times New Roman" panose="02020603050405020304" pitchFamily="18" charset="0"/>
              </a:rPr>
              <a:t>udfra</a:t>
            </a:r>
            <a:r>
              <a:rPr lang="da-DK" altLang="da-DK" dirty="0">
                <a:ea typeface="Segoe UI" panose="020B0502040204020203" pitchFamily="34" charset="0"/>
                <a:cs typeface="Times New Roman" panose="02020603050405020304" pitchFamily="18" charset="0"/>
              </a:rPr>
              <a:t> </a:t>
            </a:r>
            <a:r>
              <a:rPr lang="da-DK" altLang="da-DK" dirty="0" err="1">
                <a:ea typeface="Segoe UI" panose="020B0502040204020203" pitchFamily="34" charset="0"/>
                <a:cs typeface="Times New Roman" panose="02020603050405020304" pitchFamily="18" charset="0"/>
              </a:rPr>
              <a:t>random</a:t>
            </a:r>
            <a:r>
              <a:rPr lang="da-DK" altLang="da-DK" dirty="0">
                <a:ea typeface="Segoe UI" panose="020B0502040204020203" pitchFamily="34" charset="0"/>
                <a:cs typeface="Times New Roman" panose="02020603050405020304" pitchFamily="18" charset="0"/>
              </a:rPr>
              <a:t> </a:t>
            </a:r>
            <a:r>
              <a:rPr lang="da-DK" altLang="da-DK" dirty="0" err="1">
                <a:ea typeface="Segoe UI" panose="020B0502040204020203" pitchFamily="34" charset="0"/>
                <a:cs typeface="Times New Roman" panose="02020603050405020304" pitchFamily="18" charset="0"/>
              </a:rPr>
              <a:t>stratified</a:t>
            </a:r>
            <a:r>
              <a:rPr lang="da-DK" altLang="da-DK" dirty="0">
                <a:ea typeface="Segoe UI" panose="020B0502040204020203" pitchFamily="34" charset="0"/>
                <a:cs typeface="Times New Roman" panose="02020603050405020304" pitchFamily="18" charset="0"/>
              </a:rPr>
              <a:t> konceptet, så det dækker et områdes sammensætning og heterogenitet (dybde, substratsammensætning mv.)</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Hård bund, inkl. fundamenter og erosionsbeskyttelse overvåges med Video/ROV</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Prøvetagning i blødbundshabitater foretages med HAPS. Tillader substratsammensætningen ikke dette, anvendes van Veen grab eller </a:t>
            </a:r>
            <a:r>
              <a:rPr lang="da-DK" altLang="da-DK" dirty="0" err="1">
                <a:ea typeface="Segoe UI" panose="020B0502040204020203" pitchFamily="34" charset="0"/>
                <a:cs typeface="Times New Roman" panose="02020603050405020304" pitchFamily="18" charset="0"/>
              </a:rPr>
              <a:t>vibro</a:t>
            </a:r>
            <a:r>
              <a:rPr lang="da-DK" altLang="da-DK" dirty="0">
                <a:ea typeface="Segoe UI" panose="020B0502040204020203" pitchFamily="34" charset="0"/>
                <a:cs typeface="Times New Roman" panose="02020603050405020304" pitchFamily="18" charset="0"/>
              </a:rPr>
              <a:t>-</a:t>
            </a:r>
          </a:p>
          <a:p>
            <a:pPr>
              <a:lnSpc>
                <a:spcPct val="150000"/>
              </a:lnSpc>
            </a:pPr>
            <a:r>
              <a:rPr lang="da-DK" altLang="da-DK" dirty="0">
                <a:ea typeface="Segoe UI" panose="020B0502040204020203" pitchFamily="34" charset="0"/>
                <a:cs typeface="Times New Roman" panose="02020603050405020304" pitchFamily="18" charset="0"/>
              </a:rPr>
              <a:t>     haps.</a:t>
            </a:r>
          </a:p>
        </p:txBody>
      </p:sp>
    </p:spTree>
    <p:extLst>
      <p:ext uri="{BB962C8B-B14F-4D97-AF65-F5344CB8AC3E}">
        <p14:creationId xmlns:p14="http://schemas.microsoft.com/office/powerpoint/2010/main" val="22134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E8ED-800C-07DC-559E-D17DB6E3A2A4}"/>
              </a:ext>
            </a:extLst>
          </p:cNvPr>
          <p:cNvSpPr>
            <a:spLocks noGrp="1"/>
          </p:cNvSpPr>
          <p:nvPr>
            <p:ph type="title"/>
          </p:nvPr>
        </p:nvSpPr>
        <p:spPr/>
        <p:txBody>
          <a:bodyPr/>
          <a:lstStyle/>
          <a:p>
            <a:r>
              <a:rPr lang="da-DK" dirty="0"/>
              <a:t>Bundflora og fauna</a:t>
            </a:r>
          </a:p>
        </p:txBody>
      </p:sp>
      <p:sp>
        <p:nvSpPr>
          <p:cNvPr id="4" name="TextBox 3">
            <a:extLst>
              <a:ext uri="{FF2B5EF4-FFF2-40B4-BE49-F238E27FC236}">
                <a16:creationId xmlns:a16="http://schemas.microsoft.com/office/drawing/2014/main" id="{FFDF0FD4-AC16-5596-B06F-52CB34CB76F9}"/>
              </a:ext>
            </a:extLst>
          </p:cNvPr>
          <p:cNvSpPr txBox="1"/>
          <p:nvPr/>
        </p:nvSpPr>
        <p:spPr>
          <a:xfrm>
            <a:off x="359400" y="1412130"/>
            <a:ext cx="8655391" cy="3226204"/>
          </a:xfrm>
          <a:prstGeom prst="rect">
            <a:avLst/>
          </a:prstGeom>
          <a:noFill/>
        </p:spPr>
        <p:txBody>
          <a:bodyPr wrap="square" rtlCol="0">
            <a:spAutoFit/>
          </a:bodyPr>
          <a:lstStyle/>
          <a:p>
            <a:r>
              <a:rPr lang="da-DK" b="1" u="sng" dirty="0"/>
              <a:t>Analyseparametre</a:t>
            </a:r>
          </a:p>
          <a:p>
            <a:pPr marL="285750" indent="-285750">
              <a:lnSpc>
                <a:spcPct val="150000"/>
              </a:lnSpc>
              <a:buFont typeface="Arial" panose="020B0604020202020204" pitchFamily="34" charset="0"/>
              <a:buChar char="•"/>
            </a:pPr>
            <a:r>
              <a:rPr lang="da-DK" dirty="0"/>
              <a:t>Sammensætning og diversitet af arter (separat for flora og fauna). </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Artsspecifik </a:t>
            </a:r>
            <a:r>
              <a:rPr lang="da-DK" altLang="da-DK" dirty="0" err="1">
                <a:ea typeface="Segoe UI" panose="020B0502040204020203" pitchFamily="34" charset="0"/>
                <a:cs typeface="Times New Roman" panose="02020603050405020304" pitchFamily="18" charset="0"/>
              </a:rPr>
              <a:t>abundans</a:t>
            </a:r>
            <a:r>
              <a:rPr lang="da-DK" altLang="da-DK" dirty="0">
                <a:ea typeface="Segoe UI" panose="020B0502040204020203" pitchFamily="34" charset="0"/>
                <a:cs typeface="Times New Roman" panose="02020603050405020304" pitchFamily="18" charset="0"/>
              </a:rPr>
              <a:t>, biomasse og individtæthed (blødbundsfauna).</a:t>
            </a:r>
          </a:p>
          <a:p>
            <a:pPr marL="285750" indent="-285750">
              <a:lnSpc>
                <a:spcPct val="150000"/>
              </a:lnSpc>
              <a:buFont typeface="Arial" panose="020B0604020202020204" pitchFamily="34" charset="0"/>
              <a:buChar char="•"/>
            </a:pPr>
            <a:r>
              <a:rPr lang="nb-NO" altLang="da-DK" dirty="0">
                <a:ea typeface="Segoe UI" panose="020B0502040204020203" pitchFamily="34" charset="0"/>
                <a:cs typeface="Times New Roman" panose="02020603050405020304" pitchFamily="18" charset="0"/>
              </a:rPr>
              <a:t>Biologisk tilstand for </a:t>
            </a:r>
            <a:r>
              <a:rPr lang="nb-NO" altLang="da-DK" dirty="0" err="1">
                <a:ea typeface="Segoe UI" panose="020B0502040204020203" pitchFamily="34" charset="0"/>
                <a:cs typeface="Times New Roman" panose="02020603050405020304" pitchFamily="18" charset="0"/>
              </a:rPr>
              <a:t>blødbundsfauna</a:t>
            </a:r>
            <a:r>
              <a:rPr lang="nb-NO" altLang="da-DK" dirty="0">
                <a:ea typeface="Segoe UI" panose="020B0502040204020203" pitchFamily="34" charset="0"/>
                <a:cs typeface="Times New Roman" panose="02020603050405020304" pitchFamily="18" charset="0"/>
              </a:rPr>
              <a:t> (DKI).</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Substratspecifik eller overordnet dækningsgrad (hhv. flora og fauna).</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Ændringer i ovenstående analyseparametre danner grundlag for vurderingen af, en havvindmølleparks effekt på bundflora og –fauna.</a:t>
            </a:r>
          </a:p>
          <a:p>
            <a:pPr>
              <a:lnSpc>
                <a:spcPct val="150000"/>
              </a:lnSpc>
            </a:pPr>
            <a:endParaRPr lang="da-DK" altLang="da-DK" dirty="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5307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6F09-749D-C474-7DBD-938DFF94663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CA40D33-C203-596E-26BC-51B9DEE9E4AC}"/>
              </a:ext>
            </a:extLst>
          </p:cNvPr>
          <p:cNvSpPr>
            <a:spLocks noGrp="1"/>
          </p:cNvSpPr>
          <p:nvPr>
            <p:ph type="title"/>
          </p:nvPr>
        </p:nvSpPr>
        <p:spPr/>
        <p:txBody>
          <a:bodyPr/>
          <a:lstStyle/>
          <a:p>
            <a:r>
              <a:rPr lang="da-DK" dirty="0"/>
              <a:t>Bundflora og fauna</a:t>
            </a:r>
          </a:p>
        </p:txBody>
      </p:sp>
      <p:sp>
        <p:nvSpPr>
          <p:cNvPr id="11" name="TextBox 10">
            <a:extLst>
              <a:ext uri="{FF2B5EF4-FFF2-40B4-BE49-F238E27FC236}">
                <a16:creationId xmlns:a16="http://schemas.microsoft.com/office/drawing/2014/main" id="{981C371A-59C3-FB43-B9D0-62AEDEB834CC}"/>
              </a:ext>
            </a:extLst>
          </p:cNvPr>
          <p:cNvSpPr txBox="1"/>
          <p:nvPr/>
        </p:nvSpPr>
        <p:spPr>
          <a:xfrm>
            <a:off x="359400" y="1412130"/>
            <a:ext cx="11473200" cy="369332"/>
          </a:xfrm>
          <a:prstGeom prst="rect">
            <a:avLst/>
          </a:prstGeom>
          <a:noFill/>
        </p:spPr>
        <p:txBody>
          <a:bodyPr wrap="square" rtlCol="0">
            <a:spAutoFit/>
          </a:bodyPr>
          <a:lstStyle/>
          <a:p>
            <a:r>
              <a:rPr lang="da-DK" b="1" u="sng" dirty="0"/>
              <a:t>Tidslinje</a:t>
            </a:r>
          </a:p>
        </p:txBody>
      </p:sp>
      <p:pic>
        <p:nvPicPr>
          <p:cNvPr id="2" name="Picture 1">
            <a:extLst>
              <a:ext uri="{FF2B5EF4-FFF2-40B4-BE49-F238E27FC236}">
                <a16:creationId xmlns:a16="http://schemas.microsoft.com/office/drawing/2014/main" id="{2C3CEB8F-B853-0FAE-FBD3-C5462BDF0E26}"/>
              </a:ext>
            </a:extLst>
          </p:cNvPr>
          <p:cNvPicPr>
            <a:picLocks noChangeAspect="1"/>
          </p:cNvPicPr>
          <p:nvPr/>
        </p:nvPicPr>
        <p:blipFill>
          <a:blip r:embed="rId2"/>
          <a:stretch>
            <a:fillRect/>
          </a:stretch>
        </p:blipFill>
        <p:spPr>
          <a:xfrm>
            <a:off x="1205030" y="2683405"/>
            <a:ext cx="8607596" cy="3519605"/>
          </a:xfrm>
          <a:prstGeom prst="rect">
            <a:avLst/>
          </a:prstGeom>
        </p:spPr>
      </p:pic>
      <p:sp>
        <p:nvSpPr>
          <p:cNvPr id="4" name="Rectangle: Rounded Corners 3">
            <a:extLst>
              <a:ext uri="{FF2B5EF4-FFF2-40B4-BE49-F238E27FC236}">
                <a16:creationId xmlns:a16="http://schemas.microsoft.com/office/drawing/2014/main" id="{3C44CB5E-3FD5-E16B-1602-1830BD1AB64F}"/>
              </a:ext>
            </a:extLst>
          </p:cNvPr>
          <p:cNvSpPr/>
          <p:nvPr/>
        </p:nvSpPr>
        <p:spPr>
          <a:xfrm>
            <a:off x="1215889" y="5936981"/>
            <a:ext cx="8587409" cy="248479"/>
          </a:xfrm>
          <a:prstGeom prst="roundRect">
            <a:avLst/>
          </a:prstGeom>
          <a:noFill/>
          <a:ln w="38100">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14191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CDB-6CD0-D8C3-9681-127975E53FC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6CFB5DB-9C01-2048-E7FB-E000C3D11D43}"/>
              </a:ext>
            </a:extLst>
          </p:cNvPr>
          <p:cNvGrpSpPr/>
          <p:nvPr/>
        </p:nvGrpSpPr>
        <p:grpSpPr>
          <a:xfrm>
            <a:off x="-178904" y="0"/>
            <a:ext cx="12702208" cy="7076661"/>
            <a:chOff x="5393709" y="2658268"/>
            <a:chExt cx="6667500" cy="3553739"/>
          </a:xfrm>
        </p:grpSpPr>
        <p:pic>
          <p:nvPicPr>
            <p:cNvPr id="3" name="Picture 4" descr="Stillehavsøsters. Foto: Dansk Skaldyrcenter">
              <a:extLst>
                <a:ext uri="{FF2B5EF4-FFF2-40B4-BE49-F238E27FC236}">
                  <a16:creationId xmlns:a16="http://schemas.microsoft.com/office/drawing/2014/main" id="{0C8224B5-C537-D302-E6CE-760D79B9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709" y="2658268"/>
              <a:ext cx="666750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39D05F-7904-95BD-080E-051DF6ABBF57}"/>
                </a:ext>
              </a:extLst>
            </p:cNvPr>
            <p:cNvSpPr txBox="1"/>
            <p:nvPr/>
          </p:nvSpPr>
          <p:spPr>
            <a:xfrm>
              <a:off x="5393709" y="5842675"/>
              <a:ext cx="5960091" cy="369332"/>
            </a:xfrm>
            <a:prstGeom prst="rect">
              <a:avLst/>
            </a:prstGeom>
            <a:noFill/>
          </p:spPr>
          <p:txBody>
            <a:bodyPr wrap="square" rtlCol="0">
              <a:spAutoFit/>
            </a:bodyPr>
            <a:lstStyle/>
            <a:p>
              <a:r>
                <a:rPr lang="da-DK" dirty="0">
                  <a:solidFill>
                    <a:schemeClr val="bg1"/>
                  </a:solidFill>
                </a:rPr>
                <a:t>Stillehavsøsters. Foto: Dansk Skaldyrcenter</a:t>
              </a:r>
            </a:p>
          </p:txBody>
        </p:sp>
      </p:grpSp>
    </p:spTree>
    <p:extLst>
      <p:ext uri="{BB962C8B-B14F-4D97-AF65-F5344CB8AC3E}">
        <p14:creationId xmlns:p14="http://schemas.microsoft.com/office/powerpoint/2010/main" val="340831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2D8F-B380-24B9-A314-4A042669F4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836295-DD27-3F80-9066-6BEE192330BA}"/>
              </a:ext>
            </a:extLst>
          </p:cNvPr>
          <p:cNvSpPr txBox="1"/>
          <p:nvPr/>
        </p:nvSpPr>
        <p:spPr>
          <a:xfrm>
            <a:off x="359400" y="1412130"/>
            <a:ext cx="9649304" cy="2395207"/>
          </a:xfrm>
          <a:prstGeom prst="rect">
            <a:avLst/>
          </a:prstGeom>
          <a:noFill/>
        </p:spPr>
        <p:txBody>
          <a:bodyPr wrap="square" rtlCol="0">
            <a:spAutoFit/>
          </a:bodyPr>
          <a:lstStyle/>
          <a:p>
            <a:r>
              <a:rPr lang="da-DK" b="1" u="sng" dirty="0"/>
              <a:t>Arter</a:t>
            </a:r>
          </a:p>
          <a:p>
            <a:pPr marL="285750" indent="-285750">
              <a:lnSpc>
                <a:spcPct val="150000"/>
              </a:lnSpc>
              <a:buFont typeface="Arial" panose="020B0604020202020204" pitchFamily="34" charset="0"/>
              <a:buChar char="•"/>
            </a:pPr>
            <a:r>
              <a:rPr lang="da-DK" dirty="0"/>
              <a:t>Fokus på organismegrupper der formodes at kunne drage fordel af opførelsen af havvindmølleparker og relaterede strukturer. </a:t>
            </a:r>
          </a:p>
          <a:p>
            <a:pPr marL="285750" indent="-285750">
              <a:lnSpc>
                <a:spcPct val="150000"/>
              </a:lnSpc>
              <a:buFont typeface="Arial" panose="020B0604020202020204" pitchFamily="34" charset="0"/>
              <a:buChar char="•"/>
            </a:pPr>
            <a:r>
              <a:rPr lang="da-DK" dirty="0"/>
              <a:t>Grupperne omfatter fisk, hvirvelløse bunddyr (bundfauna) og vegetation (bundflora). </a:t>
            </a:r>
          </a:p>
          <a:p>
            <a:pPr marL="285750" indent="-285750">
              <a:lnSpc>
                <a:spcPct val="150000"/>
              </a:lnSpc>
              <a:buFont typeface="Arial" panose="020B0604020202020204" pitchFamily="34" charset="0"/>
              <a:buChar char="•"/>
            </a:pPr>
            <a:r>
              <a:rPr lang="da-DK" dirty="0"/>
              <a:t>Sammensætning og diversitet af arter vurderes (separat for flora og fauna). </a:t>
            </a:r>
          </a:p>
          <a:p>
            <a:pPr>
              <a:lnSpc>
                <a:spcPct val="150000"/>
              </a:lnSpc>
            </a:pPr>
            <a:endParaRPr lang="da-DK" altLang="da-DK" dirty="0">
              <a:ea typeface="Segoe UI" panose="020B0502040204020203"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B571D21B-D9AF-B323-CEC9-1F1227412C56}"/>
              </a:ext>
            </a:extLst>
          </p:cNvPr>
          <p:cNvSpPr>
            <a:spLocks noGrp="1"/>
          </p:cNvSpPr>
          <p:nvPr>
            <p:ph type="title"/>
          </p:nvPr>
        </p:nvSpPr>
        <p:spPr/>
        <p:txBody>
          <a:bodyPr/>
          <a:lstStyle/>
          <a:p>
            <a:r>
              <a:rPr lang="da-DK" dirty="0"/>
              <a:t>Ikke-Hjemmehørende arter</a:t>
            </a:r>
          </a:p>
        </p:txBody>
      </p:sp>
      <p:grpSp>
        <p:nvGrpSpPr>
          <p:cNvPr id="7" name="Group 6">
            <a:extLst>
              <a:ext uri="{FF2B5EF4-FFF2-40B4-BE49-F238E27FC236}">
                <a16:creationId xmlns:a16="http://schemas.microsoft.com/office/drawing/2014/main" id="{A6C54ADA-33D5-1DDF-F389-F62AED9A8537}"/>
              </a:ext>
            </a:extLst>
          </p:cNvPr>
          <p:cNvGrpSpPr/>
          <p:nvPr/>
        </p:nvGrpSpPr>
        <p:grpSpPr>
          <a:xfrm>
            <a:off x="5675243" y="3429000"/>
            <a:ext cx="6505234" cy="3419111"/>
            <a:chOff x="5393709" y="3294373"/>
            <a:chExt cx="6786768" cy="3553739"/>
          </a:xfrm>
        </p:grpSpPr>
        <p:pic>
          <p:nvPicPr>
            <p:cNvPr id="3076" name="Picture 4" descr="Stillehavsøsters. Foto: Dansk Skaldyrcenter">
              <a:extLst>
                <a:ext uri="{FF2B5EF4-FFF2-40B4-BE49-F238E27FC236}">
                  <a16:creationId xmlns:a16="http://schemas.microsoft.com/office/drawing/2014/main" id="{7EB499A1-8EE2-0F46-7A37-6AC744310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977" y="3294373"/>
              <a:ext cx="6667500" cy="3552825"/>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4178C6-5178-75B8-C375-F11ABF4FABCA}"/>
                </a:ext>
              </a:extLst>
            </p:cNvPr>
            <p:cNvSpPr txBox="1"/>
            <p:nvPr/>
          </p:nvSpPr>
          <p:spPr>
            <a:xfrm>
              <a:off x="5393709" y="6478780"/>
              <a:ext cx="5960091" cy="369332"/>
            </a:xfrm>
            <a:prstGeom prst="rect">
              <a:avLst/>
            </a:prstGeom>
            <a:noFill/>
          </p:spPr>
          <p:txBody>
            <a:bodyPr wrap="square" rtlCol="0">
              <a:spAutoFit/>
            </a:bodyPr>
            <a:lstStyle/>
            <a:p>
              <a:r>
                <a:rPr lang="da-DK" dirty="0">
                  <a:solidFill>
                    <a:schemeClr val="bg1"/>
                  </a:solidFill>
                </a:rPr>
                <a:t>Stillehavsøsters. Foto: Dansk Skaldyrcenter</a:t>
              </a:r>
            </a:p>
          </p:txBody>
        </p:sp>
      </p:grpSp>
    </p:spTree>
    <p:extLst>
      <p:ext uri="{BB962C8B-B14F-4D97-AF65-F5344CB8AC3E}">
        <p14:creationId xmlns:p14="http://schemas.microsoft.com/office/powerpoint/2010/main" val="27390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EA0E-8C2A-02D8-447C-B2E0DA271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30F65-93E8-77D8-C47E-897CD672A865}"/>
              </a:ext>
            </a:extLst>
          </p:cNvPr>
          <p:cNvSpPr>
            <a:spLocks noGrp="1"/>
          </p:cNvSpPr>
          <p:nvPr>
            <p:ph type="title"/>
          </p:nvPr>
        </p:nvSpPr>
        <p:spPr/>
        <p:txBody>
          <a:bodyPr/>
          <a:lstStyle/>
          <a:p>
            <a:r>
              <a:rPr lang="da-DK" dirty="0"/>
              <a:t>Ikke-Hjemmehørende arter</a:t>
            </a:r>
          </a:p>
        </p:txBody>
      </p:sp>
      <p:sp>
        <p:nvSpPr>
          <p:cNvPr id="7" name="TextBox 6">
            <a:extLst>
              <a:ext uri="{FF2B5EF4-FFF2-40B4-BE49-F238E27FC236}">
                <a16:creationId xmlns:a16="http://schemas.microsoft.com/office/drawing/2014/main" id="{2FB733D3-F013-FBF1-0108-B8B1A6686B5F}"/>
              </a:ext>
            </a:extLst>
          </p:cNvPr>
          <p:cNvSpPr txBox="1"/>
          <p:nvPr/>
        </p:nvSpPr>
        <p:spPr>
          <a:xfrm>
            <a:off x="359399" y="1412130"/>
            <a:ext cx="10166139" cy="1702710"/>
          </a:xfrm>
          <a:prstGeom prst="rect">
            <a:avLst/>
          </a:prstGeom>
          <a:noFill/>
        </p:spPr>
        <p:txBody>
          <a:bodyPr wrap="square" rtlCol="0">
            <a:spAutoFit/>
          </a:bodyPr>
          <a:lstStyle/>
          <a:p>
            <a:r>
              <a:rPr lang="da-DK" b="1" u="sng" dirty="0"/>
              <a:t>Prøvetagningsprogram</a:t>
            </a:r>
          </a:p>
          <a:p>
            <a:pPr marL="285750" indent="-285750">
              <a:lnSpc>
                <a:spcPct val="150000"/>
              </a:lnSpc>
              <a:buFont typeface="Arial" panose="020B0604020202020204" pitchFamily="34" charset="0"/>
              <a:buChar char="•"/>
            </a:pPr>
            <a:r>
              <a:rPr lang="da-DK" dirty="0"/>
              <a:t>Ikke-hjemmehørende arter overvåges iflg. Datablad for fisk og Datablad for Bundflora og- Fauna</a:t>
            </a:r>
          </a:p>
          <a:p>
            <a:pPr marL="285750" indent="-285750">
              <a:buFont typeface="Arial" panose="020B0604020202020204" pitchFamily="34" charset="0"/>
              <a:buChar char="•"/>
            </a:pPr>
            <a:r>
              <a:rPr lang="da-DK" dirty="0"/>
              <a:t>Den ovennævnte undersøgelser suppleres med udlægning af begroningsplader og artsspecifik </a:t>
            </a:r>
            <a:r>
              <a:rPr lang="da-DK" dirty="0" err="1"/>
              <a:t>eDNA</a:t>
            </a:r>
            <a:r>
              <a:rPr lang="da-DK" dirty="0"/>
              <a:t>-overvågning (</a:t>
            </a:r>
            <a:r>
              <a:rPr lang="da-DK" dirty="0" err="1"/>
              <a:t>qPCR</a:t>
            </a:r>
            <a:r>
              <a:rPr lang="da-DK" dirty="0"/>
              <a:t>)</a:t>
            </a:r>
          </a:p>
          <a:p>
            <a:pPr>
              <a:lnSpc>
                <a:spcPct val="150000"/>
              </a:lnSpc>
            </a:pPr>
            <a:endParaRPr lang="da-DK" altLang="da-DK" dirty="0">
              <a:ea typeface="Segoe UI" panose="020B0502040204020203" pitchFamily="34" charset="0"/>
              <a:cs typeface="Times New Roman" panose="02020603050405020304" pitchFamily="18" charset="0"/>
            </a:endParaRPr>
          </a:p>
        </p:txBody>
      </p:sp>
      <p:pic>
        <p:nvPicPr>
          <p:cNvPr id="27650" name="Picture 2" descr="Marin bundflora og -dyr | Vejdirektoratet">
            <a:extLst>
              <a:ext uri="{FF2B5EF4-FFF2-40B4-BE49-F238E27FC236}">
                <a16:creationId xmlns:a16="http://schemas.microsoft.com/office/drawing/2014/main" id="{A9C82F78-27C2-A0E6-8304-BE76B07396C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271591" y="3546024"/>
            <a:ext cx="4969497" cy="331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FC53-E83C-5DBB-E5BD-95F2A9A9E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301F0-9F64-B091-572D-95D76E33ECBA}"/>
              </a:ext>
            </a:extLst>
          </p:cNvPr>
          <p:cNvSpPr>
            <a:spLocks noGrp="1"/>
          </p:cNvSpPr>
          <p:nvPr>
            <p:ph type="title"/>
          </p:nvPr>
        </p:nvSpPr>
        <p:spPr/>
        <p:txBody>
          <a:bodyPr/>
          <a:lstStyle/>
          <a:p>
            <a:r>
              <a:rPr lang="da-DK" dirty="0"/>
              <a:t>Ikke-Hjemmehørende arter</a:t>
            </a:r>
          </a:p>
        </p:txBody>
      </p:sp>
      <p:sp>
        <p:nvSpPr>
          <p:cNvPr id="5" name="TextBox 4">
            <a:extLst>
              <a:ext uri="{FF2B5EF4-FFF2-40B4-BE49-F238E27FC236}">
                <a16:creationId xmlns:a16="http://schemas.microsoft.com/office/drawing/2014/main" id="{364F90CE-DAAE-B061-FBF7-CCDF056F36B9}"/>
              </a:ext>
            </a:extLst>
          </p:cNvPr>
          <p:cNvSpPr txBox="1"/>
          <p:nvPr/>
        </p:nvSpPr>
        <p:spPr>
          <a:xfrm>
            <a:off x="359400" y="1412130"/>
            <a:ext cx="9649304" cy="2395207"/>
          </a:xfrm>
          <a:prstGeom prst="rect">
            <a:avLst/>
          </a:prstGeom>
          <a:noFill/>
        </p:spPr>
        <p:txBody>
          <a:bodyPr wrap="square" rtlCol="0">
            <a:spAutoFit/>
          </a:bodyPr>
          <a:lstStyle/>
          <a:p>
            <a:r>
              <a:rPr lang="da-DK" b="1" u="sng" dirty="0"/>
              <a:t>Analyseparametre for vurdering af påvirkning </a:t>
            </a:r>
          </a:p>
          <a:p>
            <a:pPr marL="285750" indent="-285750">
              <a:lnSpc>
                <a:spcPct val="150000"/>
              </a:lnSpc>
              <a:buFont typeface="Arial" panose="020B0604020202020204" pitchFamily="34" charset="0"/>
              <a:buChar char="•"/>
            </a:pPr>
            <a:r>
              <a:rPr lang="da-DK" dirty="0"/>
              <a:t>Registreringer af ikke-hjemmehørende arter gennem undersøgelser beskrevet i datablade for Fisk, og Bundflora og –fauna, analyseres i henhold til disse.</a:t>
            </a:r>
          </a:p>
          <a:p>
            <a:pPr>
              <a:lnSpc>
                <a:spcPct val="150000"/>
              </a:lnSpc>
            </a:pPr>
            <a:endParaRPr lang="da-DK" dirty="0"/>
          </a:p>
          <a:p>
            <a:pPr marL="285750" indent="-285750">
              <a:lnSpc>
                <a:spcPct val="150000"/>
              </a:lnSpc>
              <a:buFont typeface="Arial" panose="020B0604020202020204" pitchFamily="34" charset="0"/>
              <a:buChar char="•"/>
            </a:pPr>
            <a:r>
              <a:rPr lang="da-DK" dirty="0"/>
              <a:t>Registreringer af ikke-hjemmehørende arter på begroningsplader eller med artsspecifik </a:t>
            </a:r>
            <a:r>
              <a:rPr lang="da-DK" dirty="0" err="1"/>
              <a:t>eDNA</a:t>
            </a:r>
            <a:r>
              <a:rPr lang="da-DK" dirty="0"/>
              <a:t>-overvågning, registreres som </a:t>
            </a:r>
            <a:r>
              <a:rPr lang="da-DK" dirty="0" err="1"/>
              <a:t>presence</a:t>
            </a:r>
            <a:r>
              <a:rPr lang="da-DK" dirty="0"/>
              <a:t>/absence.</a:t>
            </a:r>
          </a:p>
        </p:txBody>
      </p:sp>
    </p:spTree>
    <p:extLst>
      <p:ext uri="{BB962C8B-B14F-4D97-AF65-F5344CB8AC3E}">
        <p14:creationId xmlns:p14="http://schemas.microsoft.com/office/powerpoint/2010/main" val="219580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A288-D549-EFA0-C708-8B9210FD5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03E04-845A-8FAB-F0BF-9B9E29908790}"/>
              </a:ext>
            </a:extLst>
          </p:cNvPr>
          <p:cNvSpPr>
            <a:spLocks noGrp="1"/>
          </p:cNvSpPr>
          <p:nvPr>
            <p:ph type="title"/>
          </p:nvPr>
        </p:nvSpPr>
        <p:spPr/>
        <p:txBody>
          <a:bodyPr/>
          <a:lstStyle/>
          <a:p>
            <a:r>
              <a:rPr lang="da-DK" dirty="0"/>
              <a:t>Ikke-Hjemmehørende arter</a:t>
            </a:r>
          </a:p>
        </p:txBody>
      </p:sp>
      <p:sp>
        <p:nvSpPr>
          <p:cNvPr id="5" name="TextBox 4">
            <a:extLst>
              <a:ext uri="{FF2B5EF4-FFF2-40B4-BE49-F238E27FC236}">
                <a16:creationId xmlns:a16="http://schemas.microsoft.com/office/drawing/2014/main" id="{0396F8AA-AD5C-C831-B488-E39176056F13}"/>
              </a:ext>
            </a:extLst>
          </p:cNvPr>
          <p:cNvSpPr txBox="1"/>
          <p:nvPr/>
        </p:nvSpPr>
        <p:spPr>
          <a:xfrm>
            <a:off x="359400" y="1412130"/>
            <a:ext cx="9649304" cy="646331"/>
          </a:xfrm>
          <a:prstGeom prst="rect">
            <a:avLst/>
          </a:prstGeom>
          <a:noFill/>
        </p:spPr>
        <p:txBody>
          <a:bodyPr wrap="square" rtlCol="0">
            <a:spAutoFit/>
          </a:bodyPr>
          <a:lstStyle/>
          <a:p>
            <a:r>
              <a:rPr lang="da-DK" b="1" u="sng" dirty="0"/>
              <a:t>Tidsplan</a:t>
            </a:r>
          </a:p>
          <a:p>
            <a:pPr marL="285750" indent="-285750">
              <a:buFont typeface="Arial" panose="020B0604020202020204" pitchFamily="34" charset="0"/>
              <a:buChar char="•"/>
            </a:pPr>
            <a:r>
              <a:rPr lang="da-DK" dirty="0"/>
              <a:t>Programmet følger datablade for Fisk, og Bundflora og –fauna </a:t>
            </a:r>
          </a:p>
        </p:txBody>
      </p:sp>
      <p:pic>
        <p:nvPicPr>
          <p:cNvPr id="3" name="Picture 2">
            <a:extLst>
              <a:ext uri="{FF2B5EF4-FFF2-40B4-BE49-F238E27FC236}">
                <a16:creationId xmlns:a16="http://schemas.microsoft.com/office/drawing/2014/main" id="{DCA7DC12-7A0A-619C-7D44-C6B022AC0D7C}"/>
              </a:ext>
            </a:extLst>
          </p:cNvPr>
          <p:cNvPicPr>
            <a:picLocks noChangeAspect="1"/>
          </p:cNvPicPr>
          <p:nvPr/>
        </p:nvPicPr>
        <p:blipFill>
          <a:blip r:embed="rId2"/>
          <a:stretch>
            <a:fillRect/>
          </a:stretch>
        </p:blipFill>
        <p:spPr>
          <a:xfrm>
            <a:off x="1205030" y="2683405"/>
            <a:ext cx="8607596" cy="3519605"/>
          </a:xfrm>
          <a:prstGeom prst="rect">
            <a:avLst/>
          </a:prstGeom>
        </p:spPr>
      </p:pic>
      <p:sp>
        <p:nvSpPr>
          <p:cNvPr id="4" name="Rectangle: Rounded Corners 3">
            <a:extLst>
              <a:ext uri="{FF2B5EF4-FFF2-40B4-BE49-F238E27FC236}">
                <a16:creationId xmlns:a16="http://schemas.microsoft.com/office/drawing/2014/main" id="{FDA70389-96A5-BCFB-DA61-06303D4EBDAB}"/>
              </a:ext>
            </a:extLst>
          </p:cNvPr>
          <p:cNvSpPr/>
          <p:nvPr/>
        </p:nvSpPr>
        <p:spPr>
          <a:xfrm>
            <a:off x="1202635" y="5208109"/>
            <a:ext cx="8587409" cy="248479"/>
          </a:xfrm>
          <a:prstGeom prst="roundRect">
            <a:avLst/>
          </a:prstGeom>
          <a:no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Rounded Corners 5">
            <a:extLst>
              <a:ext uri="{FF2B5EF4-FFF2-40B4-BE49-F238E27FC236}">
                <a16:creationId xmlns:a16="http://schemas.microsoft.com/office/drawing/2014/main" id="{04BCB195-341A-D21D-36EC-1020D74AE2A9}"/>
              </a:ext>
            </a:extLst>
          </p:cNvPr>
          <p:cNvSpPr/>
          <p:nvPr/>
        </p:nvSpPr>
        <p:spPr>
          <a:xfrm>
            <a:off x="1225217" y="5944592"/>
            <a:ext cx="8587409" cy="248479"/>
          </a:xfrm>
          <a:prstGeom prst="roundRect">
            <a:avLst/>
          </a:prstGeom>
          <a:no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Rounded Corners 7">
            <a:extLst>
              <a:ext uri="{FF2B5EF4-FFF2-40B4-BE49-F238E27FC236}">
                <a16:creationId xmlns:a16="http://schemas.microsoft.com/office/drawing/2014/main" id="{3EBE56D8-7E78-6DB1-02FB-F1E6801F93D6}"/>
              </a:ext>
            </a:extLst>
          </p:cNvPr>
          <p:cNvSpPr/>
          <p:nvPr/>
        </p:nvSpPr>
        <p:spPr>
          <a:xfrm>
            <a:off x="1218592" y="4695574"/>
            <a:ext cx="8587409" cy="248479"/>
          </a:xfrm>
          <a:prstGeom prst="roundRect">
            <a:avLst/>
          </a:prstGeom>
          <a:noFill/>
          <a:ln w="38100">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400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B52E-2883-8485-D2E8-005C50F9CD2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29FB0B9-742D-0F43-9C0A-DB57F6BD173F}"/>
              </a:ext>
            </a:extLst>
          </p:cNvPr>
          <p:cNvSpPr>
            <a:spLocks noGrp="1"/>
          </p:cNvSpPr>
          <p:nvPr>
            <p:ph type="title"/>
          </p:nvPr>
        </p:nvSpPr>
        <p:spPr/>
        <p:txBody>
          <a:bodyPr/>
          <a:lstStyle/>
          <a:p>
            <a:r>
              <a:rPr lang="da-DK" dirty="0"/>
              <a:t>Indledning</a:t>
            </a:r>
          </a:p>
        </p:txBody>
      </p:sp>
      <p:sp>
        <p:nvSpPr>
          <p:cNvPr id="11" name="TextBox 10">
            <a:extLst>
              <a:ext uri="{FF2B5EF4-FFF2-40B4-BE49-F238E27FC236}">
                <a16:creationId xmlns:a16="http://schemas.microsoft.com/office/drawing/2014/main" id="{F859701A-CE92-30F4-58FD-4174B75D20CB}"/>
              </a:ext>
            </a:extLst>
          </p:cNvPr>
          <p:cNvSpPr txBox="1"/>
          <p:nvPr/>
        </p:nvSpPr>
        <p:spPr>
          <a:xfrm>
            <a:off x="359400" y="1412130"/>
            <a:ext cx="7823135" cy="2533707"/>
          </a:xfrm>
          <a:prstGeom prst="rect">
            <a:avLst/>
          </a:prstGeom>
          <a:noFill/>
        </p:spPr>
        <p:txBody>
          <a:bodyPr wrap="square" rtlCol="0">
            <a:spAutoFit/>
          </a:bodyPr>
          <a:lstStyle/>
          <a:p>
            <a:pPr>
              <a:lnSpc>
                <a:spcPct val="150000"/>
              </a:lnSpc>
            </a:pPr>
            <a:r>
              <a:rPr lang="da-DK" b="1" u="sng" dirty="0"/>
              <a:t>Resultatet</a:t>
            </a:r>
          </a:p>
          <a:p>
            <a:pPr marL="285750" indent="-285750">
              <a:lnSpc>
                <a:spcPct val="150000"/>
              </a:lnSpc>
              <a:buFont typeface="Arial" panose="020B0604020202020204" pitchFamily="34" charset="0"/>
              <a:buChar char="•"/>
            </a:pPr>
            <a:r>
              <a:rPr lang="da-DK" dirty="0"/>
              <a:t>Meget ambitiøst program</a:t>
            </a:r>
          </a:p>
          <a:p>
            <a:pPr marL="285750" indent="-285750">
              <a:lnSpc>
                <a:spcPct val="150000"/>
              </a:lnSpc>
              <a:buFont typeface="Arial" panose="020B0604020202020204" pitchFamily="34" charset="0"/>
              <a:buChar char="•"/>
            </a:pPr>
            <a:r>
              <a:rPr lang="da-DK" dirty="0"/>
              <a:t>Mange fagemner</a:t>
            </a:r>
          </a:p>
          <a:p>
            <a:pPr marL="285750" indent="-285750">
              <a:lnSpc>
                <a:spcPct val="150000"/>
              </a:lnSpc>
              <a:buFont typeface="Arial" panose="020B0604020202020204" pitchFamily="34" charset="0"/>
              <a:buChar char="•"/>
            </a:pPr>
            <a:r>
              <a:rPr lang="da-DK" dirty="0"/>
              <a:t>Lang løbetid på effektovervågningen</a:t>
            </a:r>
          </a:p>
          <a:p>
            <a:pPr marL="285750" indent="-285750">
              <a:lnSpc>
                <a:spcPct val="150000"/>
              </a:lnSpc>
              <a:buFont typeface="Arial" panose="020B0604020202020204" pitchFamily="34" charset="0"/>
              <a:buChar char="•"/>
            </a:pPr>
            <a:r>
              <a:rPr lang="da-DK" dirty="0"/>
              <a:t>Statistisk baseret</a:t>
            </a:r>
          </a:p>
          <a:p>
            <a:pPr marL="285750" indent="-285750">
              <a:lnSpc>
                <a:spcPct val="150000"/>
              </a:lnSpc>
              <a:buFont typeface="Arial" panose="020B0604020202020204" pitchFamily="34" charset="0"/>
              <a:buChar char="•"/>
            </a:pPr>
            <a:r>
              <a:rPr lang="da-DK" dirty="0"/>
              <a:t>Reel mulighed for at opnå ny viden om effekter af </a:t>
            </a:r>
            <a:r>
              <a:rPr lang="da-DK" dirty="0" err="1"/>
              <a:t>havvind</a:t>
            </a:r>
            <a:r>
              <a:rPr lang="da-DK" dirty="0"/>
              <a:t> på havmiljøet</a:t>
            </a:r>
          </a:p>
        </p:txBody>
      </p:sp>
      <p:pic>
        <p:nvPicPr>
          <p:cNvPr id="3" name="Picture 2" descr="Long shot of several wind turbines in the ocean&#10;&#10;AI-generated content may be incorrect.">
            <a:extLst>
              <a:ext uri="{FF2B5EF4-FFF2-40B4-BE49-F238E27FC236}">
                <a16:creationId xmlns:a16="http://schemas.microsoft.com/office/drawing/2014/main" id="{06720657-3E28-3EDD-B3BD-5C9A78F7A8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4763" y="265236"/>
            <a:ext cx="3620621" cy="4827494"/>
          </a:xfrm>
          <a:prstGeom prst="rect">
            <a:avLst/>
          </a:prstGeom>
        </p:spPr>
      </p:pic>
    </p:spTree>
    <p:extLst>
      <p:ext uri="{BB962C8B-B14F-4D97-AF65-F5344CB8AC3E}">
        <p14:creationId xmlns:p14="http://schemas.microsoft.com/office/powerpoint/2010/main" val="560565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EACC8-BF07-60AC-4F49-466817632EEA}"/>
              </a:ext>
            </a:extLst>
          </p:cNvPr>
          <p:cNvSpPr>
            <a:spLocks noGrp="1"/>
          </p:cNvSpPr>
          <p:nvPr>
            <p:ph type="sldNum" sz="quarter" idx="4"/>
          </p:nvPr>
        </p:nvSpPr>
        <p:spPr/>
        <p:txBody>
          <a:bodyPr/>
          <a:lstStyle/>
          <a:p>
            <a:fld id="{24C8C45C-947F-4981-8B3F-4F32E973C901}" type="slidenum">
              <a:rPr lang="en-GB" smtClean="0"/>
              <a:pPr/>
              <a:t>40</a:t>
            </a:fld>
            <a:endParaRPr lang="en-GB" dirty="0"/>
          </a:p>
        </p:txBody>
      </p:sp>
      <p:sp>
        <p:nvSpPr>
          <p:cNvPr id="3" name="Title 2">
            <a:extLst>
              <a:ext uri="{FF2B5EF4-FFF2-40B4-BE49-F238E27FC236}">
                <a16:creationId xmlns:a16="http://schemas.microsoft.com/office/drawing/2014/main" id="{D0E16305-8999-5887-5002-ED7AE42CC432}"/>
              </a:ext>
            </a:extLst>
          </p:cNvPr>
          <p:cNvSpPr>
            <a:spLocks noGrp="1"/>
          </p:cNvSpPr>
          <p:nvPr>
            <p:ph type="title"/>
          </p:nvPr>
        </p:nvSpPr>
        <p:spPr/>
        <p:txBody>
          <a:bodyPr/>
          <a:lstStyle/>
          <a:p>
            <a:endParaRPr lang="da-DK"/>
          </a:p>
        </p:txBody>
      </p:sp>
      <p:pic>
        <p:nvPicPr>
          <p:cNvPr id="5" name="Picture 4">
            <a:extLst>
              <a:ext uri="{FF2B5EF4-FFF2-40B4-BE49-F238E27FC236}">
                <a16:creationId xmlns:a16="http://schemas.microsoft.com/office/drawing/2014/main" id="{2C27F4F9-B05B-76BB-0D93-AEB33704BB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4663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3D7E-73DD-EFA1-D1E1-E70A52F7F4B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29F1149-13AE-6EDA-2A90-D4B7B2A426C3}"/>
              </a:ext>
            </a:extLst>
          </p:cNvPr>
          <p:cNvSpPr>
            <a:spLocks noGrp="1"/>
          </p:cNvSpPr>
          <p:nvPr>
            <p:ph type="title"/>
          </p:nvPr>
        </p:nvSpPr>
        <p:spPr/>
        <p:txBody>
          <a:bodyPr/>
          <a:lstStyle/>
          <a:p>
            <a:r>
              <a:rPr lang="da-DK" dirty="0"/>
              <a:t>Fisk</a:t>
            </a:r>
          </a:p>
        </p:txBody>
      </p:sp>
      <p:sp>
        <p:nvSpPr>
          <p:cNvPr id="11" name="TextBox 10">
            <a:extLst>
              <a:ext uri="{FF2B5EF4-FFF2-40B4-BE49-F238E27FC236}">
                <a16:creationId xmlns:a16="http://schemas.microsoft.com/office/drawing/2014/main" id="{8555BB12-167E-9D41-C197-70704964CF95}"/>
              </a:ext>
            </a:extLst>
          </p:cNvPr>
          <p:cNvSpPr txBox="1"/>
          <p:nvPr/>
        </p:nvSpPr>
        <p:spPr>
          <a:xfrm>
            <a:off x="359399" y="1412130"/>
            <a:ext cx="11726583" cy="2723823"/>
          </a:xfrm>
          <a:prstGeom prst="rect">
            <a:avLst/>
          </a:prstGeom>
          <a:noFill/>
        </p:spPr>
        <p:txBody>
          <a:bodyPr wrap="square" rtlCol="0">
            <a:spAutoFit/>
          </a:bodyPr>
          <a:lstStyle/>
          <a:p>
            <a:pPr>
              <a:lnSpc>
                <a:spcPct val="150000"/>
              </a:lnSpc>
            </a:pPr>
            <a:r>
              <a:rPr lang="da-DK" b="1" u="sng" dirty="0"/>
              <a:t>Metoder</a:t>
            </a:r>
          </a:p>
          <a:p>
            <a:r>
              <a:rPr lang="da-DK" dirty="0"/>
              <a:t>Overvågningen af fiskesamfundet anvender en kombination af garnundersøgelser</a:t>
            </a:r>
          </a:p>
          <a:p>
            <a:r>
              <a:rPr lang="da-DK" dirty="0"/>
              <a:t>og </a:t>
            </a:r>
            <a:r>
              <a:rPr lang="da-DK" dirty="0" err="1"/>
              <a:t>eDNA</a:t>
            </a:r>
            <a:r>
              <a:rPr lang="da-DK" dirty="0"/>
              <a:t>-prøvetagning </a:t>
            </a:r>
          </a:p>
          <a:p>
            <a:endParaRPr lang="da-DK" dirty="0"/>
          </a:p>
          <a:p>
            <a:pPr marL="285750" indent="-285750">
              <a:buFont typeface="Arial" panose="020B0604020202020204" pitchFamily="34" charset="0"/>
              <a:buChar char="•"/>
            </a:pPr>
            <a:r>
              <a:rPr lang="da-DK" dirty="0"/>
              <a:t>Der undersøges i reference og projektområde med BACI tilgangen</a:t>
            </a:r>
          </a:p>
          <a:p>
            <a:endParaRPr lang="da-DK" altLang="da-DK" dirty="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endParaRPr lang="da-DK" altLang="da-DK" dirty="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endParaRPr lang="da-DK" dirty="0"/>
          </a:p>
          <a:p>
            <a:endParaRPr lang="da-DK" dirty="0"/>
          </a:p>
        </p:txBody>
      </p:sp>
      <p:pic>
        <p:nvPicPr>
          <p:cNvPr id="3" name="Picture 2">
            <a:extLst>
              <a:ext uri="{FF2B5EF4-FFF2-40B4-BE49-F238E27FC236}">
                <a16:creationId xmlns:a16="http://schemas.microsoft.com/office/drawing/2014/main" id="{D323FEFB-65C8-795C-B8D7-E7E805EBDFC2}"/>
              </a:ext>
            </a:extLst>
          </p:cNvPr>
          <p:cNvPicPr>
            <a:picLocks noChangeAspect="1"/>
          </p:cNvPicPr>
          <p:nvPr/>
        </p:nvPicPr>
        <p:blipFill>
          <a:blip r:embed="rId2"/>
          <a:srcRect t="14759"/>
          <a:stretch>
            <a:fillRect/>
          </a:stretch>
        </p:blipFill>
        <p:spPr>
          <a:xfrm>
            <a:off x="7136292" y="3429000"/>
            <a:ext cx="5044174" cy="3458864"/>
          </a:xfrm>
          <a:prstGeom prst="rect">
            <a:avLst/>
          </a:prstGeom>
        </p:spPr>
      </p:pic>
    </p:spTree>
    <p:extLst>
      <p:ext uri="{BB962C8B-B14F-4D97-AF65-F5344CB8AC3E}">
        <p14:creationId xmlns:p14="http://schemas.microsoft.com/office/powerpoint/2010/main" val="32829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CDB-6CD0-D8C3-9681-127975E53FC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54DD2E5-64EF-8D39-1E57-145B950A9E2A}"/>
              </a:ext>
            </a:extLst>
          </p:cNvPr>
          <p:cNvSpPr>
            <a:spLocks noGrp="1"/>
          </p:cNvSpPr>
          <p:nvPr>
            <p:ph type="title"/>
          </p:nvPr>
        </p:nvSpPr>
        <p:spPr>
          <a:xfrm>
            <a:off x="359400" y="151570"/>
            <a:ext cx="11473200" cy="533374"/>
          </a:xfrm>
        </p:spPr>
        <p:txBody>
          <a:bodyPr/>
          <a:lstStyle/>
          <a:p>
            <a:r>
              <a:rPr lang="da-DK" dirty="0"/>
              <a:t>Fisk</a:t>
            </a:r>
            <a:r>
              <a:rPr lang="da-DK" b="1" dirty="0"/>
              <a:t/>
            </a:r>
            <a:br>
              <a:rPr lang="da-DK" b="1" dirty="0"/>
            </a:br>
            <a:endParaRPr lang="da-DK" dirty="0"/>
          </a:p>
        </p:txBody>
      </p:sp>
      <p:pic>
        <p:nvPicPr>
          <p:cNvPr id="12" name="Picture 11">
            <a:extLst>
              <a:ext uri="{FF2B5EF4-FFF2-40B4-BE49-F238E27FC236}">
                <a16:creationId xmlns:a16="http://schemas.microsoft.com/office/drawing/2014/main" id="{FB75E415-8860-574A-77A8-E1A0D15D3B3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11748" y="0"/>
            <a:ext cx="2680252" cy="2573531"/>
          </a:xfrm>
          <a:prstGeom prst="rect">
            <a:avLst/>
          </a:prstGeom>
          <a:noFill/>
          <a:ln>
            <a:noFill/>
          </a:ln>
        </p:spPr>
      </p:pic>
      <p:sp>
        <p:nvSpPr>
          <p:cNvPr id="5" name="TextBox 4">
            <a:extLst>
              <a:ext uri="{FF2B5EF4-FFF2-40B4-BE49-F238E27FC236}">
                <a16:creationId xmlns:a16="http://schemas.microsoft.com/office/drawing/2014/main" id="{37763539-8ED4-95B8-D47C-90F12E1FBFFF}"/>
              </a:ext>
            </a:extLst>
          </p:cNvPr>
          <p:cNvSpPr txBox="1"/>
          <p:nvPr/>
        </p:nvSpPr>
        <p:spPr>
          <a:xfrm>
            <a:off x="359400" y="1412130"/>
            <a:ext cx="11473200" cy="5493812"/>
          </a:xfrm>
          <a:prstGeom prst="rect">
            <a:avLst/>
          </a:prstGeom>
          <a:noFill/>
        </p:spPr>
        <p:txBody>
          <a:bodyPr wrap="square" rtlCol="0">
            <a:spAutoFit/>
          </a:bodyPr>
          <a:lstStyle/>
          <a:p>
            <a:r>
              <a:rPr lang="da-DK" b="1" u="sng" dirty="0"/>
              <a:t>Valg og placering af stationer</a:t>
            </a:r>
          </a:p>
          <a:p>
            <a:r>
              <a:rPr lang="da-DK" b="1" i="1" dirty="0"/>
              <a:t>Ukendt placering af de enkelte vindmøller</a:t>
            </a:r>
          </a:p>
          <a:p>
            <a:pPr marL="285750" indent="-285750">
              <a:lnSpc>
                <a:spcPct val="150000"/>
              </a:lnSpc>
              <a:buFont typeface="Arial" panose="020B0604020202020204" pitchFamily="34" charset="0"/>
              <a:buChar char="•"/>
            </a:pPr>
            <a:r>
              <a:rPr lang="da-DK" dirty="0"/>
              <a:t>Moniteringsstationer i baseline placeres i projektområdet ud fra </a:t>
            </a:r>
            <a:r>
              <a:rPr lang="da-DK" dirty="0" err="1"/>
              <a:t>random</a:t>
            </a:r>
            <a:r>
              <a:rPr lang="da-DK" dirty="0"/>
              <a:t> </a:t>
            </a:r>
            <a:r>
              <a:rPr lang="da-DK" dirty="0" err="1"/>
              <a:t>stratified</a:t>
            </a:r>
            <a:r>
              <a:rPr lang="da-DK" dirty="0"/>
              <a:t> </a:t>
            </a:r>
          </a:p>
          <a:p>
            <a:pPr>
              <a:lnSpc>
                <a:spcPct val="150000"/>
              </a:lnSpc>
            </a:pPr>
            <a:r>
              <a:rPr lang="da-DK" dirty="0"/>
              <a:t>     konceptet, så de er repræsentative for de lokale forhold og variation (antal og dominerende habitattyper,    </a:t>
            </a:r>
          </a:p>
          <a:p>
            <a:pPr>
              <a:lnSpc>
                <a:spcPct val="150000"/>
              </a:lnSpc>
            </a:pPr>
            <a:r>
              <a:rPr lang="da-DK" dirty="0"/>
              <a:t>     samt projektstørrelse)</a:t>
            </a:r>
          </a:p>
          <a:p>
            <a:pPr>
              <a:lnSpc>
                <a:spcPct val="150000"/>
              </a:lnSpc>
            </a:pPr>
            <a:endParaRPr lang="da-DK" dirty="0"/>
          </a:p>
          <a:p>
            <a:pPr>
              <a:lnSpc>
                <a:spcPct val="150000"/>
              </a:lnSpc>
            </a:pPr>
            <a:r>
              <a:rPr lang="da-DK" b="1" i="1" dirty="0"/>
              <a:t>Kendt placering af vindmøllerne</a:t>
            </a:r>
          </a:p>
          <a:p>
            <a:pPr marL="285750" indent="-285750">
              <a:lnSpc>
                <a:spcPct val="150000"/>
              </a:lnSpc>
              <a:buFont typeface="Arial" panose="020B0604020202020204" pitchFamily="34" charset="0"/>
              <a:buChar char="•"/>
            </a:pPr>
            <a:r>
              <a:rPr lang="da-DK" dirty="0"/>
              <a:t>Moniteringsstationer fordeleres ud fra </a:t>
            </a:r>
            <a:r>
              <a:rPr lang="da-DK" dirty="0" err="1"/>
              <a:t>random</a:t>
            </a:r>
            <a:r>
              <a:rPr lang="da-DK" dirty="0"/>
              <a:t> </a:t>
            </a:r>
            <a:r>
              <a:rPr lang="da-DK" dirty="0" err="1"/>
              <a:t>stratified</a:t>
            </a:r>
            <a:r>
              <a:rPr lang="da-DK" dirty="0"/>
              <a:t> konceptet efter forekomst af habitattyper i 3 afstandsintervaller til havvindmøllefundamenterne. </a:t>
            </a:r>
          </a:p>
          <a:p>
            <a:pPr marL="285750" indent="-285750">
              <a:lnSpc>
                <a:spcPct val="150000"/>
              </a:lnSpc>
              <a:buFont typeface="Arial" panose="020B0604020202020204" pitchFamily="34" charset="0"/>
              <a:buChar char="•"/>
            </a:pPr>
            <a:r>
              <a:rPr lang="da-DK" dirty="0"/>
              <a:t>Moniteringsstationerne fordeles spredt omkring X møller for at undgå autokorrelation, i afstande på cirka 300 og 600 m ind til stationen ved havvindmølle-fundamentet - afhængig af afstanden mellem vindmøllerne. </a:t>
            </a:r>
          </a:p>
          <a:p>
            <a:pPr marL="285750" indent="-285750">
              <a:lnSpc>
                <a:spcPct val="150000"/>
              </a:lnSpc>
              <a:buFont typeface="Arial" panose="020B0604020202020204" pitchFamily="34" charset="0"/>
              <a:buChar char="•"/>
            </a:pPr>
            <a:r>
              <a:rPr lang="da-DK" dirty="0"/>
              <a:t>Placeringen af stationerne fastholdes efter havvindmølleparken er sat i drift. </a:t>
            </a:r>
          </a:p>
          <a:p>
            <a:pPr>
              <a:lnSpc>
                <a:spcPct val="150000"/>
              </a:lnSpc>
            </a:pPr>
            <a:endParaRPr lang="da-DK" dirty="0"/>
          </a:p>
          <a:p>
            <a:endParaRPr lang="da-DK" dirty="0"/>
          </a:p>
        </p:txBody>
      </p:sp>
    </p:spTree>
    <p:extLst>
      <p:ext uri="{BB962C8B-B14F-4D97-AF65-F5344CB8AC3E}">
        <p14:creationId xmlns:p14="http://schemas.microsoft.com/office/powerpoint/2010/main" val="87815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583A-30AB-1E84-6CA9-EAA774FE3F7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D795AA0-04E7-AB5F-C58B-97916A524B5C}"/>
              </a:ext>
            </a:extLst>
          </p:cNvPr>
          <p:cNvSpPr>
            <a:spLocks noGrp="1"/>
          </p:cNvSpPr>
          <p:nvPr>
            <p:ph type="title"/>
          </p:nvPr>
        </p:nvSpPr>
        <p:spPr>
          <a:xfrm>
            <a:off x="359400" y="151570"/>
            <a:ext cx="11473200" cy="533374"/>
          </a:xfrm>
        </p:spPr>
        <p:txBody>
          <a:bodyPr/>
          <a:lstStyle/>
          <a:p>
            <a:r>
              <a:rPr lang="da-DK" dirty="0"/>
              <a:t>Fisk</a:t>
            </a:r>
            <a:r>
              <a:rPr lang="da-DK" b="1" dirty="0"/>
              <a:t/>
            </a:r>
            <a:br>
              <a:rPr lang="da-DK" b="1" dirty="0"/>
            </a:br>
            <a:endParaRPr lang="da-DK" dirty="0"/>
          </a:p>
        </p:txBody>
      </p:sp>
      <p:sp>
        <p:nvSpPr>
          <p:cNvPr id="5" name="TextBox 4">
            <a:extLst>
              <a:ext uri="{FF2B5EF4-FFF2-40B4-BE49-F238E27FC236}">
                <a16:creationId xmlns:a16="http://schemas.microsoft.com/office/drawing/2014/main" id="{3679CDA5-3971-8CBA-EFFF-410239E8144E}"/>
              </a:ext>
            </a:extLst>
          </p:cNvPr>
          <p:cNvSpPr txBox="1"/>
          <p:nvPr/>
        </p:nvSpPr>
        <p:spPr>
          <a:xfrm>
            <a:off x="359400" y="1412130"/>
            <a:ext cx="11473200" cy="3139321"/>
          </a:xfrm>
          <a:prstGeom prst="rect">
            <a:avLst/>
          </a:prstGeom>
          <a:noFill/>
        </p:spPr>
        <p:txBody>
          <a:bodyPr wrap="square" rtlCol="0">
            <a:spAutoFit/>
          </a:bodyPr>
          <a:lstStyle/>
          <a:p>
            <a:r>
              <a:rPr lang="da-DK" b="1" u="sng" dirty="0"/>
              <a:t>Valg af referencestationer</a:t>
            </a:r>
          </a:p>
          <a:p>
            <a:pPr marL="285750" indent="-285750">
              <a:buFont typeface="Arial" panose="020B0604020202020204" pitchFamily="34" charset="0"/>
              <a:buChar char="•"/>
            </a:pPr>
            <a:r>
              <a:rPr lang="da-DK" dirty="0">
                <a:ea typeface="Arial" panose="020B0604020202020204" pitchFamily="34" charset="0"/>
                <a:cs typeface="Times New Roman" panose="02020603050405020304" pitchFamily="18" charset="0"/>
              </a:rPr>
              <a:t>Der udlægges mellem 5 -13 referencestationer udenfor projektområdet, afhængig af antal habitattyper og størrelsen på projektområdet. </a:t>
            </a:r>
          </a:p>
          <a:p>
            <a:pPr marL="285750" indent="-285750">
              <a:buFont typeface="Arial" panose="020B0604020202020204" pitchFamily="34" charset="0"/>
              <a:buChar char="•"/>
            </a:pPr>
            <a:endParaRPr lang="da-DK" dirty="0">
              <a:ea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r>
              <a:rPr lang="da-DK" dirty="0"/>
              <a:t>Udvælgelsen af referencestationer sker efter en prioritering, hvor det vægtes højt, at stationer i referenceområdet minder så meget som muligt om stationerne i projektområdet.</a:t>
            </a:r>
          </a:p>
          <a:p>
            <a:pPr marL="285750" indent="-285750">
              <a:buFont typeface="Arial" panose="020B0604020202020204" pitchFamily="34" charset="0"/>
              <a:buChar char="•"/>
            </a:pPr>
            <a:endParaRPr lang="da-DK" dirty="0">
              <a:ea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r>
              <a:rPr lang="da-DK" dirty="0"/>
              <a:t>Afstanden fra referencestationerne til selve projektområdet bør være omtrent 10 km, så de er upåvirkede af konstruktionsfasen.</a:t>
            </a:r>
            <a:endParaRPr lang="da-DK" dirty="0">
              <a:ea typeface="Arial" panose="020B0604020202020204" pitchFamily="34" charset="0"/>
              <a:cs typeface="Times New Roman" panose="02020603050405020304" pitchFamily="18" charset="0"/>
            </a:endParaRPr>
          </a:p>
          <a:p>
            <a:endParaRPr lang="da-DK" dirty="0"/>
          </a:p>
          <a:p>
            <a:endParaRPr lang="da-DK" dirty="0"/>
          </a:p>
        </p:txBody>
      </p:sp>
    </p:spTree>
    <p:extLst>
      <p:ext uri="{BB962C8B-B14F-4D97-AF65-F5344CB8AC3E}">
        <p14:creationId xmlns:p14="http://schemas.microsoft.com/office/powerpoint/2010/main" val="37205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4A4D5-24DC-E0D0-AA07-1EA166D0E25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7DA6CCC-8A7C-97F3-6745-A7E72BF302CD}"/>
              </a:ext>
            </a:extLst>
          </p:cNvPr>
          <p:cNvSpPr>
            <a:spLocks noGrp="1"/>
          </p:cNvSpPr>
          <p:nvPr>
            <p:ph type="title"/>
          </p:nvPr>
        </p:nvSpPr>
        <p:spPr>
          <a:xfrm>
            <a:off x="404611" y="137186"/>
            <a:ext cx="11288647" cy="645470"/>
          </a:xfrm>
        </p:spPr>
        <p:txBody>
          <a:bodyPr/>
          <a:lstStyle/>
          <a:p>
            <a:r>
              <a:rPr lang="da-DK" dirty="0"/>
              <a:t>Fisk</a:t>
            </a:r>
            <a:r>
              <a:rPr lang="da-DK" sz="2200" b="1" dirty="0"/>
              <a:t> </a:t>
            </a:r>
            <a:r>
              <a:rPr lang="da-DK" dirty="0"/>
              <a:t>- garnundersøgelser</a:t>
            </a:r>
          </a:p>
        </p:txBody>
      </p:sp>
      <p:grpSp>
        <p:nvGrpSpPr>
          <p:cNvPr id="10" name="Group 9">
            <a:extLst>
              <a:ext uri="{FF2B5EF4-FFF2-40B4-BE49-F238E27FC236}">
                <a16:creationId xmlns:a16="http://schemas.microsoft.com/office/drawing/2014/main" id="{E464D9FB-AC70-E4AB-0585-962AA0E2C0EF}"/>
              </a:ext>
            </a:extLst>
          </p:cNvPr>
          <p:cNvGrpSpPr/>
          <p:nvPr/>
        </p:nvGrpSpPr>
        <p:grpSpPr>
          <a:xfrm>
            <a:off x="612000" y="1431042"/>
            <a:ext cx="6212382" cy="2268315"/>
            <a:chOff x="612000" y="1266656"/>
            <a:chExt cx="6964091" cy="2757563"/>
          </a:xfrm>
        </p:grpSpPr>
        <p:pic>
          <p:nvPicPr>
            <p:cNvPr id="6" name="Picture 5" descr="A diagram of a fence&#10;&#10;Description automatically generated">
              <a:extLst>
                <a:ext uri="{FF2B5EF4-FFF2-40B4-BE49-F238E27FC236}">
                  <a16:creationId xmlns:a16="http://schemas.microsoft.com/office/drawing/2014/main" id="{B2ADAA2C-F277-5283-B4AC-A007FB462698}"/>
                </a:ext>
              </a:extLst>
            </p:cNvPr>
            <p:cNvPicPr>
              <a:picLocks noChangeAspect="1"/>
            </p:cNvPicPr>
            <p:nvPr/>
          </p:nvPicPr>
          <p:blipFill>
            <a:blip r:embed="rId2"/>
            <a:srcRect t="3785"/>
            <a:stretch>
              <a:fillRect/>
            </a:stretch>
          </p:blipFill>
          <p:spPr>
            <a:xfrm>
              <a:off x="612000" y="1266656"/>
              <a:ext cx="6964091" cy="2313630"/>
            </a:xfrm>
            <a:prstGeom prst="rect">
              <a:avLst/>
            </a:prstGeom>
          </p:spPr>
        </p:pic>
        <p:sp>
          <p:nvSpPr>
            <p:cNvPr id="8" name="TextBox 7">
              <a:extLst>
                <a:ext uri="{FF2B5EF4-FFF2-40B4-BE49-F238E27FC236}">
                  <a16:creationId xmlns:a16="http://schemas.microsoft.com/office/drawing/2014/main" id="{2D5CF101-9A3D-3EF4-4A07-7F3089702565}"/>
                </a:ext>
              </a:extLst>
            </p:cNvPr>
            <p:cNvSpPr txBox="1"/>
            <p:nvPr/>
          </p:nvSpPr>
          <p:spPr>
            <a:xfrm>
              <a:off x="788543" y="3313315"/>
              <a:ext cx="6395620" cy="710904"/>
            </a:xfrm>
            <a:prstGeom prst="rect">
              <a:avLst/>
            </a:prstGeom>
            <a:noFill/>
          </p:spPr>
          <p:txBody>
            <a:bodyPr wrap="square">
              <a:spAutoFit/>
            </a:bodyPr>
            <a:lstStyle/>
            <a:p>
              <a:r>
                <a:rPr lang="da-DK" sz="1600" b="1">
                  <a:effectLst/>
                  <a:ea typeface="Arial" panose="020B0604020202020204" pitchFamily="34" charset="0"/>
                  <a:cs typeface="Times New Roman" panose="02020603050405020304" pitchFamily="18" charset="0"/>
                </a:rPr>
                <a:t>Garnundersøgelse - modificeret biologisk oversigtsgarn med forskellige maskestørrelse </a:t>
              </a:r>
              <a:endParaRPr lang="da-DK" sz="1600" b="1"/>
            </a:p>
          </p:txBody>
        </p:sp>
      </p:grpSp>
      <p:sp>
        <p:nvSpPr>
          <p:cNvPr id="13" name="TextBox 12">
            <a:extLst>
              <a:ext uri="{FF2B5EF4-FFF2-40B4-BE49-F238E27FC236}">
                <a16:creationId xmlns:a16="http://schemas.microsoft.com/office/drawing/2014/main" id="{95F4CEAE-5485-6CC7-28D7-887AA3179B08}"/>
              </a:ext>
            </a:extLst>
          </p:cNvPr>
          <p:cNvSpPr txBox="1"/>
          <p:nvPr/>
        </p:nvSpPr>
        <p:spPr>
          <a:xfrm>
            <a:off x="612000" y="3792727"/>
            <a:ext cx="6258561" cy="2585323"/>
          </a:xfrm>
          <a:prstGeom prst="rect">
            <a:avLst/>
          </a:prstGeom>
          <a:noFill/>
          <a:ln w="3175">
            <a:solidFill>
              <a:schemeClr val="tx1"/>
            </a:solidFill>
          </a:ln>
        </p:spPr>
        <p:txBody>
          <a:bodyPr wrap="square">
            <a:spAutoFit/>
          </a:bodyPr>
          <a:lstStyle/>
          <a:p>
            <a:pPr marL="285750" indent="-285750">
              <a:buFont typeface="Arial" panose="020B0604020202020204" pitchFamily="34" charset="0"/>
              <a:buChar char="•"/>
            </a:pPr>
            <a:r>
              <a:rPr lang="da-DK" dirty="0"/>
              <a:t>Antal garnstationer i projektområde og referenceområde afhænger af forekomsten af de tre overordnede habitattyper; blødbund, blandet bund og </a:t>
            </a:r>
            <a:r>
              <a:rPr lang="da-DK" dirty="0" err="1"/>
              <a:t>hårdbund</a:t>
            </a:r>
            <a:r>
              <a:rPr lang="da-DK" dirty="0"/>
              <a:t>, med mindst 3 stationer i hvert habitattype.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Antal garnstationer afhængig af størrelse på projektområdet (X&lt; 100 km² &gt;X)</a:t>
            </a:r>
          </a:p>
          <a:p>
            <a:pPr marL="285750" indent="-285750">
              <a:buFont typeface="Arial" panose="020B0604020202020204" pitchFamily="34" charset="0"/>
              <a:buChar char="•"/>
            </a:pPr>
            <a:endParaRPr lang="da-DK" dirty="0"/>
          </a:p>
          <a:p>
            <a:r>
              <a:rPr lang="da-DK" dirty="0">
                <a:solidFill>
                  <a:srgbClr val="FF0000"/>
                </a:solidFill>
              </a:rPr>
              <a:t>     Mellem 20-52 stationer</a:t>
            </a:r>
          </a:p>
        </p:txBody>
      </p:sp>
      <p:pic>
        <p:nvPicPr>
          <p:cNvPr id="7" name="Picture 6">
            <a:extLst>
              <a:ext uri="{FF2B5EF4-FFF2-40B4-BE49-F238E27FC236}">
                <a16:creationId xmlns:a16="http://schemas.microsoft.com/office/drawing/2014/main" id="{5597BB18-7638-056D-95CA-B72D6FE6631E}"/>
              </a:ext>
            </a:extLst>
          </p:cNvPr>
          <p:cNvPicPr>
            <a:picLocks noChangeAspect="1"/>
          </p:cNvPicPr>
          <p:nvPr/>
        </p:nvPicPr>
        <p:blipFill>
          <a:blip r:embed="rId3">
            <a:extLst>
              <a:ext uri="{28A0092B-C50C-407E-A947-70E740481C1C}">
                <a14:useLocalDpi xmlns:a14="http://schemas.microsoft.com/office/drawing/2010/main" val="0"/>
              </a:ext>
            </a:extLst>
          </a:blip>
          <a:srcRect r="58790"/>
          <a:stretch>
            <a:fillRect/>
          </a:stretch>
        </p:blipFill>
        <p:spPr bwMode="auto">
          <a:xfrm>
            <a:off x="7285075" y="1371547"/>
            <a:ext cx="3868241" cy="4767967"/>
          </a:xfrm>
          <a:prstGeom prst="rect">
            <a:avLst/>
          </a:prstGeom>
          <a:noFill/>
          <a:ln>
            <a:noFill/>
          </a:ln>
        </p:spPr>
      </p:pic>
      <p:pic>
        <p:nvPicPr>
          <p:cNvPr id="11" name="Picture 10">
            <a:extLst>
              <a:ext uri="{FF2B5EF4-FFF2-40B4-BE49-F238E27FC236}">
                <a16:creationId xmlns:a16="http://schemas.microsoft.com/office/drawing/2014/main" id="{FFDF4A80-6928-BA38-E7A9-1586CFCBB3AF}"/>
              </a:ext>
            </a:extLst>
          </p:cNvPr>
          <p:cNvPicPr>
            <a:picLocks noChangeAspect="1"/>
          </p:cNvPicPr>
          <p:nvPr/>
        </p:nvPicPr>
        <p:blipFill>
          <a:blip r:embed="rId4"/>
          <a:srcRect t="8841"/>
          <a:stretch>
            <a:fillRect/>
          </a:stretch>
        </p:blipFill>
        <p:spPr>
          <a:xfrm>
            <a:off x="7029589" y="1003852"/>
            <a:ext cx="4894485" cy="5277677"/>
          </a:xfrm>
          <a:prstGeom prst="rect">
            <a:avLst/>
          </a:prstGeom>
        </p:spPr>
      </p:pic>
      <p:sp>
        <p:nvSpPr>
          <p:cNvPr id="16" name="TextBox 15">
            <a:extLst>
              <a:ext uri="{FF2B5EF4-FFF2-40B4-BE49-F238E27FC236}">
                <a16:creationId xmlns:a16="http://schemas.microsoft.com/office/drawing/2014/main" id="{DC83A6E0-C87D-52FD-2172-D4523210AADB}"/>
              </a:ext>
            </a:extLst>
          </p:cNvPr>
          <p:cNvSpPr txBox="1"/>
          <p:nvPr/>
        </p:nvSpPr>
        <p:spPr>
          <a:xfrm>
            <a:off x="359400" y="1412130"/>
            <a:ext cx="11473200" cy="369332"/>
          </a:xfrm>
          <a:prstGeom prst="rect">
            <a:avLst/>
          </a:prstGeom>
          <a:noFill/>
        </p:spPr>
        <p:txBody>
          <a:bodyPr wrap="square" rtlCol="0">
            <a:spAutoFit/>
          </a:bodyPr>
          <a:lstStyle/>
          <a:p>
            <a:r>
              <a:rPr lang="da-DK" b="1" u="sng" dirty="0"/>
              <a:t>Garnundersøgelser</a:t>
            </a:r>
            <a:endParaRPr lang="da-DK" dirty="0"/>
          </a:p>
        </p:txBody>
      </p:sp>
    </p:spTree>
    <p:extLst>
      <p:ext uri="{BB962C8B-B14F-4D97-AF65-F5344CB8AC3E}">
        <p14:creationId xmlns:p14="http://schemas.microsoft.com/office/powerpoint/2010/main" val="9037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7BA40-821E-709D-9EB3-03303FB394B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CE0A00D-A22E-6CB0-F5AC-23443B3C5600}"/>
              </a:ext>
            </a:extLst>
          </p:cNvPr>
          <p:cNvSpPr>
            <a:spLocks noGrp="1"/>
          </p:cNvSpPr>
          <p:nvPr>
            <p:ph type="title"/>
          </p:nvPr>
        </p:nvSpPr>
        <p:spPr>
          <a:xfrm>
            <a:off x="404611" y="137186"/>
            <a:ext cx="11288647" cy="645470"/>
          </a:xfrm>
        </p:spPr>
        <p:txBody>
          <a:bodyPr/>
          <a:lstStyle/>
          <a:p>
            <a:r>
              <a:rPr lang="da-DK" dirty="0"/>
              <a:t>Fisk</a:t>
            </a:r>
            <a:r>
              <a:rPr lang="da-DK" sz="2200" b="1" dirty="0"/>
              <a:t> </a:t>
            </a:r>
            <a:r>
              <a:rPr lang="da-DK" dirty="0"/>
              <a:t>- </a:t>
            </a:r>
            <a:r>
              <a:rPr lang="da-DK" dirty="0" err="1"/>
              <a:t>eDNA</a:t>
            </a:r>
            <a:r>
              <a:rPr lang="da-DK" dirty="0"/>
              <a:t>-prøvetagning</a:t>
            </a:r>
          </a:p>
        </p:txBody>
      </p:sp>
      <p:grpSp>
        <p:nvGrpSpPr>
          <p:cNvPr id="5" name="Group 4">
            <a:extLst>
              <a:ext uri="{FF2B5EF4-FFF2-40B4-BE49-F238E27FC236}">
                <a16:creationId xmlns:a16="http://schemas.microsoft.com/office/drawing/2014/main" id="{193C3609-6480-02C8-6BD0-E0937EB725B4}"/>
              </a:ext>
            </a:extLst>
          </p:cNvPr>
          <p:cNvGrpSpPr/>
          <p:nvPr/>
        </p:nvGrpSpPr>
        <p:grpSpPr>
          <a:xfrm>
            <a:off x="935994" y="1068098"/>
            <a:ext cx="3044518" cy="3520016"/>
            <a:chOff x="8124779" y="1181677"/>
            <a:chExt cx="2823871" cy="3666177"/>
          </a:xfrm>
        </p:grpSpPr>
        <p:pic>
          <p:nvPicPr>
            <p:cNvPr id="2" name="Picture 1">
              <a:extLst>
                <a:ext uri="{FF2B5EF4-FFF2-40B4-BE49-F238E27FC236}">
                  <a16:creationId xmlns:a16="http://schemas.microsoft.com/office/drawing/2014/main" id="{C499FF49-2F7B-C4ED-3455-113DC546BBFE}"/>
                </a:ext>
              </a:extLst>
            </p:cNvPr>
            <p:cNvPicPr>
              <a:picLocks noChangeAspect="1"/>
            </p:cNvPicPr>
            <p:nvPr/>
          </p:nvPicPr>
          <p:blipFill>
            <a:blip r:embed="rId2"/>
            <a:stretch>
              <a:fillRect/>
            </a:stretch>
          </p:blipFill>
          <p:spPr>
            <a:xfrm>
              <a:off x="8124779" y="1181677"/>
              <a:ext cx="2520107" cy="2677023"/>
            </a:xfrm>
            <a:prstGeom prst="rect">
              <a:avLst/>
            </a:prstGeom>
          </p:spPr>
        </p:pic>
        <p:sp>
          <p:nvSpPr>
            <p:cNvPr id="4" name="TextBox 3">
              <a:extLst>
                <a:ext uri="{FF2B5EF4-FFF2-40B4-BE49-F238E27FC236}">
                  <a16:creationId xmlns:a16="http://schemas.microsoft.com/office/drawing/2014/main" id="{6240647C-E9F5-E722-E633-9AD1D56A1C5D}"/>
                </a:ext>
              </a:extLst>
            </p:cNvPr>
            <p:cNvSpPr txBox="1"/>
            <p:nvPr/>
          </p:nvSpPr>
          <p:spPr>
            <a:xfrm>
              <a:off x="8124779" y="3950297"/>
              <a:ext cx="2823871" cy="897557"/>
            </a:xfrm>
            <a:prstGeom prst="rect">
              <a:avLst/>
            </a:prstGeom>
            <a:noFill/>
          </p:spPr>
          <p:txBody>
            <a:bodyPr wrap="square">
              <a:spAutoFit/>
            </a:bodyPr>
            <a:lstStyle/>
            <a:p>
              <a:r>
                <a:rPr lang="da-DK" sz="1600" b="1" err="1">
                  <a:effectLst/>
                  <a:ea typeface="Arial" panose="020B0604020202020204" pitchFamily="34" charset="0"/>
                  <a:cs typeface="Times New Roman" panose="02020603050405020304" pitchFamily="18" charset="0"/>
                </a:rPr>
                <a:t>eDNA</a:t>
              </a:r>
              <a:r>
                <a:rPr lang="da-DK" sz="1600" b="1">
                  <a:effectLst/>
                  <a:ea typeface="Arial" panose="020B0604020202020204" pitchFamily="34" charset="0"/>
                  <a:cs typeface="Times New Roman" panose="02020603050405020304" pitchFamily="18" charset="0"/>
                </a:rPr>
                <a:t>-prøvetagning – registrering af forekomst af fiskearter i området</a:t>
              </a:r>
              <a:r>
                <a:rPr lang="da-DK" sz="1800">
                  <a:effectLst/>
                  <a:latin typeface="Arial" panose="020B0604020202020204" pitchFamily="34" charset="0"/>
                  <a:ea typeface="Arial" panose="020B0604020202020204" pitchFamily="34" charset="0"/>
                  <a:cs typeface="Times New Roman" panose="02020603050405020304" pitchFamily="18" charset="0"/>
                </a:rPr>
                <a:t> </a:t>
              </a:r>
              <a:endParaRPr lang="da-DK"/>
            </a:p>
          </p:txBody>
        </p:sp>
      </p:grpSp>
      <p:sp>
        <p:nvSpPr>
          <p:cNvPr id="14" name="TextBox 13">
            <a:extLst>
              <a:ext uri="{FF2B5EF4-FFF2-40B4-BE49-F238E27FC236}">
                <a16:creationId xmlns:a16="http://schemas.microsoft.com/office/drawing/2014/main" id="{FDF3F3F9-F429-3DAA-D6B3-FF4D31466908}"/>
              </a:ext>
            </a:extLst>
          </p:cNvPr>
          <p:cNvSpPr txBox="1"/>
          <p:nvPr/>
        </p:nvSpPr>
        <p:spPr>
          <a:xfrm>
            <a:off x="747790" y="4732745"/>
            <a:ext cx="4040841" cy="1754326"/>
          </a:xfrm>
          <a:prstGeom prst="rect">
            <a:avLst/>
          </a:prstGeom>
          <a:noFill/>
          <a:ln w="3175">
            <a:solidFill>
              <a:schemeClr val="tx1"/>
            </a:solidFill>
          </a:ln>
        </p:spPr>
        <p:txBody>
          <a:bodyPr wrap="square">
            <a:spAutoFit/>
          </a:bodyPr>
          <a:lstStyle/>
          <a:p>
            <a:r>
              <a:rPr lang="da-DK" dirty="0"/>
              <a:t>Antal </a:t>
            </a:r>
            <a:r>
              <a:rPr lang="da-DK" dirty="0" err="1"/>
              <a:t>eDNA</a:t>
            </a:r>
            <a:r>
              <a:rPr lang="da-DK" dirty="0"/>
              <a:t> prøver afhænger af forekomsten af de tre overordnede habitattyper blødbund, blandet bund og </a:t>
            </a:r>
            <a:r>
              <a:rPr lang="da-DK" dirty="0" err="1"/>
              <a:t>hårdbund</a:t>
            </a:r>
            <a:r>
              <a:rPr lang="da-DK" dirty="0"/>
              <a:t>. </a:t>
            </a:r>
          </a:p>
          <a:p>
            <a:pPr marL="285750" indent="-285750">
              <a:buFont typeface="Arial" panose="020B0604020202020204" pitchFamily="34" charset="0"/>
              <a:buChar char="•"/>
            </a:pPr>
            <a:endParaRPr lang="da-DK" dirty="0"/>
          </a:p>
          <a:p>
            <a:r>
              <a:rPr lang="da-DK" dirty="0">
                <a:solidFill>
                  <a:srgbClr val="FF0000"/>
                </a:solidFill>
              </a:rPr>
              <a:t>     Mellem 12-36 prøver </a:t>
            </a:r>
          </a:p>
        </p:txBody>
      </p:sp>
      <p:pic>
        <p:nvPicPr>
          <p:cNvPr id="21" name="Picture 20">
            <a:extLst>
              <a:ext uri="{FF2B5EF4-FFF2-40B4-BE49-F238E27FC236}">
                <a16:creationId xmlns:a16="http://schemas.microsoft.com/office/drawing/2014/main" id="{5928C061-B4AF-70C6-15AA-B6E32B7E6B62}"/>
              </a:ext>
            </a:extLst>
          </p:cNvPr>
          <p:cNvPicPr>
            <a:picLocks noChangeAspect="1"/>
          </p:cNvPicPr>
          <p:nvPr/>
        </p:nvPicPr>
        <p:blipFill>
          <a:blip r:embed="rId3"/>
          <a:stretch>
            <a:fillRect/>
          </a:stretch>
        </p:blipFill>
        <p:spPr>
          <a:xfrm>
            <a:off x="5081613" y="1068098"/>
            <a:ext cx="6044184" cy="4002024"/>
          </a:xfrm>
          <a:prstGeom prst="rect">
            <a:avLst/>
          </a:prstGeom>
        </p:spPr>
      </p:pic>
    </p:spTree>
    <p:extLst>
      <p:ext uri="{BB962C8B-B14F-4D97-AF65-F5344CB8AC3E}">
        <p14:creationId xmlns:p14="http://schemas.microsoft.com/office/powerpoint/2010/main" val="1149348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E684-B800-74B5-9D1E-A115C28622F7}"/>
            </a:ext>
          </a:extLst>
        </p:cNvPr>
        <p:cNvGrpSpPr/>
        <p:nvPr/>
      </p:nvGrpSpPr>
      <p:grpSpPr>
        <a:xfrm>
          <a:off x="0" y="0"/>
          <a:ext cx="0" cy="0"/>
          <a:chOff x="0" y="0"/>
          <a:chExt cx="0" cy="0"/>
        </a:xfrm>
      </p:grpSpPr>
      <p:sp>
        <p:nvSpPr>
          <p:cNvPr id="3" name="Title 8">
            <a:extLst>
              <a:ext uri="{FF2B5EF4-FFF2-40B4-BE49-F238E27FC236}">
                <a16:creationId xmlns:a16="http://schemas.microsoft.com/office/drawing/2014/main" id="{2014B055-2D78-A90F-3993-169F7F8A8E20}"/>
              </a:ext>
            </a:extLst>
          </p:cNvPr>
          <p:cNvSpPr txBox="1">
            <a:spLocks/>
          </p:cNvSpPr>
          <p:nvPr/>
        </p:nvSpPr>
        <p:spPr>
          <a:xfrm>
            <a:off x="359400" y="360000"/>
            <a:ext cx="11473200" cy="533374"/>
          </a:xfrm>
          <a:prstGeom prst="rect">
            <a:avLst/>
          </a:prstGeom>
        </p:spPr>
        <p:txBody>
          <a:bodyPr vert="horz" lIns="0" tIns="36000" rIns="72000" bIns="36000" rtlCol="0" anchor="t">
            <a:noAutofit/>
          </a:bodyPr>
          <a:lst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Fisk</a:t>
            </a:r>
          </a:p>
        </p:txBody>
      </p:sp>
      <p:sp>
        <p:nvSpPr>
          <p:cNvPr id="8" name="TextBox 7">
            <a:extLst>
              <a:ext uri="{FF2B5EF4-FFF2-40B4-BE49-F238E27FC236}">
                <a16:creationId xmlns:a16="http://schemas.microsoft.com/office/drawing/2014/main" id="{82BEE80A-D061-6D57-48FD-3122AA875DC8}"/>
              </a:ext>
            </a:extLst>
          </p:cNvPr>
          <p:cNvSpPr txBox="1"/>
          <p:nvPr/>
        </p:nvSpPr>
        <p:spPr>
          <a:xfrm>
            <a:off x="359400" y="1412130"/>
            <a:ext cx="11473200" cy="1148712"/>
          </a:xfrm>
          <a:prstGeom prst="rect">
            <a:avLst/>
          </a:prstGeom>
          <a:noFill/>
        </p:spPr>
        <p:txBody>
          <a:bodyPr wrap="square" rtlCol="0">
            <a:spAutoFit/>
          </a:bodyPr>
          <a:lstStyle/>
          <a:p>
            <a:r>
              <a:rPr lang="da-DK" b="1" u="sng" dirty="0"/>
              <a:t>Tidslinje</a:t>
            </a:r>
          </a:p>
          <a:p>
            <a:pPr marL="285750" indent="-285750">
              <a:lnSpc>
                <a:spcPct val="150000"/>
              </a:lnSpc>
              <a:buFont typeface="Arial" panose="020B0604020202020204" pitchFamily="34" charset="0"/>
              <a:buChar char="•"/>
            </a:pPr>
            <a:r>
              <a:rPr lang="da-DK" altLang="da-DK" dirty="0">
                <a:ea typeface="Segoe UI" panose="020B0502040204020203" pitchFamily="34" charset="0"/>
                <a:cs typeface="Times New Roman" panose="02020603050405020304" pitchFamily="18" charset="0"/>
              </a:rPr>
              <a:t>Monitering i hvert undersøgelses år gennemføres om foråret mellem 1. april-15. maj  og efteråret mellem 1 september-15. oktober.</a:t>
            </a:r>
          </a:p>
        </p:txBody>
      </p:sp>
      <p:pic>
        <p:nvPicPr>
          <p:cNvPr id="13" name="Picture 12">
            <a:extLst>
              <a:ext uri="{FF2B5EF4-FFF2-40B4-BE49-F238E27FC236}">
                <a16:creationId xmlns:a16="http://schemas.microsoft.com/office/drawing/2014/main" id="{1E843C09-7719-AD2F-1D30-F5FF52E69603}"/>
              </a:ext>
            </a:extLst>
          </p:cNvPr>
          <p:cNvPicPr>
            <a:picLocks noChangeAspect="1"/>
          </p:cNvPicPr>
          <p:nvPr/>
        </p:nvPicPr>
        <p:blipFill>
          <a:blip r:embed="rId2"/>
          <a:stretch>
            <a:fillRect/>
          </a:stretch>
        </p:blipFill>
        <p:spPr>
          <a:xfrm>
            <a:off x="1205030" y="2683405"/>
            <a:ext cx="8607596" cy="3519605"/>
          </a:xfrm>
          <a:prstGeom prst="rect">
            <a:avLst/>
          </a:prstGeom>
        </p:spPr>
      </p:pic>
      <p:sp>
        <p:nvSpPr>
          <p:cNvPr id="14" name="Rectangle: Rounded Corners 13">
            <a:extLst>
              <a:ext uri="{FF2B5EF4-FFF2-40B4-BE49-F238E27FC236}">
                <a16:creationId xmlns:a16="http://schemas.microsoft.com/office/drawing/2014/main" id="{B2C71781-1D13-E842-5FC8-8FB0924B5377}"/>
              </a:ext>
            </a:extLst>
          </p:cNvPr>
          <p:cNvSpPr/>
          <p:nvPr/>
        </p:nvSpPr>
        <p:spPr>
          <a:xfrm>
            <a:off x="1202635" y="5208109"/>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1936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2DD0B-BCCD-1875-BA04-D5366B966808}"/>
              </a:ext>
            </a:extLst>
          </p:cNvPr>
          <p:cNvSpPr>
            <a:spLocks noGrp="1"/>
          </p:cNvSpPr>
          <p:nvPr>
            <p:ph type="sldNum" sz="quarter" idx="4"/>
          </p:nvPr>
        </p:nvSpPr>
        <p:spPr/>
        <p:txBody>
          <a:bodyPr/>
          <a:lstStyle/>
          <a:p>
            <a:fld id="{24C8C45C-947F-4981-8B3F-4F32E973C901}" type="slidenum">
              <a:rPr lang="en-GB" smtClean="0"/>
              <a:pPr/>
              <a:t>47</a:t>
            </a:fld>
            <a:endParaRPr lang="en-GB" dirty="0"/>
          </a:p>
        </p:txBody>
      </p:sp>
      <p:sp>
        <p:nvSpPr>
          <p:cNvPr id="3" name="Title 2">
            <a:extLst>
              <a:ext uri="{FF2B5EF4-FFF2-40B4-BE49-F238E27FC236}">
                <a16:creationId xmlns:a16="http://schemas.microsoft.com/office/drawing/2014/main" id="{EA914FAA-80A0-8EB8-CB75-05851D5FCA5B}"/>
              </a:ext>
            </a:extLst>
          </p:cNvPr>
          <p:cNvSpPr>
            <a:spLocks noGrp="1"/>
          </p:cNvSpPr>
          <p:nvPr>
            <p:ph type="title"/>
          </p:nvPr>
        </p:nvSpPr>
        <p:spPr/>
        <p:txBody>
          <a:bodyPr/>
          <a:lstStyle/>
          <a:p>
            <a:endParaRPr lang="da-DK"/>
          </a:p>
        </p:txBody>
      </p:sp>
      <p:pic>
        <p:nvPicPr>
          <p:cNvPr id="4" name="Picture 3" descr="A dolphin swimming in water&#10;&#10;AI-generated content may be incorrect.">
            <a:extLst>
              <a:ext uri="{FF2B5EF4-FFF2-40B4-BE49-F238E27FC236}">
                <a16:creationId xmlns:a16="http://schemas.microsoft.com/office/drawing/2014/main" id="{DEFCE640-EA79-7F27-E20A-8198B0AF7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0648"/>
            <a:ext cx="12218829" cy="9104489"/>
          </a:xfrm>
          <a:prstGeom prst="rect">
            <a:avLst/>
          </a:prstGeom>
        </p:spPr>
      </p:pic>
    </p:spTree>
    <p:extLst>
      <p:ext uri="{BB962C8B-B14F-4D97-AF65-F5344CB8AC3E}">
        <p14:creationId xmlns:p14="http://schemas.microsoft.com/office/powerpoint/2010/main" val="39598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94A0-FD94-84A3-2F81-D9EDB7AAB1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701BB-204B-BD85-3D27-E6372A5B17FA}"/>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1C467225-6189-D4CD-962E-EB0A615E59FD}"/>
              </a:ext>
            </a:extLst>
          </p:cNvPr>
          <p:cNvSpPr>
            <a:spLocks noGrp="1"/>
          </p:cNvSpPr>
          <p:nvPr>
            <p:ph type="title"/>
          </p:nvPr>
        </p:nvSpPr>
        <p:spPr/>
        <p:txBody>
          <a:bodyPr/>
          <a:lstStyle/>
          <a:p>
            <a:r>
              <a:rPr lang="da-DK" dirty="0"/>
              <a:t>Havpattedyr</a:t>
            </a:r>
          </a:p>
        </p:txBody>
      </p:sp>
      <p:sp>
        <p:nvSpPr>
          <p:cNvPr id="11" name="TextBox 10">
            <a:extLst>
              <a:ext uri="{FF2B5EF4-FFF2-40B4-BE49-F238E27FC236}">
                <a16:creationId xmlns:a16="http://schemas.microsoft.com/office/drawing/2014/main" id="{2B9DD6E6-5C37-A4DB-DA9D-F0E08896BDB3}"/>
              </a:ext>
            </a:extLst>
          </p:cNvPr>
          <p:cNvSpPr txBox="1"/>
          <p:nvPr/>
        </p:nvSpPr>
        <p:spPr>
          <a:xfrm>
            <a:off x="359400" y="1412130"/>
            <a:ext cx="11473200" cy="2677656"/>
          </a:xfrm>
          <a:prstGeom prst="rect">
            <a:avLst/>
          </a:prstGeom>
          <a:noFill/>
        </p:spPr>
        <p:txBody>
          <a:bodyPr wrap="square" rtlCol="0">
            <a:spAutoFit/>
          </a:bodyPr>
          <a:lstStyle/>
          <a:p>
            <a:r>
              <a:rPr lang="da-DK" sz="2400" b="1" u="sng" dirty="0">
                <a:solidFill>
                  <a:schemeClr val="bg1"/>
                </a:solidFill>
              </a:rPr>
              <a:t>Arter</a:t>
            </a:r>
            <a:r>
              <a:rPr lang="da-DK" sz="2400" dirty="0">
                <a:solidFill>
                  <a:schemeClr val="bg1"/>
                </a:solidFill>
              </a:rPr>
              <a:t> </a:t>
            </a:r>
          </a:p>
          <a:p>
            <a:pPr marL="285750" indent="-285750">
              <a:buFont typeface="Arial" panose="020B0604020202020204" pitchFamily="34" charset="0"/>
              <a:buChar char="•"/>
            </a:pPr>
            <a:r>
              <a:rPr lang="da-DK" sz="2400" dirty="0">
                <a:solidFill>
                  <a:schemeClr val="bg1"/>
                </a:solidFill>
              </a:rPr>
              <a:t>Spættet sæl</a:t>
            </a:r>
          </a:p>
          <a:p>
            <a:pPr marL="285750" indent="-285750">
              <a:buFont typeface="Arial" panose="020B0604020202020204" pitchFamily="34" charset="0"/>
              <a:buChar char="•"/>
            </a:pPr>
            <a:r>
              <a:rPr lang="da-DK" sz="2400" dirty="0">
                <a:solidFill>
                  <a:schemeClr val="bg1"/>
                </a:solidFill>
              </a:rPr>
              <a:t>Gråsæl</a:t>
            </a:r>
          </a:p>
          <a:p>
            <a:pPr marL="285750" indent="-285750">
              <a:buFont typeface="Arial" panose="020B0604020202020204" pitchFamily="34" charset="0"/>
              <a:buChar char="•"/>
            </a:pPr>
            <a:r>
              <a:rPr lang="da-DK" sz="2400" dirty="0">
                <a:solidFill>
                  <a:schemeClr val="bg1"/>
                </a:solidFill>
              </a:rPr>
              <a:t>Marsvin</a:t>
            </a:r>
          </a:p>
          <a:p>
            <a:pPr marL="285750" indent="-285750">
              <a:buFont typeface="Arial" panose="020B0604020202020204" pitchFamily="34" charset="0"/>
              <a:buChar char="•"/>
            </a:pPr>
            <a:r>
              <a:rPr lang="da-DK" sz="2400" dirty="0">
                <a:solidFill>
                  <a:schemeClr val="bg1"/>
                </a:solidFill>
              </a:rPr>
              <a:t>Hvidnæse</a:t>
            </a:r>
          </a:p>
          <a:p>
            <a:pPr marL="285750" indent="-285750">
              <a:buFont typeface="Arial" panose="020B0604020202020204" pitchFamily="34" charset="0"/>
              <a:buChar char="•"/>
            </a:pPr>
            <a:r>
              <a:rPr lang="da-DK" sz="2400" dirty="0">
                <a:solidFill>
                  <a:schemeClr val="bg1"/>
                </a:solidFill>
              </a:rPr>
              <a:t>Vågehval</a:t>
            </a:r>
          </a:p>
          <a:p>
            <a:pPr marL="285750" indent="-285750">
              <a:buFont typeface="Arial" panose="020B0604020202020204" pitchFamily="34" charset="0"/>
              <a:buChar char="•"/>
            </a:pPr>
            <a:r>
              <a:rPr lang="da-DK" sz="2400" dirty="0">
                <a:solidFill>
                  <a:schemeClr val="bg1"/>
                </a:solidFill>
              </a:rPr>
              <a:t>Øvrige hvalarter</a:t>
            </a:r>
          </a:p>
        </p:txBody>
      </p:sp>
      <p:pic>
        <p:nvPicPr>
          <p:cNvPr id="2" name="Picture 1">
            <a:extLst>
              <a:ext uri="{FF2B5EF4-FFF2-40B4-BE49-F238E27FC236}">
                <a16:creationId xmlns:a16="http://schemas.microsoft.com/office/drawing/2014/main" id="{96E4A9D5-CF5D-4898-1D89-4C846B9BC7E6}"/>
              </a:ext>
            </a:extLst>
          </p:cNvPr>
          <p:cNvPicPr>
            <a:picLocks noChangeAspect="1"/>
          </p:cNvPicPr>
          <p:nvPr/>
        </p:nvPicPr>
        <p:blipFill>
          <a:blip r:embed="rId3"/>
          <a:stretch>
            <a:fillRect/>
          </a:stretch>
        </p:blipFill>
        <p:spPr>
          <a:xfrm>
            <a:off x="9288501" y="216767"/>
            <a:ext cx="2622217" cy="1871971"/>
          </a:xfrm>
          <a:prstGeom prst="rect">
            <a:avLst/>
          </a:prstGeom>
        </p:spPr>
      </p:pic>
      <p:pic>
        <p:nvPicPr>
          <p:cNvPr id="3" name="Picture 2" descr="A dolphin swimming in water&#10;&#10;AI-generated content may be incorrect.">
            <a:extLst>
              <a:ext uri="{FF2B5EF4-FFF2-40B4-BE49-F238E27FC236}">
                <a16:creationId xmlns:a16="http://schemas.microsoft.com/office/drawing/2014/main" id="{1E28A8F3-8BB1-4DF9-8411-F14CA6BC45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88500" y="4341867"/>
            <a:ext cx="2622217" cy="1966663"/>
          </a:xfrm>
          <a:prstGeom prst="rect">
            <a:avLst/>
          </a:prstGeom>
        </p:spPr>
      </p:pic>
      <p:pic>
        <p:nvPicPr>
          <p:cNvPr id="5" name="Picture 4">
            <a:extLst>
              <a:ext uri="{FF2B5EF4-FFF2-40B4-BE49-F238E27FC236}">
                <a16:creationId xmlns:a16="http://schemas.microsoft.com/office/drawing/2014/main" id="{E42B8057-9CA4-842E-22C5-9899AB7C1EA6}"/>
              </a:ext>
            </a:extLst>
          </p:cNvPr>
          <p:cNvPicPr>
            <a:picLocks noChangeAspect="1"/>
          </p:cNvPicPr>
          <p:nvPr/>
        </p:nvPicPr>
        <p:blipFill>
          <a:blip r:embed="rId5"/>
          <a:stretch>
            <a:fillRect/>
          </a:stretch>
        </p:blipFill>
        <p:spPr>
          <a:xfrm>
            <a:off x="9288501" y="2231971"/>
            <a:ext cx="2622217" cy="1966663"/>
          </a:xfrm>
          <a:prstGeom prst="rect">
            <a:avLst/>
          </a:prstGeom>
        </p:spPr>
      </p:pic>
      <p:pic>
        <p:nvPicPr>
          <p:cNvPr id="7" name="Picture 6">
            <a:extLst>
              <a:ext uri="{FF2B5EF4-FFF2-40B4-BE49-F238E27FC236}">
                <a16:creationId xmlns:a16="http://schemas.microsoft.com/office/drawing/2014/main" id="{3994A06E-F905-F7DE-EC6B-17FD65D154E4}"/>
              </a:ext>
            </a:extLst>
          </p:cNvPr>
          <p:cNvPicPr>
            <a:picLocks noChangeAspect="1"/>
          </p:cNvPicPr>
          <p:nvPr/>
        </p:nvPicPr>
        <p:blipFill>
          <a:blip r:embed="rId6"/>
          <a:srcRect t="12888" b="15632"/>
          <a:stretch>
            <a:fillRect/>
          </a:stretch>
        </p:blipFill>
        <p:spPr>
          <a:xfrm>
            <a:off x="6204063" y="4341866"/>
            <a:ext cx="2751341" cy="1966663"/>
          </a:xfrm>
          <a:prstGeom prst="rect">
            <a:avLst/>
          </a:prstGeom>
        </p:spPr>
      </p:pic>
      <p:pic>
        <p:nvPicPr>
          <p:cNvPr id="3078" name="Picture 6" descr="Minke Whales">
            <a:extLst>
              <a:ext uri="{FF2B5EF4-FFF2-40B4-BE49-F238E27FC236}">
                <a16:creationId xmlns:a16="http://schemas.microsoft.com/office/drawing/2014/main" id="{7DC899BB-E1B4-D1F3-AA76-CA8C2D9EAF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a:fillRect/>
          </a:stretch>
        </p:blipFill>
        <p:spPr bwMode="auto">
          <a:xfrm>
            <a:off x="2242770" y="4341866"/>
            <a:ext cx="3687493" cy="1966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E21555-2E10-076D-BCE2-B29FB003A694}"/>
              </a:ext>
            </a:extLst>
          </p:cNvPr>
          <p:cNvSpPr txBox="1"/>
          <p:nvPr/>
        </p:nvSpPr>
        <p:spPr>
          <a:xfrm>
            <a:off x="7920282" y="6073140"/>
            <a:ext cx="1050288" cy="276999"/>
          </a:xfrm>
          <a:prstGeom prst="rect">
            <a:avLst/>
          </a:prstGeom>
          <a:noFill/>
        </p:spPr>
        <p:txBody>
          <a:bodyPr wrap="none" rtlCol="0">
            <a:spAutoFit/>
          </a:bodyPr>
          <a:lstStyle/>
          <a:p>
            <a:r>
              <a:rPr lang="da-DK" sz="1200" dirty="0"/>
              <a:t>Wise Oceans</a:t>
            </a:r>
          </a:p>
        </p:txBody>
      </p:sp>
      <p:sp>
        <p:nvSpPr>
          <p:cNvPr id="10" name="TextBox 9">
            <a:extLst>
              <a:ext uri="{FF2B5EF4-FFF2-40B4-BE49-F238E27FC236}">
                <a16:creationId xmlns:a16="http://schemas.microsoft.com/office/drawing/2014/main" id="{3EAE984A-5F4B-1421-5FB0-7FBB4BB68848}"/>
              </a:ext>
            </a:extLst>
          </p:cNvPr>
          <p:cNvSpPr txBox="1"/>
          <p:nvPr/>
        </p:nvSpPr>
        <p:spPr>
          <a:xfrm>
            <a:off x="10919961" y="3958842"/>
            <a:ext cx="1037463" cy="276999"/>
          </a:xfrm>
          <a:prstGeom prst="rect">
            <a:avLst/>
          </a:prstGeom>
          <a:noFill/>
        </p:spPr>
        <p:txBody>
          <a:bodyPr wrap="none" rtlCol="0">
            <a:spAutoFit/>
          </a:bodyPr>
          <a:lstStyle/>
          <a:p>
            <a:r>
              <a:rPr lang="da-DK" sz="1200" dirty="0"/>
              <a:t>The</a:t>
            </a:r>
            <a:r>
              <a:rPr lang="da-DK" sz="1100" dirty="0"/>
              <a:t> Guardian</a:t>
            </a:r>
          </a:p>
        </p:txBody>
      </p:sp>
      <p:sp>
        <p:nvSpPr>
          <p:cNvPr id="12" name="TextBox 11">
            <a:extLst>
              <a:ext uri="{FF2B5EF4-FFF2-40B4-BE49-F238E27FC236}">
                <a16:creationId xmlns:a16="http://schemas.microsoft.com/office/drawing/2014/main" id="{26888E6B-FE3A-661C-415E-F7F1E73BDC71}"/>
              </a:ext>
            </a:extLst>
          </p:cNvPr>
          <p:cNvSpPr txBox="1"/>
          <p:nvPr/>
        </p:nvSpPr>
        <p:spPr>
          <a:xfrm>
            <a:off x="10945423" y="6062010"/>
            <a:ext cx="1006494" cy="276999"/>
          </a:xfrm>
          <a:prstGeom prst="rect">
            <a:avLst/>
          </a:prstGeom>
          <a:noFill/>
        </p:spPr>
        <p:txBody>
          <a:bodyPr wrap="none" rtlCol="0">
            <a:spAutoFit/>
          </a:bodyPr>
          <a:lstStyle/>
          <a:p>
            <a:r>
              <a:rPr lang="da-DK" sz="1200" dirty="0"/>
              <a:t>Line A. Kyhn</a:t>
            </a:r>
          </a:p>
        </p:txBody>
      </p:sp>
      <p:sp>
        <p:nvSpPr>
          <p:cNvPr id="13" name="TextBox 12">
            <a:extLst>
              <a:ext uri="{FF2B5EF4-FFF2-40B4-BE49-F238E27FC236}">
                <a16:creationId xmlns:a16="http://schemas.microsoft.com/office/drawing/2014/main" id="{C29F8BD5-43DC-025B-6DF5-71C9DE8A1594}"/>
              </a:ext>
            </a:extLst>
          </p:cNvPr>
          <p:cNvSpPr txBox="1"/>
          <p:nvPr/>
        </p:nvSpPr>
        <p:spPr>
          <a:xfrm>
            <a:off x="10904223" y="1856566"/>
            <a:ext cx="1006494" cy="276999"/>
          </a:xfrm>
          <a:prstGeom prst="rect">
            <a:avLst/>
          </a:prstGeom>
          <a:noFill/>
        </p:spPr>
        <p:txBody>
          <a:bodyPr wrap="none" rtlCol="0">
            <a:spAutoFit/>
          </a:bodyPr>
          <a:lstStyle/>
          <a:p>
            <a:r>
              <a:rPr lang="da-DK" sz="1200" dirty="0"/>
              <a:t>Line A. Kyhn</a:t>
            </a:r>
          </a:p>
        </p:txBody>
      </p:sp>
    </p:spTree>
    <p:extLst>
      <p:ext uri="{BB962C8B-B14F-4D97-AF65-F5344CB8AC3E}">
        <p14:creationId xmlns:p14="http://schemas.microsoft.com/office/powerpoint/2010/main" val="4851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8" grpId="0"/>
      <p:bldP spid="10"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2CAA0-59BE-39AD-1084-191E3861C0D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171EEAD-D5C0-2400-3A0E-9B5713CD2E02}"/>
              </a:ext>
            </a:extLst>
          </p:cNvPr>
          <p:cNvSpPr>
            <a:spLocks noGrp="1"/>
          </p:cNvSpPr>
          <p:nvPr>
            <p:ph type="title"/>
          </p:nvPr>
        </p:nvSpPr>
        <p:spPr/>
        <p:txBody>
          <a:bodyPr/>
          <a:lstStyle/>
          <a:p>
            <a:r>
              <a:rPr lang="da-DK" dirty="0"/>
              <a:t>Havpattedyr</a:t>
            </a:r>
          </a:p>
        </p:txBody>
      </p:sp>
      <p:sp>
        <p:nvSpPr>
          <p:cNvPr id="11" name="TextBox 10">
            <a:extLst>
              <a:ext uri="{FF2B5EF4-FFF2-40B4-BE49-F238E27FC236}">
                <a16:creationId xmlns:a16="http://schemas.microsoft.com/office/drawing/2014/main" id="{A73F10DF-B755-E27C-3A39-977B6D0E54E1}"/>
              </a:ext>
            </a:extLst>
          </p:cNvPr>
          <p:cNvSpPr txBox="1"/>
          <p:nvPr/>
        </p:nvSpPr>
        <p:spPr>
          <a:xfrm>
            <a:off x="359400" y="1412130"/>
            <a:ext cx="11473200" cy="369332"/>
          </a:xfrm>
          <a:prstGeom prst="rect">
            <a:avLst/>
          </a:prstGeom>
          <a:noFill/>
        </p:spPr>
        <p:txBody>
          <a:bodyPr wrap="square" rtlCol="0">
            <a:spAutoFit/>
          </a:bodyPr>
          <a:lstStyle/>
          <a:p>
            <a:r>
              <a:rPr lang="da-DK" b="1" u="sng" dirty="0"/>
              <a:t>Hvaler</a:t>
            </a:r>
          </a:p>
        </p:txBody>
      </p:sp>
      <p:pic>
        <p:nvPicPr>
          <p:cNvPr id="4" name="Picture 3">
            <a:extLst>
              <a:ext uri="{FF2B5EF4-FFF2-40B4-BE49-F238E27FC236}">
                <a16:creationId xmlns:a16="http://schemas.microsoft.com/office/drawing/2014/main" id="{B9A9A5F5-880A-D23C-471E-B3AC7A511DF9}"/>
              </a:ext>
            </a:extLst>
          </p:cNvPr>
          <p:cNvPicPr>
            <a:picLocks noChangeAspect="1"/>
          </p:cNvPicPr>
          <p:nvPr/>
        </p:nvPicPr>
        <p:blipFill>
          <a:blip r:embed="rId2"/>
          <a:stretch>
            <a:fillRect/>
          </a:stretch>
        </p:blipFill>
        <p:spPr>
          <a:xfrm>
            <a:off x="2042160" y="893374"/>
            <a:ext cx="8789456" cy="1273720"/>
          </a:xfrm>
          <a:prstGeom prst="rect">
            <a:avLst/>
          </a:prstGeom>
        </p:spPr>
      </p:pic>
      <p:pic>
        <p:nvPicPr>
          <p:cNvPr id="7" name="Picture 6">
            <a:extLst>
              <a:ext uri="{FF2B5EF4-FFF2-40B4-BE49-F238E27FC236}">
                <a16:creationId xmlns:a16="http://schemas.microsoft.com/office/drawing/2014/main" id="{11FC7088-5C68-60FD-0A87-F00885D800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99220" y="2494727"/>
            <a:ext cx="1893356" cy="2524475"/>
          </a:xfrm>
          <a:prstGeom prst="rect">
            <a:avLst/>
          </a:prstGeom>
          <a:ln w="12700">
            <a:solidFill>
              <a:schemeClr val="tx1"/>
            </a:solidFill>
          </a:ln>
        </p:spPr>
      </p:pic>
      <p:sp>
        <p:nvSpPr>
          <p:cNvPr id="8" name="TextBox 7">
            <a:extLst>
              <a:ext uri="{FF2B5EF4-FFF2-40B4-BE49-F238E27FC236}">
                <a16:creationId xmlns:a16="http://schemas.microsoft.com/office/drawing/2014/main" id="{049D4360-6847-9A4F-38A0-A0EC8D0E2964}"/>
              </a:ext>
            </a:extLst>
          </p:cNvPr>
          <p:cNvSpPr txBox="1"/>
          <p:nvPr/>
        </p:nvSpPr>
        <p:spPr>
          <a:xfrm>
            <a:off x="359400" y="2438400"/>
            <a:ext cx="7120860" cy="2031325"/>
          </a:xfrm>
          <a:prstGeom prst="rect">
            <a:avLst/>
          </a:prstGeom>
          <a:noFill/>
        </p:spPr>
        <p:txBody>
          <a:bodyPr wrap="none" rtlCol="0">
            <a:spAutoFit/>
          </a:bodyPr>
          <a:lstStyle/>
          <a:p>
            <a:r>
              <a:rPr lang="da-DK" u="sng" dirty="0" err="1"/>
              <a:t>Flysurveys</a:t>
            </a:r>
            <a:r>
              <a:rPr lang="da-DK" dirty="0"/>
              <a:t> anvendes i baseline for at dokumentere </a:t>
            </a:r>
          </a:p>
          <a:p>
            <a:pPr marL="285750" indent="-285750">
              <a:buFont typeface="Arial" panose="020B0604020202020204" pitchFamily="34" charset="0"/>
              <a:buChar char="•"/>
            </a:pPr>
            <a:r>
              <a:rPr lang="da-DK" dirty="0"/>
              <a:t>arter</a:t>
            </a:r>
          </a:p>
          <a:p>
            <a:pPr marL="285750" indent="-285750">
              <a:buFont typeface="Arial" panose="020B0604020202020204" pitchFamily="34" charset="0"/>
              <a:buChar char="•"/>
            </a:pPr>
            <a:r>
              <a:rPr lang="da-DK" dirty="0"/>
              <a:t>kalve</a:t>
            </a:r>
          </a:p>
          <a:p>
            <a:pPr marL="285750" indent="-285750">
              <a:buFont typeface="Arial" panose="020B0604020202020204" pitchFamily="34" charset="0"/>
              <a:buChar char="•"/>
            </a:pPr>
            <a:r>
              <a:rPr lang="da-DK" dirty="0"/>
              <a:t>fordeling</a:t>
            </a:r>
          </a:p>
          <a:p>
            <a:pPr marL="285750" indent="-285750">
              <a:buFont typeface="Arial" panose="020B0604020202020204" pitchFamily="34" charset="0"/>
              <a:buChar char="•"/>
            </a:pPr>
            <a:r>
              <a:rPr lang="da-DK" dirty="0"/>
              <a:t>evt. absolut tæthed og </a:t>
            </a:r>
            <a:r>
              <a:rPr lang="da-DK" dirty="0" err="1"/>
              <a:t>abundans</a:t>
            </a:r>
            <a:r>
              <a:rPr lang="da-DK" dirty="0"/>
              <a:t> (line </a:t>
            </a:r>
            <a:r>
              <a:rPr lang="da-DK" dirty="0" err="1"/>
              <a:t>transect</a:t>
            </a:r>
            <a:r>
              <a:rPr lang="da-DK" dirty="0"/>
              <a:t> distance sampling)</a:t>
            </a:r>
          </a:p>
          <a:p>
            <a:pPr marL="285750" indent="-285750">
              <a:buFont typeface="Arial" panose="020B0604020202020204" pitchFamily="34" charset="0"/>
              <a:buChar char="•"/>
            </a:pPr>
            <a:endParaRPr lang="da-DK" dirty="0"/>
          </a:p>
          <a:p>
            <a:r>
              <a:rPr lang="da-DK" dirty="0"/>
              <a:t>Ekspertopgave</a:t>
            </a:r>
          </a:p>
        </p:txBody>
      </p:sp>
      <p:sp>
        <p:nvSpPr>
          <p:cNvPr id="12" name="Rectangle: Rounded Corners 11">
            <a:extLst>
              <a:ext uri="{FF2B5EF4-FFF2-40B4-BE49-F238E27FC236}">
                <a16:creationId xmlns:a16="http://schemas.microsoft.com/office/drawing/2014/main" id="{F7FFE544-6CF3-1876-080F-E760C5F07CE9}"/>
              </a:ext>
            </a:extLst>
          </p:cNvPr>
          <p:cNvSpPr/>
          <p:nvPr/>
        </p:nvSpPr>
        <p:spPr>
          <a:xfrm>
            <a:off x="2095500" y="1348740"/>
            <a:ext cx="8736116" cy="304800"/>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ctangle: Rounded Corners 12">
            <a:extLst>
              <a:ext uri="{FF2B5EF4-FFF2-40B4-BE49-F238E27FC236}">
                <a16:creationId xmlns:a16="http://schemas.microsoft.com/office/drawing/2014/main" id="{6B68B4D5-8062-4D60-7E5D-17A533809341}"/>
              </a:ext>
            </a:extLst>
          </p:cNvPr>
          <p:cNvSpPr/>
          <p:nvPr/>
        </p:nvSpPr>
        <p:spPr>
          <a:xfrm>
            <a:off x="2087880" y="1744980"/>
            <a:ext cx="8736116" cy="304800"/>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icture 1">
            <a:extLst>
              <a:ext uri="{FF2B5EF4-FFF2-40B4-BE49-F238E27FC236}">
                <a16:creationId xmlns:a16="http://schemas.microsoft.com/office/drawing/2014/main" id="{501E9E03-74C4-F15D-E5C1-843077327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615" y="2476098"/>
            <a:ext cx="3836456" cy="287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C4B375-35DE-727D-9AB5-1E195F10C8A4}"/>
              </a:ext>
            </a:extLst>
          </p:cNvPr>
          <p:cNvSpPr txBox="1"/>
          <p:nvPr/>
        </p:nvSpPr>
        <p:spPr>
          <a:xfrm>
            <a:off x="359400" y="2476530"/>
            <a:ext cx="8860800" cy="3139321"/>
          </a:xfrm>
          <a:prstGeom prst="rect">
            <a:avLst/>
          </a:prstGeom>
          <a:noFill/>
        </p:spPr>
        <p:txBody>
          <a:bodyPr wrap="square" rtlCol="0">
            <a:spAutoFit/>
          </a:bodyPr>
          <a:lstStyle/>
          <a:p>
            <a:r>
              <a:rPr lang="da-DK" u="sng" dirty="0"/>
              <a:t>Passiv akustisk monitering (PAM) </a:t>
            </a:r>
            <a:r>
              <a:rPr lang="da-DK" dirty="0"/>
              <a:t>anvendes hele vejen igennem for at få data til</a:t>
            </a:r>
          </a:p>
          <a:p>
            <a:pPr marL="285750" indent="-285750">
              <a:buFont typeface="Arial" panose="020B0604020202020204" pitchFamily="34" charset="0"/>
              <a:buChar char="•"/>
            </a:pPr>
            <a:r>
              <a:rPr lang="da-DK" dirty="0"/>
              <a:t>BACI på relativ </a:t>
            </a:r>
            <a:r>
              <a:rPr lang="da-DK" dirty="0" err="1"/>
              <a:t>abundans</a:t>
            </a:r>
            <a:endParaRPr lang="da-DK" dirty="0"/>
          </a:p>
          <a:p>
            <a:pPr marL="285750" indent="-285750">
              <a:buFont typeface="Arial" panose="020B0604020202020204" pitchFamily="34" charset="0"/>
              <a:buChar char="•"/>
            </a:pPr>
            <a:r>
              <a:rPr lang="da-DK" dirty="0"/>
              <a:t>årstidsvariation</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Stationerne placeres med </a:t>
            </a:r>
            <a:r>
              <a:rPr lang="da-DK" i="1" dirty="0"/>
              <a:t>stratificeret vægtet tilfældig placering</a:t>
            </a:r>
            <a:r>
              <a:rPr lang="da-DK" dirty="0"/>
              <a:t> så hele miljøet er repræsenteret.</a:t>
            </a:r>
          </a:p>
          <a:p>
            <a:pPr marL="285750" indent="-285750">
              <a:buFont typeface="Arial" panose="020B0604020202020204" pitchFamily="34" charset="0"/>
              <a:buChar char="•"/>
            </a:pPr>
            <a:r>
              <a:rPr lang="da-DK" dirty="0"/>
              <a:t>Til delfiner og bardehvaler anvendes bredbåndsloggere med min. 300 kHz sample rate.</a:t>
            </a:r>
          </a:p>
          <a:p>
            <a:pPr marL="285750" indent="-285750">
              <a:buFont typeface="Arial" panose="020B0604020202020204" pitchFamily="34" charset="0"/>
              <a:buChar char="•"/>
            </a:pPr>
            <a:r>
              <a:rPr lang="da-DK" dirty="0"/>
              <a:t>Alle instrumenter skal være </a:t>
            </a:r>
            <a:r>
              <a:rPr lang="da-DK" dirty="0" err="1"/>
              <a:t>nykalibrerede</a:t>
            </a:r>
            <a:r>
              <a:rPr lang="da-DK" dirty="0"/>
              <a:t> inden baseline begynder, og inden hver periode i konstruktion og drift.</a:t>
            </a:r>
          </a:p>
          <a:p>
            <a:pPr marL="285750" indent="-285750">
              <a:buFont typeface="Arial" panose="020B0604020202020204" pitchFamily="34" charset="0"/>
              <a:buChar char="•"/>
            </a:pPr>
            <a:r>
              <a:rPr lang="da-DK" dirty="0"/>
              <a:t>Intet på </a:t>
            </a:r>
            <a:r>
              <a:rPr lang="da-DK" dirty="0" err="1"/>
              <a:t>mooringen</a:t>
            </a:r>
            <a:r>
              <a:rPr lang="da-DK" dirty="0"/>
              <a:t> må skabe støj, fx raslelyde.</a:t>
            </a:r>
          </a:p>
        </p:txBody>
      </p:sp>
    </p:spTree>
    <p:extLst>
      <p:ext uri="{BB962C8B-B14F-4D97-AF65-F5344CB8AC3E}">
        <p14:creationId xmlns:p14="http://schemas.microsoft.com/office/powerpoint/2010/main" val="32004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085FF8-CEC5-55D7-BB09-DCFF8E84E8D8}"/>
              </a:ext>
            </a:extLst>
          </p:cNvPr>
          <p:cNvSpPr>
            <a:spLocks noGrp="1"/>
          </p:cNvSpPr>
          <p:nvPr>
            <p:ph type="title"/>
          </p:nvPr>
        </p:nvSpPr>
        <p:spPr/>
        <p:txBody>
          <a:bodyPr/>
          <a:lstStyle/>
          <a:p>
            <a:r>
              <a:rPr lang="da-DK" dirty="0"/>
              <a:t>Oversigt</a:t>
            </a:r>
          </a:p>
        </p:txBody>
      </p:sp>
      <p:sp>
        <p:nvSpPr>
          <p:cNvPr id="11" name="TextBox 10">
            <a:extLst>
              <a:ext uri="{FF2B5EF4-FFF2-40B4-BE49-F238E27FC236}">
                <a16:creationId xmlns:a16="http://schemas.microsoft.com/office/drawing/2014/main" id="{E970D8E7-CD0C-7727-C910-2FED4E788089}"/>
              </a:ext>
            </a:extLst>
          </p:cNvPr>
          <p:cNvSpPr txBox="1"/>
          <p:nvPr/>
        </p:nvSpPr>
        <p:spPr>
          <a:xfrm>
            <a:off x="359400" y="1391960"/>
            <a:ext cx="4098300" cy="2862322"/>
          </a:xfrm>
          <a:prstGeom prst="rect">
            <a:avLst/>
          </a:prstGeom>
          <a:noFill/>
        </p:spPr>
        <p:txBody>
          <a:bodyPr wrap="square" rtlCol="0">
            <a:spAutoFit/>
          </a:bodyPr>
          <a:lstStyle/>
          <a:p>
            <a:r>
              <a:rPr lang="da-DK" dirty="0"/>
              <a:t>Drejebøgerne er inddelt i 10 fagemner</a:t>
            </a:r>
          </a:p>
          <a:p>
            <a:endParaRPr lang="da-DK" dirty="0"/>
          </a:p>
          <a:p>
            <a:r>
              <a:rPr lang="da-DK" u="sng" dirty="0"/>
              <a:t>Abiotiske</a:t>
            </a:r>
          </a:p>
          <a:p>
            <a:pPr marL="285750" indent="-285750">
              <a:lnSpc>
                <a:spcPct val="150000"/>
              </a:lnSpc>
              <a:buFont typeface="Arial" panose="020B0604020202020204" pitchFamily="34" charset="0"/>
              <a:buChar char="•"/>
            </a:pPr>
            <a:r>
              <a:rPr lang="da-DK" dirty="0"/>
              <a:t>Hydrologi og Sediment</a:t>
            </a:r>
          </a:p>
          <a:p>
            <a:pPr marL="285750" indent="-285750">
              <a:lnSpc>
                <a:spcPct val="150000"/>
              </a:lnSpc>
              <a:buFont typeface="Arial" panose="020B0604020202020204" pitchFamily="34" charset="0"/>
              <a:buChar char="•"/>
            </a:pPr>
            <a:r>
              <a:rPr lang="da-DK" dirty="0"/>
              <a:t>Vandkvalitet</a:t>
            </a:r>
          </a:p>
          <a:p>
            <a:pPr marL="285750" indent="-285750">
              <a:lnSpc>
                <a:spcPct val="150000"/>
              </a:lnSpc>
              <a:buFont typeface="Arial" panose="020B0604020202020204" pitchFamily="34" charset="0"/>
              <a:buChar char="•"/>
            </a:pPr>
            <a:r>
              <a:rPr lang="da-DK" dirty="0"/>
              <a:t>Marint affald</a:t>
            </a:r>
          </a:p>
          <a:p>
            <a:pPr marL="285750" indent="-285750">
              <a:lnSpc>
                <a:spcPct val="150000"/>
              </a:lnSpc>
              <a:buFont typeface="Arial" panose="020B0604020202020204" pitchFamily="34" charset="0"/>
              <a:buChar char="•"/>
            </a:pPr>
            <a:r>
              <a:rPr lang="da-DK" dirty="0"/>
              <a:t>Undervandsstøj</a:t>
            </a:r>
          </a:p>
          <a:p>
            <a:pPr marL="285750" indent="-285750">
              <a:buFont typeface="Arial" panose="020B0604020202020204" pitchFamily="34" charset="0"/>
              <a:buChar char="•"/>
            </a:pPr>
            <a:endParaRPr lang="da-DK" dirty="0"/>
          </a:p>
        </p:txBody>
      </p:sp>
      <p:sp>
        <p:nvSpPr>
          <p:cNvPr id="12" name="TextBox 11">
            <a:extLst>
              <a:ext uri="{FF2B5EF4-FFF2-40B4-BE49-F238E27FC236}">
                <a16:creationId xmlns:a16="http://schemas.microsoft.com/office/drawing/2014/main" id="{DC288B7A-0069-3BF1-4495-383B41C34BCF}"/>
              </a:ext>
            </a:extLst>
          </p:cNvPr>
          <p:cNvSpPr txBox="1"/>
          <p:nvPr/>
        </p:nvSpPr>
        <p:spPr>
          <a:xfrm>
            <a:off x="5694830" y="1943099"/>
            <a:ext cx="2424062" cy="3139321"/>
          </a:xfrm>
          <a:prstGeom prst="rect">
            <a:avLst/>
          </a:prstGeom>
          <a:noFill/>
        </p:spPr>
        <p:txBody>
          <a:bodyPr wrap="none" rtlCol="0">
            <a:spAutoFit/>
          </a:bodyPr>
          <a:lstStyle/>
          <a:p>
            <a:r>
              <a:rPr lang="da-DK" u="sng" dirty="0"/>
              <a:t>Biotiske</a:t>
            </a:r>
          </a:p>
          <a:p>
            <a:pPr marL="285750" indent="-285750">
              <a:lnSpc>
                <a:spcPct val="150000"/>
              </a:lnSpc>
              <a:buFont typeface="Arial" panose="020B0604020202020204" pitchFamily="34" charset="0"/>
              <a:buChar char="•"/>
            </a:pPr>
            <a:r>
              <a:rPr lang="da-DK" dirty="0"/>
              <a:t>Bundflora og fauna</a:t>
            </a:r>
          </a:p>
          <a:p>
            <a:pPr marL="285750" indent="-285750">
              <a:lnSpc>
                <a:spcPct val="150000"/>
              </a:lnSpc>
              <a:buFont typeface="Arial" panose="020B0604020202020204" pitchFamily="34" charset="0"/>
              <a:buChar char="•"/>
            </a:pPr>
            <a:r>
              <a:rPr lang="da-DK" dirty="0"/>
              <a:t>Invasive arter</a:t>
            </a:r>
          </a:p>
          <a:p>
            <a:pPr marL="285750" indent="-285750">
              <a:lnSpc>
                <a:spcPct val="150000"/>
              </a:lnSpc>
              <a:buFont typeface="Arial" panose="020B0604020202020204" pitchFamily="34" charset="0"/>
              <a:buChar char="•"/>
            </a:pPr>
            <a:r>
              <a:rPr lang="da-DK" dirty="0"/>
              <a:t>Fisk</a:t>
            </a:r>
          </a:p>
          <a:p>
            <a:pPr marL="285750" indent="-285750">
              <a:lnSpc>
                <a:spcPct val="150000"/>
              </a:lnSpc>
              <a:buFont typeface="Arial" panose="020B0604020202020204" pitchFamily="34" charset="0"/>
              <a:buChar char="•"/>
            </a:pPr>
            <a:r>
              <a:rPr lang="da-DK" dirty="0"/>
              <a:t>Havpattedyr</a:t>
            </a:r>
          </a:p>
          <a:p>
            <a:pPr marL="285750" indent="-285750">
              <a:lnSpc>
                <a:spcPct val="150000"/>
              </a:lnSpc>
              <a:buFont typeface="Arial" panose="020B0604020202020204" pitchFamily="34" charset="0"/>
              <a:buChar char="•"/>
            </a:pPr>
            <a:r>
              <a:rPr lang="da-DK" dirty="0"/>
              <a:t>Fugle</a:t>
            </a:r>
          </a:p>
          <a:p>
            <a:pPr marL="285750" indent="-285750">
              <a:lnSpc>
                <a:spcPct val="150000"/>
              </a:lnSpc>
              <a:buFont typeface="Arial" panose="020B0604020202020204" pitchFamily="34" charset="0"/>
              <a:buChar char="•"/>
            </a:pPr>
            <a:r>
              <a:rPr lang="da-DK" dirty="0"/>
              <a:t>Flagermus</a:t>
            </a:r>
          </a:p>
          <a:p>
            <a:endParaRPr lang="da-DK" dirty="0"/>
          </a:p>
        </p:txBody>
      </p:sp>
      <p:pic>
        <p:nvPicPr>
          <p:cNvPr id="16" name="Picture 15">
            <a:extLst>
              <a:ext uri="{FF2B5EF4-FFF2-40B4-BE49-F238E27FC236}">
                <a16:creationId xmlns:a16="http://schemas.microsoft.com/office/drawing/2014/main" id="{0E082C8E-46FC-C87F-8274-1DFCBA26B7F1}"/>
              </a:ext>
            </a:extLst>
          </p:cNvPr>
          <p:cNvPicPr>
            <a:picLocks noChangeAspect="1"/>
          </p:cNvPicPr>
          <p:nvPr/>
        </p:nvPicPr>
        <p:blipFill>
          <a:blip r:embed="rId2"/>
          <a:stretch>
            <a:fillRect/>
          </a:stretch>
        </p:blipFill>
        <p:spPr>
          <a:xfrm>
            <a:off x="5595074" y="-6724"/>
            <a:ext cx="1407139" cy="1762906"/>
          </a:xfrm>
          <a:prstGeom prst="rect">
            <a:avLst/>
          </a:prstGeom>
        </p:spPr>
      </p:pic>
      <p:pic>
        <p:nvPicPr>
          <p:cNvPr id="18" name="Picture 17">
            <a:extLst>
              <a:ext uri="{FF2B5EF4-FFF2-40B4-BE49-F238E27FC236}">
                <a16:creationId xmlns:a16="http://schemas.microsoft.com/office/drawing/2014/main" id="{19DD201C-4A42-6D92-4329-6EB5C54B6082}"/>
              </a:ext>
            </a:extLst>
          </p:cNvPr>
          <p:cNvPicPr>
            <a:picLocks noChangeAspect="1"/>
          </p:cNvPicPr>
          <p:nvPr/>
        </p:nvPicPr>
        <p:blipFill>
          <a:blip r:embed="rId3"/>
          <a:stretch>
            <a:fillRect/>
          </a:stretch>
        </p:blipFill>
        <p:spPr>
          <a:xfrm>
            <a:off x="7002213" y="-6724"/>
            <a:ext cx="1961349" cy="1763898"/>
          </a:xfrm>
          <a:prstGeom prst="rect">
            <a:avLst/>
          </a:prstGeom>
        </p:spPr>
      </p:pic>
      <p:pic>
        <p:nvPicPr>
          <p:cNvPr id="20" name="Picture 19">
            <a:extLst>
              <a:ext uri="{FF2B5EF4-FFF2-40B4-BE49-F238E27FC236}">
                <a16:creationId xmlns:a16="http://schemas.microsoft.com/office/drawing/2014/main" id="{E4D445EC-DA79-383B-31A9-07AC73298FBF}"/>
              </a:ext>
            </a:extLst>
          </p:cNvPr>
          <p:cNvPicPr>
            <a:picLocks noChangeAspect="1"/>
          </p:cNvPicPr>
          <p:nvPr/>
        </p:nvPicPr>
        <p:blipFill>
          <a:blip r:embed="rId4"/>
          <a:stretch>
            <a:fillRect/>
          </a:stretch>
        </p:blipFill>
        <p:spPr>
          <a:xfrm>
            <a:off x="8963562" y="1"/>
            <a:ext cx="1714500" cy="1756464"/>
          </a:xfrm>
          <a:prstGeom prst="rect">
            <a:avLst/>
          </a:prstGeom>
        </p:spPr>
      </p:pic>
      <p:pic>
        <p:nvPicPr>
          <p:cNvPr id="22" name="Picture 21">
            <a:extLst>
              <a:ext uri="{FF2B5EF4-FFF2-40B4-BE49-F238E27FC236}">
                <a16:creationId xmlns:a16="http://schemas.microsoft.com/office/drawing/2014/main" id="{83BDF0DC-40A3-6CA8-669C-FEAD4D25F49B}"/>
              </a:ext>
            </a:extLst>
          </p:cNvPr>
          <p:cNvPicPr>
            <a:picLocks noChangeAspect="1"/>
          </p:cNvPicPr>
          <p:nvPr/>
        </p:nvPicPr>
        <p:blipFill>
          <a:blip r:embed="rId5"/>
          <a:stretch>
            <a:fillRect/>
          </a:stretch>
        </p:blipFill>
        <p:spPr>
          <a:xfrm>
            <a:off x="10661436" y="-6724"/>
            <a:ext cx="1717202" cy="2151529"/>
          </a:xfrm>
          <a:prstGeom prst="rect">
            <a:avLst/>
          </a:prstGeom>
        </p:spPr>
      </p:pic>
      <p:pic>
        <p:nvPicPr>
          <p:cNvPr id="24" name="Picture 23">
            <a:extLst>
              <a:ext uri="{FF2B5EF4-FFF2-40B4-BE49-F238E27FC236}">
                <a16:creationId xmlns:a16="http://schemas.microsoft.com/office/drawing/2014/main" id="{45373971-6CF7-0589-0E64-4FF327C00A6D}"/>
              </a:ext>
            </a:extLst>
          </p:cNvPr>
          <p:cNvPicPr>
            <a:picLocks noChangeAspect="1"/>
          </p:cNvPicPr>
          <p:nvPr/>
        </p:nvPicPr>
        <p:blipFill>
          <a:blip r:embed="rId6"/>
          <a:stretch>
            <a:fillRect/>
          </a:stretch>
        </p:blipFill>
        <p:spPr>
          <a:xfrm>
            <a:off x="0" y="4990791"/>
            <a:ext cx="2591557" cy="1867209"/>
          </a:xfrm>
          <a:prstGeom prst="rect">
            <a:avLst/>
          </a:prstGeom>
        </p:spPr>
      </p:pic>
      <p:pic>
        <p:nvPicPr>
          <p:cNvPr id="28" name="Picture 27">
            <a:extLst>
              <a:ext uri="{FF2B5EF4-FFF2-40B4-BE49-F238E27FC236}">
                <a16:creationId xmlns:a16="http://schemas.microsoft.com/office/drawing/2014/main" id="{923C3DCE-8747-4C64-E50A-ECEEE6FD5EA1}"/>
              </a:ext>
            </a:extLst>
          </p:cNvPr>
          <p:cNvPicPr>
            <a:picLocks noChangeAspect="1"/>
          </p:cNvPicPr>
          <p:nvPr/>
        </p:nvPicPr>
        <p:blipFill>
          <a:blip r:embed="rId7"/>
          <a:stretch>
            <a:fillRect/>
          </a:stretch>
        </p:blipFill>
        <p:spPr>
          <a:xfrm>
            <a:off x="10661436" y="3806532"/>
            <a:ext cx="1542998" cy="2419701"/>
          </a:xfrm>
          <a:prstGeom prst="rect">
            <a:avLst/>
          </a:prstGeom>
        </p:spPr>
      </p:pic>
      <p:pic>
        <p:nvPicPr>
          <p:cNvPr id="30" name="Picture 29">
            <a:extLst>
              <a:ext uri="{FF2B5EF4-FFF2-40B4-BE49-F238E27FC236}">
                <a16:creationId xmlns:a16="http://schemas.microsoft.com/office/drawing/2014/main" id="{EAECB958-0E81-8457-A1C1-E9B4BCD107D6}"/>
              </a:ext>
            </a:extLst>
          </p:cNvPr>
          <p:cNvPicPr>
            <a:picLocks noChangeAspect="1"/>
          </p:cNvPicPr>
          <p:nvPr/>
        </p:nvPicPr>
        <p:blipFill>
          <a:blip r:embed="rId8"/>
          <a:stretch>
            <a:fillRect/>
          </a:stretch>
        </p:blipFill>
        <p:spPr>
          <a:xfrm>
            <a:off x="4440443" y="-7716"/>
            <a:ext cx="1154631" cy="1762906"/>
          </a:xfrm>
          <a:prstGeom prst="rect">
            <a:avLst/>
          </a:prstGeom>
        </p:spPr>
      </p:pic>
      <p:pic>
        <p:nvPicPr>
          <p:cNvPr id="32" name="Picture 31">
            <a:extLst>
              <a:ext uri="{FF2B5EF4-FFF2-40B4-BE49-F238E27FC236}">
                <a16:creationId xmlns:a16="http://schemas.microsoft.com/office/drawing/2014/main" id="{86C41A99-32C5-4EFC-8B14-A1C9734CE5DC}"/>
              </a:ext>
            </a:extLst>
          </p:cNvPr>
          <p:cNvPicPr>
            <a:picLocks noChangeAspect="1"/>
          </p:cNvPicPr>
          <p:nvPr/>
        </p:nvPicPr>
        <p:blipFill>
          <a:blip r:embed="rId9"/>
          <a:stretch>
            <a:fillRect/>
          </a:stretch>
        </p:blipFill>
        <p:spPr>
          <a:xfrm>
            <a:off x="8054061" y="4990838"/>
            <a:ext cx="2622217" cy="1871971"/>
          </a:xfrm>
          <a:prstGeom prst="rect">
            <a:avLst/>
          </a:prstGeom>
        </p:spPr>
      </p:pic>
      <p:pic>
        <p:nvPicPr>
          <p:cNvPr id="34" name="Picture 33" descr="A seal lying on the beach with a wind turbine in the background&#10;&#10;AI-generated content may be incorrect.">
            <a:extLst>
              <a:ext uri="{FF2B5EF4-FFF2-40B4-BE49-F238E27FC236}">
                <a16:creationId xmlns:a16="http://schemas.microsoft.com/office/drawing/2014/main" id="{56B74DB9-0056-FBDF-093A-82C87E9DB58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91557" y="4990791"/>
            <a:ext cx="1414182" cy="1885576"/>
          </a:xfrm>
          <a:prstGeom prst="rect">
            <a:avLst/>
          </a:prstGeom>
        </p:spPr>
      </p:pic>
      <p:pic>
        <p:nvPicPr>
          <p:cNvPr id="36" name="Picture 35" descr="A dolphin swimming in water&#10;&#10;AI-generated content may be incorrect.">
            <a:extLst>
              <a:ext uri="{FF2B5EF4-FFF2-40B4-BE49-F238E27FC236}">
                <a16:creationId xmlns:a16="http://schemas.microsoft.com/office/drawing/2014/main" id="{26544913-1BF4-705F-3CBC-B5B8E4F62A1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60966" y="4990791"/>
            <a:ext cx="2485864" cy="1864398"/>
          </a:xfrm>
          <a:prstGeom prst="rect">
            <a:avLst/>
          </a:prstGeom>
        </p:spPr>
      </p:pic>
      <p:pic>
        <p:nvPicPr>
          <p:cNvPr id="38" name="Picture 37">
            <a:extLst>
              <a:ext uri="{FF2B5EF4-FFF2-40B4-BE49-F238E27FC236}">
                <a16:creationId xmlns:a16="http://schemas.microsoft.com/office/drawing/2014/main" id="{E0872B23-05EB-C708-5A24-30F64DAEE190}"/>
              </a:ext>
            </a:extLst>
          </p:cNvPr>
          <p:cNvPicPr>
            <a:picLocks noChangeAspect="1"/>
          </p:cNvPicPr>
          <p:nvPr/>
        </p:nvPicPr>
        <p:blipFill>
          <a:blip r:embed="rId12"/>
          <a:stretch>
            <a:fillRect/>
          </a:stretch>
        </p:blipFill>
        <p:spPr>
          <a:xfrm>
            <a:off x="4004901" y="4992158"/>
            <a:ext cx="2160576" cy="1870604"/>
          </a:xfrm>
          <a:prstGeom prst="rect">
            <a:avLst/>
          </a:prstGeom>
        </p:spPr>
      </p:pic>
      <p:pic>
        <p:nvPicPr>
          <p:cNvPr id="26" name="Picture 25">
            <a:extLst>
              <a:ext uri="{FF2B5EF4-FFF2-40B4-BE49-F238E27FC236}">
                <a16:creationId xmlns:a16="http://schemas.microsoft.com/office/drawing/2014/main" id="{60ABA301-791A-B3EB-6F3E-64D1F55CD42F}"/>
              </a:ext>
            </a:extLst>
          </p:cNvPr>
          <p:cNvPicPr>
            <a:picLocks noChangeAspect="1"/>
          </p:cNvPicPr>
          <p:nvPr/>
        </p:nvPicPr>
        <p:blipFill>
          <a:blip r:embed="rId13"/>
          <a:stretch>
            <a:fillRect/>
          </a:stretch>
        </p:blipFill>
        <p:spPr>
          <a:xfrm>
            <a:off x="10661435" y="1748846"/>
            <a:ext cx="2106913" cy="2225394"/>
          </a:xfrm>
          <a:prstGeom prst="rect">
            <a:avLst/>
          </a:prstGeom>
        </p:spPr>
      </p:pic>
    </p:spTree>
    <p:extLst>
      <p:ext uri="{BB962C8B-B14F-4D97-AF65-F5344CB8AC3E}">
        <p14:creationId xmlns:p14="http://schemas.microsoft.com/office/powerpoint/2010/main" val="69817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9061-5628-5AAC-CE0C-4232D3BFDEA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44C3D83-8B67-3481-E91F-AD58AF841123}"/>
              </a:ext>
            </a:extLst>
          </p:cNvPr>
          <p:cNvSpPr>
            <a:spLocks noGrp="1"/>
          </p:cNvSpPr>
          <p:nvPr>
            <p:ph type="title"/>
          </p:nvPr>
        </p:nvSpPr>
        <p:spPr/>
        <p:txBody>
          <a:bodyPr/>
          <a:lstStyle/>
          <a:p>
            <a:r>
              <a:rPr lang="da-DK" dirty="0"/>
              <a:t>Havpattedyr - marsvin</a:t>
            </a:r>
          </a:p>
        </p:txBody>
      </p:sp>
      <p:sp>
        <p:nvSpPr>
          <p:cNvPr id="11" name="TextBox 10">
            <a:extLst>
              <a:ext uri="{FF2B5EF4-FFF2-40B4-BE49-F238E27FC236}">
                <a16:creationId xmlns:a16="http://schemas.microsoft.com/office/drawing/2014/main" id="{85B9DF90-42AC-0EF3-9E4C-57599C121420}"/>
              </a:ext>
            </a:extLst>
          </p:cNvPr>
          <p:cNvSpPr txBox="1"/>
          <p:nvPr/>
        </p:nvSpPr>
        <p:spPr>
          <a:xfrm>
            <a:off x="359400" y="1412130"/>
            <a:ext cx="5020320" cy="2585323"/>
          </a:xfrm>
          <a:prstGeom prst="rect">
            <a:avLst/>
          </a:prstGeom>
          <a:noFill/>
        </p:spPr>
        <p:txBody>
          <a:bodyPr wrap="square" rtlCol="0">
            <a:spAutoFit/>
          </a:bodyPr>
          <a:lstStyle/>
          <a:p>
            <a:r>
              <a:rPr lang="da-DK" b="1" u="sng" dirty="0"/>
              <a:t>PAM til marsvin</a:t>
            </a:r>
          </a:p>
          <a:p>
            <a:pPr marL="285750" indent="-285750">
              <a:buFont typeface="Arial" panose="020B0604020202020204" pitchFamily="34" charset="0"/>
              <a:buChar char="•"/>
            </a:pPr>
            <a:r>
              <a:rPr lang="da-DK" dirty="0"/>
              <a:t>Til marsvin anvendes </a:t>
            </a:r>
            <a:r>
              <a:rPr lang="da-DK" dirty="0" err="1"/>
              <a:t>FPODs</a:t>
            </a:r>
            <a:r>
              <a:rPr lang="da-DK" dirty="0"/>
              <a:t>.</a:t>
            </a:r>
          </a:p>
          <a:p>
            <a:pPr marL="285750" indent="-285750">
              <a:buFont typeface="Arial" panose="020B0604020202020204" pitchFamily="34" charset="0"/>
              <a:buChar char="•"/>
            </a:pPr>
            <a:r>
              <a:rPr lang="da-DK" dirty="0"/>
              <a:t>Hydrofon skal sidde 2 m over havbunden, så data er sammenlignelige med NOVANA og Nordsø1 og Energiø data.</a:t>
            </a:r>
          </a:p>
          <a:p>
            <a:pPr marL="285750" indent="-285750">
              <a:buFont typeface="Arial" panose="020B0604020202020204" pitchFamily="34" charset="0"/>
              <a:buChar char="•"/>
            </a:pPr>
            <a:r>
              <a:rPr lang="da-DK" dirty="0"/>
              <a:t>Antal stationer afhænger af område, og bygger på power analyser af NOVANA data (Sveegaard </a:t>
            </a:r>
            <a:r>
              <a:rPr lang="da-DK" i="1" dirty="0"/>
              <a:t>et al</a:t>
            </a:r>
            <a:r>
              <a:rPr lang="da-DK" dirty="0"/>
              <a:t>. </a:t>
            </a:r>
            <a:r>
              <a:rPr lang="da-DK" dirty="0" err="1"/>
              <a:t>submitted</a:t>
            </a:r>
            <a:r>
              <a:rPr lang="da-DK" dirty="0"/>
              <a:t>)</a:t>
            </a:r>
          </a:p>
          <a:p>
            <a:endParaRPr lang="da-DK" b="1" u="sng" dirty="0"/>
          </a:p>
        </p:txBody>
      </p:sp>
      <p:pic>
        <p:nvPicPr>
          <p:cNvPr id="2" name="Picture 1" descr="A map of the arctic&#10;&#10;Description automatically generated">
            <a:extLst>
              <a:ext uri="{FF2B5EF4-FFF2-40B4-BE49-F238E27FC236}">
                <a16:creationId xmlns:a16="http://schemas.microsoft.com/office/drawing/2014/main" id="{636DAA6B-21AE-54ED-DA24-AAF5B5FBC3D5}"/>
              </a:ext>
            </a:extLst>
          </p:cNvPr>
          <p:cNvPicPr>
            <a:picLocks noChangeAspect="1"/>
          </p:cNvPicPr>
          <p:nvPr/>
        </p:nvPicPr>
        <p:blipFill>
          <a:blip r:embed="rId2"/>
          <a:stretch>
            <a:fillRect/>
          </a:stretch>
        </p:blipFill>
        <p:spPr>
          <a:xfrm>
            <a:off x="5379720" y="299720"/>
            <a:ext cx="6263640" cy="3286760"/>
          </a:xfrm>
          <a:prstGeom prst="rect">
            <a:avLst/>
          </a:prstGeom>
        </p:spPr>
      </p:pic>
      <p:pic>
        <p:nvPicPr>
          <p:cNvPr id="12" name="Picture 11">
            <a:extLst>
              <a:ext uri="{FF2B5EF4-FFF2-40B4-BE49-F238E27FC236}">
                <a16:creationId xmlns:a16="http://schemas.microsoft.com/office/drawing/2014/main" id="{A91647B0-73C9-810D-04E5-1278E03FC57C}"/>
              </a:ext>
            </a:extLst>
          </p:cNvPr>
          <p:cNvPicPr>
            <a:picLocks noChangeAspect="1"/>
          </p:cNvPicPr>
          <p:nvPr/>
        </p:nvPicPr>
        <p:blipFill>
          <a:blip r:embed="rId3"/>
          <a:stretch>
            <a:fillRect/>
          </a:stretch>
        </p:blipFill>
        <p:spPr>
          <a:xfrm>
            <a:off x="3203842" y="4105236"/>
            <a:ext cx="7111733" cy="1617384"/>
          </a:xfrm>
          <a:prstGeom prst="rect">
            <a:avLst/>
          </a:prstGeom>
        </p:spPr>
      </p:pic>
      <p:sp>
        <p:nvSpPr>
          <p:cNvPr id="13" name="TextBox 12">
            <a:extLst>
              <a:ext uri="{FF2B5EF4-FFF2-40B4-BE49-F238E27FC236}">
                <a16:creationId xmlns:a16="http://schemas.microsoft.com/office/drawing/2014/main" id="{7C078B81-DAAA-8B28-77AE-E18262EB9F92}"/>
              </a:ext>
            </a:extLst>
          </p:cNvPr>
          <p:cNvSpPr txBox="1"/>
          <p:nvPr/>
        </p:nvSpPr>
        <p:spPr>
          <a:xfrm>
            <a:off x="595561" y="5445870"/>
            <a:ext cx="2561727" cy="276999"/>
          </a:xfrm>
          <a:prstGeom prst="rect">
            <a:avLst/>
          </a:prstGeom>
          <a:noFill/>
        </p:spPr>
        <p:txBody>
          <a:bodyPr wrap="none" rtlCol="0">
            <a:spAutoFit/>
          </a:bodyPr>
          <a:lstStyle/>
          <a:p>
            <a:r>
              <a:rPr lang="da-DK" sz="1200" dirty="0"/>
              <a:t>Udryddelsestruede Østersømarsvin</a:t>
            </a:r>
          </a:p>
        </p:txBody>
      </p:sp>
    </p:spTree>
    <p:extLst>
      <p:ext uri="{BB962C8B-B14F-4D97-AF65-F5344CB8AC3E}">
        <p14:creationId xmlns:p14="http://schemas.microsoft.com/office/powerpoint/2010/main" val="6941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D21DB-71F3-808C-C46C-4308F88828F9}"/>
            </a:ext>
          </a:extLst>
        </p:cNvPr>
        <p:cNvGrpSpPr/>
        <p:nvPr/>
      </p:nvGrpSpPr>
      <p:grpSpPr>
        <a:xfrm>
          <a:off x="0" y="0"/>
          <a:ext cx="0" cy="0"/>
          <a:chOff x="0" y="0"/>
          <a:chExt cx="0" cy="0"/>
        </a:xfrm>
      </p:grpSpPr>
      <p:pic>
        <p:nvPicPr>
          <p:cNvPr id="14" name="Picture 13" descr="A seal lying on the beach with a wind turbine in the background&#10;&#10;AI-generated content may be incorrect.">
            <a:extLst>
              <a:ext uri="{FF2B5EF4-FFF2-40B4-BE49-F238E27FC236}">
                <a16:creationId xmlns:a16="http://schemas.microsoft.com/office/drawing/2014/main" id="{9325C441-AE3A-0F5F-E996-19C687B2148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43160" y="3902463"/>
            <a:ext cx="1828499" cy="2437999"/>
          </a:xfrm>
          <a:prstGeom prst="rect">
            <a:avLst/>
          </a:prstGeom>
        </p:spPr>
      </p:pic>
      <p:sp>
        <p:nvSpPr>
          <p:cNvPr id="9" name="Title 8">
            <a:extLst>
              <a:ext uri="{FF2B5EF4-FFF2-40B4-BE49-F238E27FC236}">
                <a16:creationId xmlns:a16="http://schemas.microsoft.com/office/drawing/2014/main" id="{3FF8320C-30FC-ED7A-C3BA-ECBEF4B61502}"/>
              </a:ext>
            </a:extLst>
          </p:cNvPr>
          <p:cNvSpPr>
            <a:spLocks noGrp="1"/>
          </p:cNvSpPr>
          <p:nvPr>
            <p:ph type="title"/>
          </p:nvPr>
        </p:nvSpPr>
        <p:spPr/>
        <p:txBody>
          <a:bodyPr/>
          <a:lstStyle/>
          <a:p>
            <a:r>
              <a:rPr lang="da-DK" dirty="0"/>
              <a:t>Havpattedyr</a:t>
            </a:r>
          </a:p>
        </p:txBody>
      </p:sp>
      <p:sp>
        <p:nvSpPr>
          <p:cNvPr id="11" name="TextBox 10">
            <a:extLst>
              <a:ext uri="{FF2B5EF4-FFF2-40B4-BE49-F238E27FC236}">
                <a16:creationId xmlns:a16="http://schemas.microsoft.com/office/drawing/2014/main" id="{98880E59-8E2B-D0AB-8CAF-74FDAF51BCB9}"/>
              </a:ext>
            </a:extLst>
          </p:cNvPr>
          <p:cNvSpPr txBox="1"/>
          <p:nvPr/>
        </p:nvSpPr>
        <p:spPr>
          <a:xfrm>
            <a:off x="359400" y="1412130"/>
            <a:ext cx="11473200" cy="5106013"/>
          </a:xfrm>
          <a:prstGeom prst="rect">
            <a:avLst/>
          </a:prstGeom>
          <a:noFill/>
        </p:spPr>
        <p:txBody>
          <a:bodyPr wrap="square" rtlCol="0">
            <a:spAutoFit/>
          </a:bodyPr>
          <a:lstStyle/>
          <a:p>
            <a:r>
              <a:rPr lang="da-DK" b="1" u="sng" dirty="0"/>
              <a:t>Sæler</a:t>
            </a:r>
          </a:p>
          <a:p>
            <a:pPr marL="342900" marR="107950" lvl="0" indent="-342900">
              <a:lnSpc>
                <a:spcPct val="115000"/>
              </a:lnSpc>
              <a:buFont typeface="Symbol" panose="05050102010706020507" pitchFamily="18" charset="2"/>
              <a:buChar char=""/>
            </a:pPr>
            <a:r>
              <a:rPr lang="da-DK" dirty="0">
                <a:latin typeface="Segoe UI" panose="020B0502040204020203" pitchFamily="34" charset="0"/>
                <a:ea typeface="Segoe UI" panose="020B0502040204020203" pitchFamily="34" charset="0"/>
                <a:cs typeface="Times New Roman" panose="02020603050405020304" pitchFamily="18" charset="0"/>
              </a:rPr>
              <a:t>Sæler optælles på nærmeste hvileplads, hvis denne er &lt;50 km fra den kommende vindmøllepark (uanset om det er i Danmark eller et naboland) og følger Teknisk Anvisning for sæler.</a:t>
            </a:r>
          </a:p>
          <a:p>
            <a:pPr marR="107950" lvl="0">
              <a:lnSpc>
                <a:spcPct val="115000"/>
              </a:lnSpc>
            </a:pPr>
            <a:endParaRPr lang="da-DK" dirty="0">
              <a:latin typeface="Segoe UI" panose="020B0502040204020203" pitchFamily="34" charset="0"/>
              <a:ea typeface="Segoe UI" panose="020B0502040204020203" pitchFamily="34" charset="0"/>
              <a:cs typeface="Times New Roman" panose="02020603050405020304" pitchFamily="18" charset="0"/>
            </a:endParaRPr>
          </a:p>
          <a:p>
            <a:pPr marL="342900" marR="107950" lvl="0" indent="-342900">
              <a:lnSpc>
                <a:spcPct val="115000"/>
              </a:lnSpc>
              <a:buFont typeface="Symbol" panose="05050102010706020507" pitchFamily="18" charset="2"/>
              <a:buChar char=""/>
            </a:pPr>
            <a:r>
              <a:rPr lang="da-DK" dirty="0">
                <a:latin typeface="Segoe UI" panose="020B0502040204020203" pitchFamily="34" charset="0"/>
                <a:ea typeface="Segoe UI" panose="020B0502040204020203" pitchFamily="34" charset="0"/>
                <a:cs typeface="Times New Roman" panose="02020603050405020304" pitchFamily="18" charset="0"/>
              </a:rPr>
              <a:t>Sæler </a:t>
            </a:r>
            <a:r>
              <a:rPr lang="da-DK" i="1" dirty="0">
                <a:latin typeface="Segoe UI" panose="020B0502040204020203" pitchFamily="34" charset="0"/>
                <a:ea typeface="Segoe UI" panose="020B0502040204020203" pitchFamily="34" charset="0"/>
                <a:cs typeface="Times New Roman" panose="02020603050405020304" pitchFamily="18" charset="0"/>
              </a:rPr>
              <a:t>kan</a:t>
            </a:r>
            <a:r>
              <a:rPr lang="da-DK" dirty="0">
                <a:latin typeface="Segoe UI" panose="020B0502040204020203" pitchFamily="34" charset="0"/>
                <a:ea typeface="Segoe UI" panose="020B0502040204020203" pitchFamily="34" charset="0"/>
                <a:cs typeface="Times New Roman" panose="02020603050405020304" pitchFamily="18" charset="0"/>
              </a:rPr>
              <a:t> tælles med </a:t>
            </a:r>
            <a:r>
              <a:rPr lang="da-DK" i="1" dirty="0">
                <a:latin typeface="Segoe UI" panose="020B0502040204020203" pitchFamily="34" charset="0"/>
                <a:ea typeface="Segoe UI" panose="020B0502040204020203" pitchFamily="34" charset="0"/>
                <a:cs typeface="Times New Roman" panose="02020603050405020304" pitchFamily="18" charset="0"/>
              </a:rPr>
              <a:t>Distance Sampling line </a:t>
            </a:r>
            <a:r>
              <a:rPr lang="da-DK" i="1" dirty="0" err="1">
                <a:latin typeface="Segoe UI" panose="020B0502040204020203" pitchFamily="34" charset="0"/>
                <a:ea typeface="Segoe UI" panose="020B0502040204020203" pitchFamily="34" charset="0"/>
                <a:cs typeface="Times New Roman" panose="02020603050405020304" pitchFamily="18" charset="0"/>
              </a:rPr>
              <a:t>transect</a:t>
            </a:r>
            <a:r>
              <a:rPr lang="da-DK" i="1" dirty="0">
                <a:latin typeface="Segoe UI" panose="020B0502040204020203" pitchFamily="34" charset="0"/>
                <a:ea typeface="Segoe UI" panose="020B0502040204020203" pitchFamily="34" charset="0"/>
                <a:cs typeface="Times New Roman" panose="02020603050405020304" pitchFamily="18" charset="0"/>
              </a:rPr>
              <a:t> surveys</a:t>
            </a:r>
            <a:r>
              <a:rPr lang="da-DK" dirty="0">
                <a:latin typeface="Segoe UI" panose="020B0502040204020203" pitchFamily="34" charset="0"/>
                <a:ea typeface="Segoe UI" panose="020B0502040204020203" pitchFamily="34" charset="0"/>
                <a:cs typeface="Times New Roman" panose="02020603050405020304" pitchFamily="18" charset="0"/>
              </a:rPr>
              <a:t>, men metoden er ikke valideret for sæler, giver ikke art, og antallet af talte sæler er ofte for lavt til at give et repræsentativt billede. Metoden kan ikke stå alene, og den kan ikke anvendes statistisk i effektovervågningen.</a:t>
            </a:r>
          </a:p>
          <a:p>
            <a:pPr marR="107950" lvl="0">
              <a:lnSpc>
                <a:spcPct val="115000"/>
              </a:lnSpc>
            </a:pPr>
            <a:endParaRPr lang="da-DK" dirty="0">
              <a:latin typeface="Segoe UI" panose="020B0502040204020203" pitchFamily="34" charset="0"/>
              <a:ea typeface="Segoe UI" panose="020B0502040204020203" pitchFamily="34" charset="0"/>
              <a:cs typeface="Times New Roman" panose="02020603050405020304" pitchFamily="18" charset="0"/>
            </a:endParaRPr>
          </a:p>
          <a:p>
            <a:pPr marL="342900" marR="107950" lvl="0" indent="-342900">
              <a:lnSpc>
                <a:spcPct val="115000"/>
              </a:lnSpc>
              <a:buFont typeface="Symbol" panose="05050102010706020507" pitchFamily="18" charset="2"/>
              <a:buChar char=""/>
            </a:pPr>
            <a:r>
              <a:rPr lang="da-DK" dirty="0">
                <a:latin typeface="Segoe UI" panose="020B0502040204020203" pitchFamily="34" charset="0"/>
                <a:ea typeface="Segoe UI" panose="020B0502040204020203" pitchFamily="34" charset="0"/>
                <a:cs typeface="Times New Roman" panose="02020603050405020304" pitchFamily="18" charset="0"/>
              </a:rPr>
              <a:t>Hvis mølleområde eller hvileplads for sæler er placeret i et Natura 2000-område med sæler på udpegningsgrundlaget, skal et repræsentativt antal sæler mærkes med satellitsender i </a:t>
            </a:r>
          </a:p>
          <a:p>
            <a:pPr marR="107950" lvl="0">
              <a:lnSpc>
                <a:spcPct val="115000"/>
              </a:lnSpc>
            </a:pPr>
            <a:r>
              <a:rPr lang="da-DK" dirty="0">
                <a:latin typeface="Segoe UI" panose="020B0502040204020203" pitchFamily="34" charset="0"/>
                <a:ea typeface="Segoe UI" panose="020B0502040204020203" pitchFamily="34" charset="0"/>
                <a:cs typeface="Times New Roman" panose="02020603050405020304" pitchFamily="18" charset="0"/>
              </a:rPr>
              <a:t>     baseline og driftsfase.</a:t>
            </a:r>
          </a:p>
          <a:p>
            <a:pPr marR="107950" lvl="0">
              <a:lnSpc>
                <a:spcPct val="115000"/>
              </a:lnSpc>
            </a:pPr>
            <a:endParaRPr lang="da-DK" dirty="0">
              <a:latin typeface="Segoe UI" panose="020B0502040204020203" pitchFamily="34" charset="0"/>
              <a:ea typeface="Segoe UI" panose="020B0502040204020203" pitchFamily="34" charset="0"/>
              <a:cs typeface="Times New Roman" panose="02020603050405020304" pitchFamily="18" charset="0"/>
            </a:endParaRPr>
          </a:p>
          <a:p>
            <a:pPr marL="342900" marR="107950" lvl="0" indent="-342900">
              <a:lnSpc>
                <a:spcPct val="115000"/>
              </a:lnSpc>
              <a:buFont typeface="Symbol" panose="05050102010706020507" pitchFamily="18" charset="2"/>
              <a:buChar char=""/>
            </a:pPr>
            <a:r>
              <a:rPr lang="da-DK" dirty="0">
                <a:latin typeface="Segoe UI" panose="020B0502040204020203" pitchFamily="34" charset="0"/>
                <a:ea typeface="Segoe UI" panose="020B0502040204020203" pitchFamily="34" charset="0"/>
                <a:cs typeface="Times New Roman" panose="02020603050405020304" pitchFamily="18" charset="0"/>
              </a:rPr>
              <a:t>Hvis nærmeste sællokalitet er meget væsentligt og ligger i nærheden af det kommende </a:t>
            </a:r>
          </a:p>
          <a:p>
            <a:pPr marR="107950" lvl="0">
              <a:lnSpc>
                <a:spcPct val="115000"/>
              </a:lnSpc>
            </a:pPr>
            <a:r>
              <a:rPr lang="da-DK" dirty="0">
                <a:latin typeface="Segoe UI" panose="020B0502040204020203" pitchFamily="34" charset="0"/>
                <a:ea typeface="Segoe UI" panose="020B0502040204020203" pitchFamily="34" charset="0"/>
                <a:cs typeface="Times New Roman" panose="02020603050405020304" pitchFamily="18" charset="0"/>
              </a:rPr>
              <a:t>      vindmølleområde, skal et repræsentativt antal sæler mærkes med satellitsender i baseline </a:t>
            </a:r>
          </a:p>
          <a:p>
            <a:pPr marR="107950" lvl="0">
              <a:lnSpc>
                <a:spcPct val="115000"/>
              </a:lnSpc>
            </a:pPr>
            <a:r>
              <a:rPr lang="da-DK" dirty="0">
                <a:latin typeface="Segoe UI" panose="020B0502040204020203" pitchFamily="34" charset="0"/>
                <a:ea typeface="Segoe UI" panose="020B0502040204020203" pitchFamily="34" charset="0"/>
                <a:cs typeface="Times New Roman" panose="02020603050405020304" pitchFamily="18" charset="0"/>
              </a:rPr>
              <a:t>      og driftsfase. Afgøres af Energistyrelsen.</a:t>
            </a:r>
          </a:p>
          <a:p>
            <a:endParaRPr lang="da-DK" b="1" u="sng" dirty="0"/>
          </a:p>
        </p:txBody>
      </p:sp>
      <p:pic>
        <p:nvPicPr>
          <p:cNvPr id="8" name="Picture 7">
            <a:extLst>
              <a:ext uri="{FF2B5EF4-FFF2-40B4-BE49-F238E27FC236}">
                <a16:creationId xmlns:a16="http://schemas.microsoft.com/office/drawing/2014/main" id="{126E39EA-BFD6-82E3-8D27-B06C83AF594D}"/>
              </a:ext>
            </a:extLst>
          </p:cNvPr>
          <p:cNvPicPr>
            <a:picLocks noChangeAspect="1"/>
          </p:cNvPicPr>
          <p:nvPr/>
        </p:nvPicPr>
        <p:blipFill>
          <a:blip r:embed="rId3"/>
          <a:stretch>
            <a:fillRect/>
          </a:stretch>
        </p:blipFill>
        <p:spPr>
          <a:xfrm>
            <a:off x="9826020" y="216768"/>
            <a:ext cx="2084697" cy="1488242"/>
          </a:xfrm>
          <a:prstGeom prst="rect">
            <a:avLst/>
          </a:prstGeom>
        </p:spPr>
      </p:pic>
      <p:pic>
        <p:nvPicPr>
          <p:cNvPr id="10" name="Picture 9">
            <a:extLst>
              <a:ext uri="{FF2B5EF4-FFF2-40B4-BE49-F238E27FC236}">
                <a16:creationId xmlns:a16="http://schemas.microsoft.com/office/drawing/2014/main" id="{2432301A-1BCE-7185-D11D-09F89E8721E5}"/>
              </a:ext>
            </a:extLst>
          </p:cNvPr>
          <p:cNvPicPr>
            <a:picLocks noChangeAspect="1"/>
          </p:cNvPicPr>
          <p:nvPr/>
        </p:nvPicPr>
        <p:blipFill>
          <a:blip r:embed="rId4"/>
          <a:stretch>
            <a:fillRect/>
          </a:stretch>
        </p:blipFill>
        <p:spPr>
          <a:xfrm>
            <a:off x="7179352" y="216767"/>
            <a:ext cx="1984324" cy="1488243"/>
          </a:xfrm>
          <a:prstGeom prst="rect">
            <a:avLst/>
          </a:prstGeom>
        </p:spPr>
      </p:pic>
      <p:sp>
        <p:nvSpPr>
          <p:cNvPr id="12" name="TextBox 11">
            <a:extLst>
              <a:ext uri="{FF2B5EF4-FFF2-40B4-BE49-F238E27FC236}">
                <a16:creationId xmlns:a16="http://schemas.microsoft.com/office/drawing/2014/main" id="{B48D9243-4439-595C-E9D4-C455B054272A}"/>
              </a:ext>
            </a:extLst>
          </p:cNvPr>
          <p:cNvSpPr txBox="1"/>
          <p:nvPr/>
        </p:nvSpPr>
        <p:spPr>
          <a:xfrm>
            <a:off x="8203400" y="1478818"/>
            <a:ext cx="1037463" cy="276999"/>
          </a:xfrm>
          <a:prstGeom prst="rect">
            <a:avLst/>
          </a:prstGeom>
          <a:noFill/>
        </p:spPr>
        <p:txBody>
          <a:bodyPr wrap="none" rtlCol="0">
            <a:spAutoFit/>
          </a:bodyPr>
          <a:lstStyle/>
          <a:p>
            <a:r>
              <a:rPr lang="da-DK" sz="1200" dirty="0"/>
              <a:t>The</a:t>
            </a:r>
            <a:r>
              <a:rPr lang="da-DK" sz="1100" dirty="0"/>
              <a:t> Guardian</a:t>
            </a:r>
          </a:p>
        </p:txBody>
      </p:sp>
      <p:sp>
        <p:nvSpPr>
          <p:cNvPr id="13" name="TextBox 12">
            <a:extLst>
              <a:ext uri="{FF2B5EF4-FFF2-40B4-BE49-F238E27FC236}">
                <a16:creationId xmlns:a16="http://schemas.microsoft.com/office/drawing/2014/main" id="{A9CCE40A-63AC-E378-40BC-91CE29A1763D}"/>
              </a:ext>
            </a:extLst>
          </p:cNvPr>
          <p:cNvSpPr txBox="1"/>
          <p:nvPr/>
        </p:nvSpPr>
        <p:spPr>
          <a:xfrm>
            <a:off x="10919463" y="1485265"/>
            <a:ext cx="947695" cy="261610"/>
          </a:xfrm>
          <a:prstGeom prst="rect">
            <a:avLst/>
          </a:prstGeom>
          <a:noFill/>
        </p:spPr>
        <p:txBody>
          <a:bodyPr wrap="none" rtlCol="0">
            <a:spAutoFit/>
          </a:bodyPr>
          <a:lstStyle/>
          <a:p>
            <a:r>
              <a:rPr lang="da-DK" sz="1100" dirty="0"/>
              <a:t>Line A. Kyhn</a:t>
            </a:r>
          </a:p>
        </p:txBody>
      </p:sp>
      <p:sp>
        <p:nvSpPr>
          <p:cNvPr id="2" name="TextBox 1">
            <a:extLst>
              <a:ext uri="{FF2B5EF4-FFF2-40B4-BE49-F238E27FC236}">
                <a16:creationId xmlns:a16="http://schemas.microsoft.com/office/drawing/2014/main" id="{D58B6278-EE5D-4021-BE5B-445249F0C38A}"/>
              </a:ext>
            </a:extLst>
          </p:cNvPr>
          <p:cNvSpPr txBox="1"/>
          <p:nvPr/>
        </p:nvSpPr>
        <p:spPr>
          <a:xfrm>
            <a:off x="10919463" y="6096715"/>
            <a:ext cx="1006494" cy="276999"/>
          </a:xfrm>
          <a:prstGeom prst="rect">
            <a:avLst/>
          </a:prstGeom>
          <a:noFill/>
        </p:spPr>
        <p:txBody>
          <a:bodyPr wrap="none" rtlCol="0">
            <a:spAutoFit/>
          </a:bodyPr>
          <a:lstStyle/>
          <a:p>
            <a:r>
              <a:rPr lang="da-DK" sz="1200" dirty="0"/>
              <a:t>Line A. Kyhn</a:t>
            </a:r>
          </a:p>
        </p:txBody>
      </p:sp>
    </p:spTree>
    <p:extLst>
      <p:ext uri="{BB962C8B-B14F-4D97-AF65-F5344CB8AC3E}">
        <p14:creationId xmlns:p14="http://schemas.microsoft.com/office/powerpoint/2010/main" val="25267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5" end="5"/>
                                            </p:txEl>
                                          </p:spTgt>
                                        </p:tgtEl>
                                        <p:attrNameLst>
                                          <p:attrName>ppt_c</p:attrName>
                                        </p:attrNameLst>
                                      </p:cBhvr>
                                      <p:to>
                                        <a:schemeClr val="accent1"/>
                                      </p:to>
                                    </p:animClr>
                                  </p:subTnLst>
                                </p:cTn>
                              </p:par>
                              <p:par>
                                <p:cTn id="27" presetID="1" presetClass="entr" presetSubtype="0" fill="hold" grpId="0" nodeType="with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6" end="6"/>
                                            </p:txEl>
                                          </p:spTgt>
                                        </p:tgtEl>
                                        <p:attrNameLst>
                                          <p:attrName>ppt_c</p:attrName>
                                        </p:attrNameLst>
                                      </p:cBhvr>
                                      <p:to>
                                        <a:schemeClr val="accent1"/>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13"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8982A0-C0F1-760F-8D0D-5F6DFDB4D6F2}"/>
              </a:ext>
            </a:extLst>
          </p:cNvPr>
          <p:cNvSpPr>
            <a:spLocks noGrp="1"/>
          </p:cNvSpPr>
          <p:nvPr>
            <p:ph type="sldNum" sz="quarter" idx="4"/>
          </p:nvPr>
        </p:nvSpPr>
        <p:spPr/>
        <p:txBody>
          <a:bodyPr/>
          <a:lstStyle/>
          <a:p>
            <a:fld id="{24C8C45C-947F-4981-8B3F-4F32E973C901}" type="slidenum">
              <a:rPr lang="en-GB" smtClean="0"/>
              <a:pPr/>
              <a:t>52</a:t>
            </a:fld>
            <a:endParaRPr lang="en-GB" dirty="0"/>
          </a:p>
        </p:txBody>
      </p:sp>
      <p:sp>
        <p:nvSpPr>
          <p:cNvPr id="3" name="Title 2">
            <a:extLst>
              <a:ext uri="{FF2B5EF4-FFF2-40B4-BE49-F238E27FC236}">
                <a16:creationId xmlns:a16="http://schemas.microsoft.com/office/drawing/2014/main" id="{CC7EDC0C-629C-8047-E02E-33BF64F8A656}"/>
              </a:ext>
            </a:extLst>
          </p:cNvPr>
          <p:cNvSpPr>
            <a:spLocks noGrp="1"/>
          </p:cNvSpPr>
          <p:nvPr>
            <p:ph type="title"/>
          </p:nvPr>
        </p:nvSpPr>
        <p:spPr/>
        <p:txBody>
          <a:bodyPr/>
          <a:lstStyle/>
          <a:p>
            <a:r>
              <a:rPr lang="da-DK" dirty="0"/>
              <a:t>Havpattedyr</a:t>
            </a:r>
          </a:p>
        </p:txBody>
      </p:sp>
      <p:pic>
        <p:nvPicPr>
          <p:cNvPr id="4" name="Picture 3">
            <a:extLst>
              <a:ext uri="{FF2B5EF4-FFF2-40B4-BE49-F238E27FC236}">
                <a16:creationId xmlns:a16="http://schemas.microsoft.com/office/drawing/2014/main" id="{ED2A2BCF-D8B7-6F87-97F5-FA70A2909B01}"/>
              </a:ext>
            </a:extLst>
          </p:cNvPr>
          <p:cNvPicPr>
            <a:picLocks noChangeAspect="1"/>
          </p:cNvPicPr>
          <p:nvPr/>
        </p:nvPicPr>
        <p:blipFill>
          <a:blip r:embed="rId2"/>
          <a:stretch>
            <a:fillRect/>
          </a:stretch>
        </p:blipFill>
        <p:spPr>
          <a:xfrm>
            <a:off x="1205030" y="1997606"/>
            <a:ext cx="8607596" cy="3519605"/>
          </a:xfrm>
          <a:prstGeom prst="rect">
            <a:avLst/>
          </a:prstGeom>
        </p:spPr>
      </p:pic>
      <p:sp>
        <p:nvSpPr>
          <p:cNvPr id="5" name="Rectangle: Rounded Corners 4">
            <a:extLst>
              <a:ext uri="{FF2B5EF4-FFF2-40B4-BE49-F238E27FC236}">
                <a16:creationId xmlns:a16="http://schemas.microsoft.com/office/drawing/2014/main" id="{8456FE52-7132-EADC-A6B4-EE761C34CE85}"/>
              </a:ext>
            </a:extLst>
          </p:cNvPr>
          <p:cNvSpPr/>
          <p:nvPr/>
        </p:nvSpPr>
        <p:spPr>
          <a:xfrm>
            <a:off x="1222513" y="4263890"/>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xtBox 5">
            <a:extLst>
              <a:ext uri="{FF2B5EF4-FFF2-40B4-BE49-F238E27FC236}">
                <a16:creationId xmlns:a16="http://schemas.microsoft.com/office/drawing/2014/main" id="{D6F11B80-9E91-6639-D08C-C64AD0E48194}"/>
              </a:ext>
            </a:extLst>
          </p:cNvPr>
          <p:cNvSpPr txBox="1"/>
          <p:nvPr/>
        </p:nvSpPr>
        <p:spPr>
          <a:xfrm>
            <a:off x="359400" y="1412130"/>
            <a:ext cx="11473200" cy="369332"/>
          </a:xfrm>
          <a:prstGeom prst="rect">
            <a:avLst/>
          </a:prstGeom>
          <a:noFill/>
        </p:spPr>
        <p:txBody>
          <a:bodyPr wrap="square" rtlCol="0">
            <a:spAutoFit/>
          </a:bodyPr>
          <a:lstStyle/>
          <a:p>
            <a:r>
              <a:rPr lang="da-DK" b="1" u="sng" dirty="0"/>
              <a:t>Tidslinje</a:t>
            </a:r>
          </a:p>
        </p:txBody>
      </p:sp>
    </p:spTree>
    <p:extLst>
      <p:ext uri="{BB962C8B-B14F-4D97-AF65-F5344CB8AC3E}">
        <p14:creationId xmlns:p14="http://schemas.microsoft.com/office/powerpoint/2010/main" val="42169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ED034-7D59-5DC9-D49D-CAEFEAC52951}"/>
            </a:ext>
          </a:extLst>
        </p:cNvPr>
        <p:cNvGrpSpPr/>
        <p:nvPr/>
      </p:nvGrpSpPr>
      <p:grpSpPr>
        <a:xfrm>
          <a:off x="0" y="0"/>
          <a:ext cx="0" cy="0"/>
          <a:chOff x="0" y="0"/>
          <a:chExt cx="0" cy="0"/>
        </a:xfrm>
      </p:grpSpPr>
      <p:pic>
        <p:nvPicPr>
          <p:cNvPr id="6" name="Billede 15" descr="Et billede, der indeholder fugl, vandfugl, petrel, udendørs&#10;&#10;Automatisk genereret beskrivelse">
            <a:extLst>
              <a:ext uri="{FF2B5EF4-FFF2-40B4-BE49-F238E27FC236}">
                <a16:creationId xmlns:a16="http://schemas.microsoft.com/office/drawing/2014/main" id="{4E288DBC-9269-6F9F-2FD5-7BD0C00F9445}"/>
              </a:ext>
            </a:extLst>
          </p:cNvPr>
          <p:cNvPicPr>
            <a:picLocks noChangeAspect="1"/>
          </p:cNvPicPr>
          <p:nvPr/>
        </p:nvPicPr>
        <p:blipFill>
          <a:blip r:embed="rId2"/>
          <a:srcRect l="31166"/>
          <a:stretch>
            <a:fillRect/>
          </a:stretch>
        </p:blipFill>
        <p:spPr>
          <a:xfrm>
            <a:off x="-964096" y="-4607847"/>
            <a:ext cx="14429861" cy="13971898"/>
          </a:xfrm>
          <a:prstGeom prst="rect">
            <a:avLst/>
          </a:prstGeom>
        </p:spPr>
      </p:pic>
      <p:sp>
        <p:nvSpPr>
          <p:cNvPr id="3" name="Title 2">
            <a:extLst>
              <a:ext uri="{FF2B5EF4-FFF2-40B4-BE49-F238E27FC236}">
                <a16:creationId xmlns:a16="http://schemas.microsoft.com/office/drawing/2014/main" id="{8B0FED00-D720-AC3A-6F90-2B57626CED84}"/>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60016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EDC7-2EEC-BD0E-2EA4-F092F93B73C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47A7850-3566-A8F9-B2FE-C8BA3C6255E0}"/>
              </a:ext>
            </a:extLst>
          </p:cNvPr>
          <p:cNvSpPr>
            <a:spLocks noGrp="1"/>
          </p:cNvSpPr>
          <p:nvPr>
            <p:ph type="title"/>
          </p:nvPr>
        </p:nvSpPr>
        <p:spPr/>
        <p:txBody>
          <a:bodyPr/>
          <a:lstStyle/>
          <a:p>
            <a:r>
              <a:rPr lang="da-DK" dirty="0"/>
              <a:t>Fugle</a:t>
            </a:r>
          </a:p>
        </p:txBody>
      </p:sp>
      <p:sp>
        <p:nvSpPr>
          <p:cNvPr id="11" name="TextBox 10">
            <a:extLst>
              <a:ext uri="{FF2B5EF4-FFF2-40B4-BE49-F238E27FC236}">
                <a16:creationId xmlns:a16="http://schemas.microsoft.com/office/drawing/2014/main" id="{DC2DEDE2-C6D2-2BF8-17AA-59ED859AD00F}"/>
              </a:ext>
            </a:extLst>
          </p:cNvPr>
          <p:cNvSpPr txBox="1"/>
          <p:nvPr/>
        </p:nvSpPr>
        <p:spPr>
          <a:xfrm>
            <a:off x="359400" y="1412130"/>
            <a:ext cx="8387035" cy="2308324"/>
          </a:xfrm>
          <a:prstGeom prst="rect">
            <a:avLst/>
          </a:prstGeom>
          <a:noFill/>
        </p:spPr>
        <p:txBody>
          <a:bodyPr wrap="square" rtlCol="0">
            <a:spAutoFit/>
          </a:bodyPr>
          <a:lstStyle/>
          <a:p>
            <a:r>
              <a:rPr lang="da-DK" dirty="0"/>
              <a:t>Overvåges på forskellige tidspunkter og med forskellige metoder</a:t>
            </a:r>
          </a:p>
          <a:p>
            <a:pPr marL="285750" indent="-285750">
              <a:buFont typeface="Arial" panose="020B0604020202020204" pitchFamily="34" charset="0"/>
              <a:buChar char="•"/>
            </a:pPr>
            <a:r>
              <a:rPr lang="da-DK" dirty="0"/>
              <a:t>Fugletræk (alle typer af trækfugle)</a:t>
            </a:r>
          </a:p>
          <a:p>
            <a:pPr marL="285750" indent="-285750">
              <a:buFont typeface="Arial" panose="020B0604020202020204" pitchFamily="34" charset="0"/>
              <a:buChar char="•"/>
            </a:pPr>
            <a:r>
              <a:rPr lang="da-DK" dirty="0"/>
              <a:t>Rastefugle - fugle der raster til havs (fældning, fouragering, pause)</a:t>
            </a:r>
          </a:p>
          <a:p>
            <a:pPr marL="285750" indent="-285750">
              <a:buFont typeface="Arial" panose="020B0604020202020204" pitchFamily="34" charset="0"/>
              <a:buChar char="•"/>
            </a:pPr>
            <a:endParaRPr lang="da-DK" dirty="0"/>
          </a:p>
          <a:p>
            <a:r>
              <a:rPr lang="da-DK" dirty="0">
                <a:latin typeface="Segoe UI" panose="020B0502040204020203" pitchFamily="34" charset="0"/>
                <a:ea typeface="Segoe UI" panose="020B0502040204020203" pitchFamily="34" charset="0"/>
                <a:cs typeface="Times New Roman" panose="02020603050405020304" pitchFamily="18" charset="0"/>
              </a:rPr>
              <a:t>Undersøgelsesområdet skal bestå af mølleområdet og en 20 km buffer rundt.</a:t>
            </a:r>
          </a:p>
          <a:p>
            <a:endParaRPr lang="da-DK" dirty="0">
              <a:latin typeface="Segoe UI" panose="020B0502040204020203" pitchFamily="34" charset="0"/>
              <a:ea typeface="Segoe UI" panose="020B0502040204020203" pitchFamily="34" charset="0"/>
              <a:cs typeface="Times New Roman" panose="02020603050405020304" pitchFamily="18" charset="0"/>
            </a:endParaRPr>
          </a:p>
          <a:p>
            <a:r>
              <a:rPr lang="da-DK" dirty="0">
                <a:latin typeface="Segoe UI" panose="020B0502040204020203" pitchFamily="34" charset="0"/>
                <a:ea typeface="Segoe UI" panose="020B0502040204020203" pitchFamily="34" charset="0"/>
                <a:cs typeface="Times New Roman" panose="02020603050405020304" pitchFamily="18" charset="0"/>
              </a:rPr>
              <a:t>Der skal udpeges et upåvirket referenceområde med tilsvarende fugle-sammensætning (svært i IDW).</a:t>
            </a:r>
            <a:endParaRPr lang="da-DK" dirty="0"/>
          </a:p>
        </p:txBody>
      </p:sp>
      <p:pic>
        <p:nvPicPr>
          <p:cNvPr id="6" name="Billede 15" descr="Et billede, der indeholder fugl, vandfugl, petrel, udendørs&#10;&#10;Automatisk genereret beskrivelse">
            <a:extLst>
              <a:ext uri="{FF2B5EF4-FFF2-40B4-BE49-F238E27FC236}">
                <a16:creationId xmlns:a16="http://schemas.microsoft.com/office/drawing/2014/main" id="{3600190F-032E-84F0-650C-8563AFECBC9E}"/>
              </a:ext>
            </a:extLst>
          </p:cNvPr>
          <p:cNvPicPr>
            <a:picLocks noChangeAspect="1"/>
          </p:cNvPicPr>
          <p:nvPr/>
        </p:nvPicPr>
        <p:blipFill>
          <a:blip r:embed="rId2"/>
          <a:srcRect l="31166"/>
          <a:stretch>
            <a:fillRect/>
          </a:stretch>
        </p:blipFill>
        <p:spPr>
          <a:xfrm>
            <a:off x="9203632" y="-105424"/>
            <a:ext cx="4262133" cy="4126865"/>
          </a:xfrm>
          <a:prstGeom prst="rect">
            <a:avLst/>
          </a:prstGeom>
        </p:spPr>
      </p:pic>
    </p:spTree>
    <p:extLst>
      <p:ext uri="{BB962C8B-B14F-4D97-AF65-F5344CB8AC3E}">
        <p14:creationId xmlns:p14="http://schemas.microsoft.com/office/powerpoint/2010/main" val="28048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34C48F-A62A-1EA9-C517-01224155A526}"/>
              </a:ext>
            </a:extLst>
          </p:cNvPr>
          <p:cNvSpPr>
            <a:spLocks noGrp="1"/>
          </p:cNvSpPr>
          <p:nvPr>
            <p:ph type="sldNum" sz="quarter" idx="4"/>
          </p:nvPr>
        </p:nvSpPr>
        <p:spPr/>
        <p:txBody>
          <a:bodyPr/>
          <a:lstStyle/>
          <a:p>
            <a:fld id="{24C8C45C-947F-4981-8B3F-4F32E973C901}" type="slidenum">
              <a:rPr lang="en-GB" smtClean="0"/>
              <a:pPr/>
              <a:t>55</a:t>
            </a:fld>
            <a:endParaRPr lang="en-GB" dirty="0"/>
          </a:p>
        </p:txBody>
      </p:sp>
      <p:sp>
        <p:nvSpPr>
          <p:cNvPr id="6" name="Title 8">
            <a:extLst>
              <a:ext uri="{FF2B5EF4-FFF2-40B4-BE49-F238E27FC236}">
                <a16:creationId xmlns:a16="http://schemas.microsoft.com/office/drawing/2014/main" id="{161914E8-FF8E-C965-DCD4-6521CD3B0275}"/>
              </a:ext>
            </a:extLst>
          </p:cNvPr>
          <p:cNvSpPr>
            <a:spLocks noGrp="1"/>
          </p:cNvSpPr>
          <p:nvPr>
            <p:ph type="title"/>
          </p:nvPr>
        </p:nvSpPr>
        <p:spPr>
          <a:xfrm>
            <a:off x="359400" y="360000"/>
            <a:ext cx="11473200" cy="533374"/>
          </a:xfrm>
        </p:spPr>
        <p:txBody>
          <a:bodyPr/>
          <a:lstStyle/>
          <a:p>
            <a:r>
              <a:rPr lang="da-DK" dirty="0"/>
              <a:t>Fugle</a:t>
            </a:r>
          </a:p>
        </p:txBody>
      </p:sp>
      <p:sp>
        <p:nvSpPr>
          <p:cNvPr id="7" name="TextBox 6">
            <a:extLst>
              <a:ext uri="{FF2B5EF4-FFF2-40B4-BE49-F238E27FC236}">
                <a16:creationId xmlns:a16="http://schemas.microsoft.com/office/drawing/2014/main" id="{2124D618-084E-D730-E29F-762DD750F2AB}"/>
              </a:ext>
            </a:extLst>
          </p:cNvPr>
          <p:cNvSpPr txBox="1"/>
          <p:nvPr/>
        </p:nvSpPr>
        <p:spPr>
          <a:xfrm>
            <a:off x="359400" y="1412130"/>
            <a:ext cx="11473200" cy="3087705"/>
          </a:xfrm>
          <a:prstGeom prst="rect">
            <a:avLst/>
          </a:prstGeom>
          <a:noFill/>
        </p:spPr>
        <p:txBody>
          <a:bodyPr wrap="square" rtlCol="0">
            <a:spAutoFit/>
          </a:bodyPr>
          <a:lstStyle/>
          <a:p>
            <a:r>
              <a:rPr lang="da-DK" b="1" u="sng" dirty="0"/>
              <a:t>Fugletræk</a:t>
            </a:r>
          </a:p>
          <a:p>
            <a:endParaRPr lang="da-DK" b="1" u="sng" dirty="0"/>
          </a:p>
          <a:p>
            <a:pPr marL="285750" indent="-285750">
              <a:lnSpc>
                <a:spcPct val="150000"/>
              </a:lnSpc>
              <a:buFont typeface="Arial" panose="020B0604020202020204" pitchFamily="34" charset="0"/>
              <a:buChar char="•"/>
            </a:pPr>
            <a:r>
              <a:rPr lang="da-DK" dirty="0"/>
              <a:t>Forekommer der trækfugle i undersøgelsesområdet?</a:t>
            </a:r>
          </a:p>
          <a:p>
            <a:pPr marL="285750" indent="-285750">
              <a:lnSpc>
                <a:spcPct val="150000"/>
              </a:lnSpc>
              <a:buFont typeface="Arial" panose="020B0604020202020204" pitchFamily="34" charset="0"/>
              <a:buChar char="•"/>
            </a:pPr>
            <a:r>
              <a:rPr lang="da-DK" dirty="0"/>
              <a:t>I så fald skal der gennemføres et effektovervågningsprogram for trækkende fugle.</a:t>
            </a:r>
          </a:p>
          <a:p>
            <a:pPr marL="285750" indent="-285750">
              <a:lnSpc>
                <a:spcPct val="150000"/>
              </a:lnSpc>
              <a:buFont typeface="Arial" panose="020B0604020202020204" pitchFamily="34" charset="0"/>
              <a:buChar char="•"/>
            </a:pPr>
            <a:r>
              <a:rPr lang="da-DK" dirty="0"/>
              <a:t>Der kan vælges mellem metoder:</a:t>
            </a:r>
          </a:p>
          <a:p>
            <a:pPr marL="285750" indent="-285750">
              <a:lnSpc>
                <a:spcPct val="150000"/>
              </a:lnSpc>
              <a:buFont typeface="Arial" panose="020B0604020202020204" pitchFamily="34" charset="0"/>
              <a:buChar char="•"/>
            </a:pPr>
            <a:r>
              <a:rPr lang="da-DK" dirty="0"/>
              <a:t>Alternativ 1: Visuelle </a:t>
            </a:r>
            <a:r>
              <a:rPr lang="da-DK" dirty="0" err="1"/>
              <a:t>transekttællinger</a:t>
            </a:r>
            <a:r>
              <a:rPr lang="da-DK" dirty="0"/>
              <a:t> + Laser </a:t>
            </a:r>
            <a:r>
              <a:rPr lang="da-DK" dirty="0" err="1"/>
              <a:t>rangefinder</a:t>
            </a:r>
            <a:r>
              <a:rPr lang="da-DK" dirty="0"/>
              <a:t> + Radarobservationer</a:t>
            </a:r>
          </a:p>
          <a:p>
            <a:pPr marL="285750" indent="-285750">
              <a:lnSpc>
                <a:spcPct val="150000"/>
              </a:lnSpc>
              <a:buFont typeface="Arial" panose="020B0604020202020204" pitchFamily="34" charset="0"/>
              <a:buChar char="•"/>
            </a:pPr>
            <a:r>
              <a:rPr lang="da-DK" dirty="0"/>
              <a:t>Alternativ 2: Videoundersøgelser + Radarobservationer</a:t>
            </a:r>
          </a:p>
          <a:p>
            <a:pPr marL="285750" indent="-285750">
              <a:lnSpc>
                <a:spcPct val="150000"/>
              </a:lnSpc>
              <a:buFont typeface="Arial" panose="020B0604020202020204" pitchFamily="34" charset="0"/>
              <a:buChar char="•"/>
            </a:pPr>
            <a:endParaRPr lang="da-DK" dirty="0"/>
          </a:p>
        </p:txBody>
      </p:sp>
    </p:spTree>
    <p:extLst>
      <p:ext uri="{BB962C8B-B14F-4D97-AF65-F5344CB8AC3E}">
        <p14:creationId xmlns:p14="http://schemas.microsoft.com/office/powerpoint/2010/main" val="11503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E378B-C462-9326-1A04-93C1BDC58846}"/>
              </a:ext>
            </a:extLst>
          </p:cNvPr>
          <p:cNvSpPr>
            <a:spLocks noGrp="1"/>
          </p:cNvSpPr>
          <p:nvPr>
            <p:ph type="sldNum" sz="quarter" idx="4"/>
          </p:nvPr>
        </p:nvSpPr>
        <p:spPr/>
        <p:txBody>
          <a:bodyPr/>
          <a:lstStyle/>
          <a:p>
            <a:fld id="{24C8C45C-947F-4981-8B3F-4F32E973C901}" type="slidenum">
              <a:rPr lang="en-GB" smtClean="0"/>
              <a:pPr/>
              <a:t>56</a:t>
            </a:fld>
            <a:endParaRPr lang="en-GB" dirty="0"/>
          </a:p>
        </p:txBody>
      </p:sp>
      <p:sp>
        <p:nvSpPr>
          <p:cNvPr id="3" name="Title 2">
            <a:extLst>
              <a:ext uri="{FF2B5EF4-FFF2-40B4-BE49-F238E27FC236}">
                <a16:creationId xmlns:a16="http://schemas.microsoft.com/office/drawing/2014/main" id="{F7C7C350-AE0D-70FD-CEBD-6914AFB5BDB2}"/>
              </a:ext>
            </a:extLst>
          </p:cNvPr>
          <p:cNvSpPr>
            <a:spLocks noGrp="1"/>
          </p:cNvSpPr>
          <p:nvPr>
            <p:ph type="title"/>
          </p:nvPr>
        </p:nvSpPr>
        <p:spPr/>
        <p:txBody>
          <a:bodyPr/>
          <a:lstStyle/>
          <a:p>
            <a:r>
              <a:rPr lang="da-DK" dirty="0"/>
              <a:t>Fugle</a:t>
            </a:r>
          </a:p>
        </p:txBody>
      </p:sp>
      <p:sp>
        <p:nvSpPr>
          <p:cNvPr id="4" name="TextBox 3">
            <a:extLst>
              <a:ext uri="{FF2B5EF4-FFF2-40B4-BE49-F238E27FC236}">
                <a16:creationId xmlns:a16="http://schemas.microsoft.com/office/drawing/2014/main" id="{C0DA81D4-3B61-1B07-2BAE-8E40E222F751}"/>
              </a:ext>
            </a:extLst>
          </p:cNvPr>
          <p:cNvSpPr txBox="1"/>
          <p:nvPr/>
        </p:nvSpPr>
        <p:spPr>
          <a:xfrm>
            <a:off x="359400" y="1412130"/>
            <a:ext cx="12034696" cy="5996193"/>
          </a:xfrm>
          <a:prstGeom prst="rect">
            <a:avLst/>
          </a:prstGeom>
          <a:noFill/>
        </p:spPr>
        <p:txBody>
          <a:bodyPr wrap="square" rtlCol="0">
            <a:spAutoFit/>
          </a:bodyPr>
          <a:lstStyle/>
          <a:p>
            <a:r>
              <a:rPr lang="da-DK" b="1" u="sng" dirty="0"/>
              <a:t>Trækfugle</a:t>
            </a:r>
          </a:p>
          <a:p>
            <a:r>
              <a:rPr lang="da-DK" b="1" i="1" dirty="0"/>
              <a:t>Visuelle </a:t>
            </a:r>
            <a:r>
              <a:rPr lang="da-DK" b="1" i="1" dirty="0" err="1"/>
              <a:t>transekttællinger</a:t>
            </a:r>
            <a:endParaRPr lang="da-DK" b="1" i="1" dirty="0"/>
          </a:p>
          <a:p>
            <a:pPr marL="285750" indent="-285750">
              <a:buFont typeface="Arial" panose="020B0604020202020204" pitchFamily="34" charset="0"/>
              <a:buChar char="•"/>
            </a:pPr>
            <a:r>
              <a:rPr lang="da-DK" dirty="0"/>
              <a:t>Der tælles 15 minutter pr time i døgnets lyse timer</a:t>
            </a:r>
          </a:p>
          <a:p>
            <a:pPr marL="285750" indent="-285750">
              <a:buFont typeface="Arial" panose="020B0604020202020204" pitchFamily="34" charset="0"/>
              <a:buChar char="•"/>
            </a:pPr>
            <a:r>
              <a:rPr lang="da-DK" dirty="0"/>
              <a:t>Alle fugle der passerer linjen tælles. Og hvilken retning de kom fra.</a:t>
            </a:r>
          </a:p>
          <a:p>
            <a:pPr marL="285750" lvl="0" indent="-285750">
              <a:buFont typeface="Arial" panose="020B0604020202020204" pitchFamily="34" charset="0"/>
              <a:buChar char="•"/>
              <a:defRPr/>
            </a:pPr>
            <a:r>
              <a:rPr lang="da-DK" dirty="0"/>
              <a:t>Der tælles 1-2 dage med gode trækforhold inden for 10-dages perioder i forlængelse: forår (marts, april og maj) og efteråret (august, september og oktober). </a:t>
            </a:r>
          </a:p>
          <a:p>
            <a:endParaRPr lang="da-DK" b="1" i="1" dirty="0"/>
          </a:p>
          <a:p>
            <a:r>
              <a:rPr lang="da-DK" b="1" i="1" dirty="0"/>
              <a:t>Laser range finder</a:t>
            </a:r>
          </a:p>
          <a:p>
            <a:pPr marL="285750" indent="-285750">
              <a:buFont typeface="Arial" panose="020B0604020202020204" pitchFamily="34" charset="0"/>
              <a:buChar char="•"/>
            </a:pPr>
            <a:r>
              <a:rPr lang="da-DK" dirty="0"/>
              <a:t>Giver artsspecifikke flyvehøjder for trækkende fugle i dagtimerne.</a:t>
            </a:r>
          </a:p>
          <a:p>
            <a:pPr marL="285750" indent="-285750">
              <a:buFont typeface="Arial" panose="020B0604020202020204" pitchFamily="34" charset="0"/>
              <a:buChar char="•"/>
            </a:pPr>
            <a:endParaRPr lang="da-DK" dirty="0"/>
          </a:p>
          <a:p>
            <a:r>
              <a:rPr lang="da-DK" b="1" i="1" dirty="0" err="1"/>
              <a:t>Videoptagelser</a:t>
            </a:r>
            <a:endParaRPr lang="da-DK" b="1" i="1" dirty="0"/>
          </a:p>
          <a:p>
            <a:pPr marL="285750" indent="-285750">
              <a:buFont typeface="Arial" panose="020B0604020202020204" pitchFamily="34" charset="0"/>
              <a:buChar char="•"/>
            </a:pPr>
            <a:r>
              <a:rPr lang="da-DK" dirty="0"/>
              <a:t>Alternativ til observationer.</a:t>
            </a:r>
          </a:p>
          <a:p>
            <a:pPr marL="285750" indent="-285750">
              <a:buFont typeface="Arial" panose="020B0604020202020204" pitchFamily="34" charset="0"/>
              <a:buChar char="•"/>
            </a:pPr>
            <a:r>
              <a:rPr lang="da-DK" dirty="0"/>
              <a:t>Højopløsningsvideokameraer kombineret med computerprogrammer, der kan følge og artsbestemme fuglene.</a:t>
            </a:r>
          </a:p>
          <a:p>
            <a:pPr marL="285750" indent="-285750">
              <a:buFont typeface="Arial" panose="020B0604020202020204" pitchFamily="34" charset="0"/>
              <a:buChar char="•"/>
            </a:pPr>
            <a:r>
              <a:rPr lang="da-DK" dirty="0"/>
              <a:t>Store krav til dokumentation, sammenlignelighed, kamera, analysepersoner.</a:t>
            </a:r>
          </a:p>
          <a:p>
            <a:endParaRPr lang="da-DK" dirty="0"/>
          </a:p>
          <a:p>
            <a:r>
              <a:rPr lang="da-DK" b="1" i="1" dirty="0"/>
              <a:t>Radarundersøgelser</a:t>
            </a:r>
          </a:p>
          <a:p>
            <a:pPr marL="285750" indent="-285750">
              <a:buFont typeface="Arial" panose="020B0604020202020204" pitchFamily="34" charset="0"/>
              <a:buChar char="•"/>
            </a:pPr>
            <a:r>
              <a:rPr lang="da-DK" dirty="0"/>
              <a:t>Information om flyvehøjde, afstand, retning og størrelse af fuglen. Der logges et trækspor.</a:t>
            </a:r>
          </a:p>
          <a:p>
            <a:pPr marL="285750" indent="-285750">
              <a:buFont typeface="Arial" panose="020B0604020202020204" pitchFamily="34" charset="0"/>
              <a:buChar char="•"/>
            </a:pPr>
            <a:r>
              <a:rPr lang="da-DK" dirty="0"/>
              <a:t>Virker både dag og nat.</a:t>
            </a:r>
          </a:p>
          <a:p>
            <a:pPr marL="285750" indent="-285750">
              <a:buFont typeface="Arial" panose="020B0604020202020204" pitchFamily="34" charset="0"/>
              <a:buChar char="•"/>
            </a:pPr>
            <a:r>
              <a:rPr lang="da-DK" dirty="0"/>
              <a:t>Fra land eller skib.</a:t>
            </a:r>
          </a:p>
          <a:p>
            <a:endParaRPr lang="da-DK" b="1" u="sng" dirty="0"/>
          </a:p>
          <a:p>
            <a:pPr marL="285750" indent="-285750">
              <a:lnSpc>
                <a:spcPct val="150000"/>
              </a:lnSpc>
              <a:buFont typeface="Arial" panose="020B0604020202020204" pitchFamily="34" charset="0"/>
              <a:buChar char="•"/>
            </a:pPr>
            <a:endParaRPr lang="da-DK" dirty="0"/>
          </a:p>
        </p:txBody>
      </p:sp>
    </p:spTree>
    <p:extLst>
      <p:ext uri="{BB962C8B-B14F-4D97-AF65-F5344CB8AC3E}">
        <p14:creationId xmlns:p14="http://schemas.microsoft.com/office/powerpoint/2010/main" val="36644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725FE-06C6-CE54-2507-6B183FA9329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7B786CB-E512-267D-E021-FAEFAE997630}"/>
              </a:ext>
            </a:extLst>
          </p:cNvPr>
          <p:cNvSpPr>
            <a:spLocks noGrp="1"/>
          </p:cNvSpPr>
          <p:nvPr>
            <p:ph type="title"/>
          </p:nvPr>
        </p:nvSpPr>
        <p:spPr/>
        <p:txBody>
          <a:bodyPr/>
          <a:lstStyle/>
          <a:p>
            <a:r>
              <a:rPr lang="da-DK" dirty="0"/>
              <a:t>Fugle</a:t>
            </a:r>
          </a:p>
        </p:txBody>
      </p:sp>
      <p:sp>
        <p:nvSpPr>
          <p:cNvPr id="11" name="TextBox 10">
            <a:extLst>
              <a:ext uri="{FF2B5EF4-FFF2-40B4-BE49-F238E27FC236}">
                <a16:creationId xmlns:a16="http://schemas.microsoft.com/office/drawing/2014/main" id="{C496F79D-ECF3-2323-5C16-FD4A12B1A490}"/>
              </a:ext>
            </a:extLst>
          </p:cNvPr>
          <p:cNvSpPr txBox="1"/>
          <p:nvPr/>
        </p:nvSpPr>
        <p:spPr>
          <a:xfrm>
            <a:off x="359400" y="1412130"/>
            <a:ext cx="11473200" cy="2533707"/>
          </a:xfrm>
          <a:prstGeom prst="rect">
            <a:avLst/>
          </a:prstGeom>
          <a:noFill/>
        </p:spPr>
        <p:txBody>
          <a:bodyPr wrap="square" rtlCol="0">
            <a:spAutoFit/>
          </a:bodyPr>
          <a:lstStyle/>
          <a:p>
            <a:pPr>
              <a:lnSpc>
                <a:spcPct val="150000"/>
              </a:lnSpc>
            </a:pPr>
            <a:r>
              <a:rPr lang="da-DK" b="1" u="sng" dirty="0"/>
              <a:t>Rastefugle</a:t>
            </a:r>
          </a:p>
          <a:p>
            <a:pPr marL="285750" indent="-285750">
              <a:lnSpc>
                <a:spcPct val="150000"/>
              </a:lnSpc>
              <a:buFont typeface="Arial" panose="020B0604020202020204" pitchFamily="34" charset="0"/>
              <a:buChar char="•"/>
            </a:pPr>
            <a:r>
              <a:rPr lang="da-DK" dirty="0"/>
              <a:t>Optælles med fly</a:t>
            </a:r>
          </a:p>
          <a:p>
            <a:pPr marL="285750" indent="-285750">
              <a:lnSpc>
                <a:spcPct val="150000"/>
              </a:lnSpc>
              <a:buFont typeface="Arial" panose="020B0604020202020204" pitchFamily="34" charset="0"/>
              <a:buChar char="•"/>
            </a:pPr>
            <a:r>
              <a:rPr lang="da-DK" dirty="0"/>
              <a:t>Line </a:t>
            </a:r>
            <a:r>
              <a:rPr lang="da-DK" dirty="0" err="1"/>
              <a:t>transect</a:t>
            </a:r>
            <a:r>
              <a:rPr lang="da-DK" dirty="0"/>
              <a:t> distance sampling med trænede observatører</a:t>
            </a:r>
          </a:p>
          <a:p>
            <a:pPr marL="285750" indent="-285750">
              <a:lnSpc>
                <a:spcPct val="150000"/>
              </a:lnSpc>
              <a:buFont typeface="Arial" panose="020B0604020202020204" pitchFamily="34" charset="0"/>
              <a:buChar char="•"/>
            </a:pPr>
            <a:r>
              <a:rPr lang="da-DK" dirty="0"/>
              <a:t>Digitale strip </a:t>
            </a:r>
            <a:r>
              <a:rPr lang="da-DK" dirty="0" err="1"/>
              <a:t>width</a:t>
            </a:r>
            <a:r>
              <a:rPr lang="da-DK" dirty="0"/>
              <a:t> distance sampling med højopløseligt video/kamera</a:t>
            </a:r>
          </a:p>
          <a:p>
            <a:pPr marL="285750" indent="-285750">
              <a:lnSpc>
                <a:spcPct val="150000"/>
              </a:lnSpc>
              <a:buFont typeface="Arial" panose="020B0604020202020204" pitchFamily="34" charset="0"/>
              <a:buChar char="•"/>
            </a:pPr>
            <a:r>
              <a:rPr lang="da-DK" dirty="0"/>
              <a:t>Data </a:t>
            </a:r>
            <a:r>
              <a:rPr lang="da-DK"/>
              <a:t>analyseres efterfølgende </a:t>
            </a:r>
            <a:r>
              <a:rPr lang="da-DK" dirty="0"/>
              <a:t>af eksperter</a:t>
            </a:r>
          </a:p>
          <a:p>
            <a:pPr marL="285750" indent="-285750">
              <a:lnSpc>
                <a:spcPct val="150000"/>
              </a:lnSpc>
              <a:buFont typeface="Arial" panose="020B0604020202020204" pitchFamily="34" charset="0"/>
              <a:buChar char="•"/>
            </a:pPr>
            <a:r>
              <a:rPr lang="da-DK" dirty="0"/>
              <a:t>Udbredelse modelleres for området</a:t>
            </a:r>
          </a:p>
        </p:txBody>
      </p:sp>
      <p:pic>
        <p:nvPicPr>
          <p:cNvPr id="2" name="Picture 1">
            <a:extLst>
              <a:ext uri="{FF2B5EF4-FFF2-40B4-BE49-F238E27FC236}">
                <a16:creationId xmlns:a16="http://schemas.microsoft.com/office/drawing/2014/main" id="{9A56B1F5-0729-29C8-F71C-85983A122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728" y="180158"/>
            <a:ext cx="3836456" cy="287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1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5DF9-87E8-481B-F043-CB370B4E00E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5180E95-1518-7ED6-D0FC-72E104BD130B}"/>
              </a:ext>
            </a:extLst>
          </p:cNvPr>
          <p:cNvSpPr>
            <a:spLocks noGrp="1"/>
          </p:cNvSpPr>
          <p:nvPr>
            <p:ph type="title"/>
          </p:nvPr>
        </p:nvSpPr>
        <p:spPr/>
        <p:txBody>
          <a:bodyPr/>
          <a:lstStyle/>
          <a:p>
            <a:r>
              <a:rPr lang="da-DK" dirty="0"/>
              <a:t>Fugle</a:t>
            </a:r>
          </a:p>
        </p:txBody>
      </p:sp>
      <p:sp>
        <p:nvSpPr>
          <p:cNvPr id="11" name="TextBox 10">
            <a:extLst>
              <a:ext uri="{FF2B5EF4-FFF2-40B4-BE49-F238E27FC236}">
                <a16:creationId xmlns:a16="http://schemas.microsoft.com/office/drawing/2014/main" id="{E987250A-2082-2D8F-C54B-CABE5B82DF33}"/>
              </a:ext>
            </a:extLst>
          </p:cNvPr>
          <p:cNvSpPr txBox="1"/>
          <p:nvPr/>
        </p:nvSpPr>
        <p:spPr>
          <a:xfrm>
            <a:off x="359400" y="1412130"/>
            <a:ext cx="11473200" cy="369332"/>
          </a:xfrm>
          <a:prstGeom prst="rect">
            <a:avLst/>
          </a:prstGeom>
          <a:noFill/>
        </p:spPr>
        <p:txBody>
          <a:bodyPr wrap="square" rtlCol="0">
            <a:spAutoFit/>
          </a:bodyPr>
          <a:lstStyle/>
          <a:p>
            <a:r>
              <a:rPr lang="da-DK" dirty="0"/>
              <a:t>Tidsplan</a:t>
            </a:r>
          </a:p>
        </p:txBody>
      </p:sp>
      <p:pic>
        <p:nvPicPr>
          <p:cNvPr id="2" name="Picture 1">
            <a:extLst>
              <a:ext uri="{FF2B5EF4-FFF2-40B4-BE49-F238E27FC236}">
                <a16:creationId xmlns:a16="http://schemas.microsoft.com/office/drawing/2014/main" id="{E0C03FAE-EF82-E36F-E9A2-2B63FC981FC7}"/>
              </a:ext>
            </a:extLst>
          </p:cNvPr>
          <p:cNvPicPr>
            <a:picLocks noChangeAspect="1"/>
          </p:cNvPicPr>
          <p:nvPr/>
        </p:nvPicPr>
        <p:blipFill>
          <a:blip r:embed="rId2"/>
          <a:stretch>
            <a:fillRect/>
          </a:stretch>
        </p:blipFill>
        <p:spPr>
          <a:xfrm>
            <a:off x="1205030" y="1997606"/>
            <a:ext cx="8607596" cy="3519605"/>
          </a:xfrm>
          <a:prstGeom prst="rect">
            <a:avLst/>
          </a:prstGeom>
        </p:spPr>
      </p:pic>
      <p:sp>
        <p:nvSpPr>
          <p:cNvPr id="3" name="Rectangle: Rounded Corners 2">
            <a:extLst>
              <a:ext uri="{FF2B5EF4-FFF2-40B4-BE49-F238E27FC236}">
                <a16:creationId xmlns:a16="http://schemas.microsoft.com/office/drawing/2014/main" id="{98E32697-A713-1151-D751-0C4791094BC6}"/>
              </a:ext>
            </a:extLst>
          </p:cNvPr>
          <p:cNvSpPr/>
          <p:nvPr/>
        </p:nvSpPr>
        <p:spPr>
          <a:xfrm>
            <a:off x="1222513" y="4979504"/>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53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CD8BA5-6B97-5835-C101-B238ECEA6EF1}"/>
              </a:ext>
            </a:extLst>
          </p:cNvPr>
          <p:cNvSpPr>
            <a:spLocks noGrp="1"/>
          </p:cNvSpPr>
          <p:nvPr>
            <p:ph type="sldNum" sz="quarter" idx="4"/>
          </p:nvPr>
        </p:nvSpPr>
        <p:spPr/>
        <p:txBody>
          <a:bodyPr/>
          <a:lstStyle/>
          <a:p>
            <a:fld id="{24C8C45C-947F-4981-8B3F-4F32E973C901}" type="slidenum">
              <a:rPr lang="en-GB" smtClean="0"/>
              <a:pPr/>
              <a:t>59</a:t>
            </a:fld>
            <a:endParaRPr lang="en-GB" dirty="0"/>
          </a:p>
        </p:txBody>
      </p:sp>
      <p:sp>
        <p:nvSpPr>
          <p:cNvPr id="3" name="Title 2">
            <a:extLst>
              <a:ext uri="{FF2B5EF4-FFF2-40B4-BE49-F238E27FC236}">
                <a16:creationId xmlns:a16="http://schemas.microsoft.com/office/drawing/2014/main" id="{52993058-0E31-99A4-4A91-9513CCFF5C35}"/>
              </a:ext>
            </a:extLst>
          </p:cNvPr>
          <p:cNvSpPr>
            <a:spLocks noGrp="1"/>
          </p:cNvSpPr>
          <p:nvPr>
            <p:ph type="title"/>
          </p:nvPr>
        </p:nvSpPr>
        <p:spPr/>
        <p:txBody>
          <a:bodyPr/>
          <a:lstStyle/>
          <a:p>
            <a:endParaRPr lang="da-DK"/>
          </a:p>
        </p:txBody>
      </p:sp>
      <p:pic>
        <p:nvPicPr>
          <p:cNvPr id="4" name="Picture 2" descr="flagermus-smittebærer-økosystemer">
            <a:extLst>
              <a:ext uri="{FF2B5EF4-FFF2-40B4-BE49-F238E27FC236}">
                <a16:creationId xmlns:a16="http://schemas.microsoft.com/office/drawing/2014/main" id="{5439FFBB-6387-972A-941B-3B7A0AFF0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266" b="13433"/>
          <a:stretch>
            <a:fillRect/>
          </a:stretch>
        </p:blipFill>
        <p:spPr bwMode="auto">
          <a:xfrm flipH="1">
            <a:off x="0" y="0"/>
            <a:ext cx="12192000" cy="786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47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C9C71-0617-D77C-6149-C3C264449DC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AE9EDEA-A319-2611-1CF7-532116B1E7E8}"/>
              </a:ext>
            </a:extLst>
          </p:cNvPr>
          <p:cNvSpPr>
            <a:spLocks noGrp="1"/>
          </p:cNvSpPr>
          <p:nvPr>
            <p:ph type="title"/>
          </p:nvPr>
        </p:nvSpPr>
        <p:spPr/>
        <p:txBody>
          <a:bodyPr/>
          <a:lstStyle/>
          <a:p>
            <a:r>
              <a:rPr lang="da-DK" dirty="0"/>
              <a:t>Oversigt</a:t>
            </a:r>
          </a:p>
        </p:txBody>
      </p:sp>
      <p:pic>
        <p:nvPicPr>
          <p:cNvPr id="5" name="Picture 4">
            <a:extLst>
              <a:ext uri="{FF2B5EF4-FFF2-40B4-BE49-F238E27FC236}">
                <a16:creationId xmlns:a16="http://schemas.microsoft.com/office/drawing/2014/main" id="{9629DF23-FAD3-4CC6-DADA-50F925A3BF66}"/>
              </a:ext>
            </a:extLst>
          </p:cNvPr>
          <p:cNvPicPr>
            <a:picLocks noChangeAspect="1"/>
          </p:cNvPicPr>
          <p:nvPr/>
        </p:nvPicPr>
        <p:blipFill>
          <a:blip r:embed="rId2"/>
          <a:stretch>
            <a:fillRect/>
          </a:stretch>
        </p:blipFill>
        <p:spPr>
          <a:xfrm>
            <a:off x="8339536" y="1528815"/>
            <a:ext cx="2498047" cy="3539328"/>
          </a:xfrm>
          <a:prstGeom prst="rect">
            <a:avLst/>
          </a:prstGeom>
          <a:ln w="6350">
            <a:solidFill>
              <a:schemeClr val="tx1"/>
            </a:solidFill>
          </a:ln>
        </p:spPr>
      </p:pic>
      <p:pic>
        <p:nvPicPr>
          <p:cNvPr id="3" name="Picture 2">
            <a:extLst>
              <a:ext uri="{FF2B5EF4-FFF2-40B4-BE49-F238E27FC236}">
                <a16:creationId xmlns:a16="http://schemas.microsoft.com/office/drawing/2014/main" id="{87461FBA-ABCB-9C88-C7CF-4CD8B90845DD}"/>
              </a:ext>
            </a:extLst>
          </p:cNvPr>
          <p:cNvPicPr>
            <a:picLocks noChangeAspect="1"/>
          </p:cNvPicPr>
          <p:nvPr/>
        </p:nvPicPr>
        <p:blipFill>
          <a:blip r:embed="rId3"/>
          <a:stretch>
            <a:fillRect/>
          </a:stretch>
        </p:blipFill>
        <p:spPr>
          <a:xfrm rot="590625">
            <a:off x="7417207" y="1531888"/>
            <a:ext cx="2496698" cy="3539328"/>
          </a:xfrm>
          <a:prstGeom prst="rect">
            <a:avLst/>
          </a:prstGeom>
          <a:ln w="6350">
            <a:solidFill>
              <a:schemeClr val="tx1"/>
            </a:solidFill>
          </a:ln>
        </p:spPr>
      </p:pic>
      <p:sp>
        <p:nvSpPr>
          <p:cNvPr id="11" name="TextBox 10">
            <a:extLst>
              <a:ext uri="{FF2B5EF4-FFF2-40B4-BE49-F238E27FC236}">
                <a16:creationId xmlns:a16="http://schemas.microsoft.com/office/drawing/2014/main" id="{C3BAE627-E7BA-BE5C-187D-805AAC2F4555}"/>
              </a:ext>
            </a:extLst>
          </p:cNvPr>
          <p:cNvSpPr txBox="1"/>
          <p:nvPr/>
        </p:nvSpPr>
        <p:spPr>
          <a:xfrm>
            <a:off x="359400" y="1412130"/>
            <a:ext cx="7688665" cy="5909310"/>
          </a:xfrm>
          <a:prstGeom prst="rect">
            <a:avLst/>
          </a:prstGeom>
          <a:noFill/>
        </p:spPr>
        <p:txBody>
          <a:bodyPr wrap="square" rtlCol="0">
            <a:spAutoFit/>
          </a:bodyPr>
          <a:lstStyle/>
          <a:p>
            <a:r>
              <a:rPr lang="da-DK" dirty="0"/>
              <a:t>Hvert </a:t>
            </a:r>
            <a:r>
              <a:rPr lang="da-DK" dirty="0" err="1"/>
              <a:t>fagemne</a:t>
            </a:r>
            <a:r>
              <a:rPr lang="da-DK" dirty="0"/>
              <a:t> har en baggrundsrapport og et datablad</a:t>
            </a:r>
          </a:p>
          <a:p>
            <a:endParaRPr lang="da-DK" dirty="0"/>
          </a:p>
          <a:p>
            <a:r>
              <a:rPr lang="da-DK" dirty="0"/>
              <a:t>Baggrundsrapporten beskriver </a:t>
            </a:r>
          </a:p>
          <a:p>
            <a:pPr marL="285750" indent="-285750">
              <a:lnSpc>
                <a:spcPct val="150000"/>
              </a:lnSpc>
              <a:buFont typeface="Arial" panose="020B0604020202020204" pitchFamily="34" charset="0"/>
              <a:buChar char="•"/>
            </a:pPr>
            <a:r>
              <a:rPr lang="da-DK" dirty="0"/>
              <a:t>baggrund/biologi for </a:t>
            </a:r>
            <a:r>
              <a:rPr lang="da-DK" dirty="0" err="1"/>
              <a:t>fagemne</a:t>
            </a:r>
            <a:r>
              <a:rPr lang="da-DK" dirty="0"/>
              <a:t>/art</a:t>
            </a:r>
          </a:p>
          <a:p>
            <a:pPr marL="285750" indent="-285750">
              <a:lnSpc>
                <a:spcPct val="150000"/>
              </a:lnSpc>
              <a:buFont typeface="Arial" panose="020B0604020202020204" pitchFamily="34" charset="0"/>
              <a:buChar char="•"/>
            </a:pPr>
            <a:r>
              <a:rPr lang="da-DK" dirty="0"/>
              <a:t>metodevalg </a:t>
            </a:r>
          </a:p>
          <a:p>
            <a:pPr marL="285750" indent="-285750">
              <a:lnSpc>
                <a:spcPct val="150000"/>
              </a:lnSpc>
              <a:buFont typeface="Arial" panose="020B0604020202020204" pitchFamily="34" charset="0"/>
              <a:buChar char="•"/>
            </a:pPr>
            <a:r>
              <a:rPr lang="da-DK" dirty="0"/>
              <a:t>forudsætninger </a:t>
            </a:r>
          </a:p>
          <a:p>
            <a:pPr marL="285750" indent="-285750">
              <a:lnSpc>
                <a:spcPct val="150000"/>
              </a:lnSpc>
              <a:buFont typeface="Arial" panose="020B0604020202020204" pitchFamily="34" charset="0"/>
              <a:buChar char="•"/>
            </a:pPr>
            <a:r>
              <a:rPr lang="da-DK" dirty="0"/>
              <a:t>udstyr</a:t>
            </a:r>
          </a:p>
          <a:p>
            <a:pPr marL="285750" indent="-285750">
              <a:lnSpc>
                <a:spcPct val="150000"/>
              </a:lnSpc>
              <a:buFont typeface="Arial" panose="020B0604020202020204" pitchFamily="34" charset="0"/>
              <a:buChar char="•"/>
            </a:pPr>
            <a:r>
              <a:rPr lang="da-DK" dirty="0"/>
              <a:t>statistik </a:t>
            </a:r>
          </a:p>
          <a:p>
            <a:pPr marL="285750" indent="-285750">
              <a:lnSpc>
                <a:spcPct val="150000"/>
              </a:lnSpc>
              <a:buFont typeface="Arial" panose="020B0604020202020204" pitchFamily="34" charset="0"/>
              <a:buChar char="•"/>
            </a:pPr>
            <a:r>
              <a:rPr lang="da-DK" dirty="0"/>
              <a:t>dokumentation</a:t>
            </a:r>
          </a:p>
          <a:p>
            <a:pPr marL="285750" indent="-285750">
              <a:lnSpc>
                <a:spcPct val="150000"/>
              </a:lnSpc>
              <a:buFont typeface="Arial" panose="020B0604020202020204" pitchFamily="34" charset="0"/>
              <a:buChar char="•"/>
            </a:pPr>
            <a:r>
              <a:rPr lang="da-DK" dirty="0"/>
              <a:t>referencer </a:t>
            </a:r>
          </a:p>
          <a:p>
            <a:pPr marL="285750" indent="-285750">
              <a:lnSpc>
                <a:spcPct val="150000"/>
              </a:lnSpc>
              <a:buFont typeface="Arial" panose="020B0604020202020204" pitchFamily="34" charset="0"/>
              <a:buChar char="•"/>
            </a:pPr>
            <a:r>
              <a:rPr lang="da-DK" dirty="0"/>
              <a:t>kalibrering</a:t>
            </a:r>
          </a:p>
          <a:p>
            <a:pPr marL="285750" indent="-285750">
              <a:lnSpc>
                <a:spcPct val="150000"/>
              </a:lnSpc>
              <a:buFont typeface="Arial" panose="020B0604020202020204" pitchFamily="34" charset="0"/>
              <a:buChar char="•"/>
            </a:pPr>
            <a:r>
              <a:rPr lang="da-DK" dirty="0"/>
              <a:t>laboratoriekrav</a:t>
            </a:r>
          </a:p>
          <a:p>
            <a:pPr marL="285750" indent="-285750">
              <a:lnSpc>
                <a:spcPct val="150000"/>
              </a:lnSpc>
              <a:buFont typeface="Arial" panose="020B0604020202020204" pitchFamily="34" charset="0"/>
              <a:buChar char="•"/>
            </a:pPr>
            <a:r>
              <a:rPr lang="da-DK" dirty="0"/>
              <a:t>mm.</a:t>
            </a:r>
          </a:p>
          <a:p>
            <a:endParaRPr lang="da-DK" dirty="0"/>
          </a:p>
          <a:p>
            <a:endParaRPr lang="da-DK" dirty="0"/>
          </a:p>
          <a:p>
            <a:endParaRPr lang="da-DK" dirty="0"/>
          </a:p>
        </p:txBody>
      </p:sp>
    </p:spTree>
    <p:extLst>
      <p:ext uri="{BB962C8B-B14F-4D97-AF65-F5344CB8AC3E}">
        <p14:creationId xmlns:p14="http://schemas.microsoft.com/office/powerpoint/2010/main" val="3004344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B3CF-2282-A12A-7403-4E2236A4ED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CC30E1C-5771-D024-6AB3-2B7F282DAFB1}"/>
              </a:ext>
            </a:extLst>
          </p:cNvPr>
          <p:cNvSpPr>
            <a:spLocks noGrp="1"/>
          </p:cNvSpPr>
          <p:nvPr>
            <p:ph type="title"/>
          </p:nvPr>
        </p:nvSpPr>
        <p:spPr/>
        <p:txBody>
          <a:bodyPr/>
          <a:lstStyle/>
          <a:p>
            <a:r>
              <a:rPr lang="da-DK" dirty="0"/>
              <a:t>Flagermus</a:t>
            </a:r>
          </a:p>
        </p:txBody>
      </p:sp>
      <p:sp>
        <p:nvSpPr>
          <p:cNvPr id="11" name="TextBox 10">
            <a:extLst>
              <a:ext uri="{FF2B5EF4-FFF2-40B4-BE49-F238E27FC236}">
                <a16:creationId xmlns:a16="http://schemas.microsoft.com/office/drawing/2014/main" id="{F4001D14-78E8-0D87-5317-07F14D1AEB52}"/>
              </a:ext>
            </a:extLst>
          </p:cNvPr>
          <p:cNvSpPr txBox="1"/>
          <p:nvPr/>
        </p:nvSpPr>
        <p:spPr>
          <a:xfrm>
            <a:off x="359400" y="1412130"/>
            <a:ext cx="11473200" cy="2308324"/>
          </a:xfrm>
          <a:prstGeom prst="rect">
            <a:avLst/>
          </a:prstGeom>
          <a:noFill/>
        </p:spPr>
        <p:txBody>
          <a:bodyPr wrap="square" rtlCol="0">
            <a:spAutoFit/>
          </a:bodyPr>
          <a:lstStyle/>
          <a:p>
            <a:r>
              <a:rPr lang="da-DK" b="1" u="sng" dirty="0"/>
              <a:t>Migration</a:t>
            </a:r>
          </a:p>
          <a:p>
            <a:pPr marL="285750" indent="-285750">
              <a:buFont typeface="Arial" panose="020B0604020202020204" pitchFamily="34" charset="0"/>
              <a:buChar char="•"/>
            </a:pPr>
            <a:r>
              <a:rPr lang="da-DK" dirty="0"/>
              <a:t>Flagermus migrerer mellem øer, landsdele og lande.</a:t>
            </a:r>
          </a:p>
          <a:p>
            <a:pPr marL="285750" indent="-285750">
              <a:buFont typeface="Arial" panose="020B0604020202020204" pitchFamily="34" charset="0"/>
              <a:buChar char="•"/>
            </a:pPr>
            <a:r>
              <a:rPr lang="da-DK" dirty="0"/>
              <a:t>Der vides ikke så meget endnu om denne migration.</a:t>
            </a:r>
          </a:p>
          <a:p>
            <a:pPr marL="285750" indent="-285750">
              <a:buFont typeface="Arial" panose="020B0604020202020204" pitchFamily="34" charset="0"/>
              <a:buChar char="•"/>
            </a:pPr>
            <a:r>
              <a:rPr lang="da-DK" dirty="0"/>
              <a:t>Måske fouragerer de også over havet.</a:t>
            </a:r>
          </a:p>
          <a:p>
            <a:pPr marL="285750" indent="-285750">
              <a:buFont typeface="Arial" panose="020B0604020202020204" pitchFamily="34" charset="0"/>
              <a:buChar char="•"/>
            </a:pPr>
            <a:r>
              <a:rPr lang="da-DK" dirty="0"/>
              <a:t>Flagermus ekkolokaliserer næsten konstant og overvåges med akustiske dataloggere.</a:t>
            </a:r>
          </a:p>
          <a:p>
            <a:pPr marL="285750" indent="-285750">
              <a:buFont typeface="Arial" panose="020B0604020202020204" pitchFamily="34" charset="0"/>
              <a:buChar char="•"/>
            </a:pPr>
            <a:r>
              <a:rPr lang="da-DK" dirty="0"/>
              <a:t>Program for flagermus og hvaler kan kombineres, da dataloggere kan sættes på bøjer.</a:t>
            </a:r>
          </a:p>
          <a:p>
            <a:pPr marL="285750" indent="-285750">
              <a:buFont typeface="Arial" panose="020B0604020202020204" pitchFamily="34" charset="0"/>
              <a:buChar char="•"/>
            </a:pPr>
            <a:r>
              <a:rPr lang="da-DK" dirty="0"/>
              <a:t>Stationer placeres </a:t>
            </a:r>
            <a:r>
              <a:rPr lang="da-DK" dirty="0" err="1"/>
              <a:t>random</a:t>
            </a:r>
            <a:r>
              <a:rPr lang="da-DK" dirty="0"/>
              <a:t> </a:t>
            </a:r>
            <a:r>
              <a:rPr lang="da-DK" dirty="0" err="1"/>
              <a:t>stratified</a:t>
            </a:r>
            <a:r>
              <a:rPr lang="da-DK" dirty="0"/>
              <a:t> (som for hvaler)</a:t>
            </a:r>
          </a:p>
          <a:p>
            <a:pPr marL="285750" indent="-285750">
              <a:buFont typeface="Arial" panose="020B0604020202020204" pitchFamily="34" charset="0"/>
              <a:buChar char="•"/>
            </a:pPr>
            <a:r>
              <a:rPr lang="da-DK" dirty="0"/>
              <a:t>Antal stationer</a:t>
            </a:r>
          </a:p>
        </p:txBody>
      </p:sp>
      <p:pic>
        <p:nvPicPr>
          <p:cNvPr id="3" name="Picture 2">
            <a:extLst>
              <a:ext uri="{FF2B5EF4-FFF2-40B4-BE49-F238E27FC236}">
                <a16:creationId xmlns:a16="http://schemas.microsoft.com/office/drawing/2014/main" id="{3B4FC6E1-8AC0-B2C6-E47C-A26FCF27B402}"/>
              </a:ext>
            </a:extLst>
          </p:cNvPr>
          <p:cNvPicPr>
            <a:picLocks noChangeAspect="1"/>
          </p:cNvPicPr>
          <p:nvPr/>
        </p:nvPicPr>
        <p:blipFill>
          <a:blip r:embed="rId2"/>
          <a:stretch>
            <a:fillRect/>
          </a:stretch>
        </p:blipFill>
        <p:spPr>
          <a:xfrm>
            <a:off x="9660835" y="167929"/>
            <a:ext cx="2374210" cy="2358521"/>
          </a:xfrm>
          <a:prstGeom prst="rect">
            <a:avLst/>
          </a:prstGeom>
        </p:spPr>
      </p:pic>
      <p:pic>
        <p:nvPicPr>
          <p:cNvPr id="8" name="Picture 7">
            <a:extLst>
              <a:ext uri="{FF2B5EF4-FFF2-40B4-BE49-F238E27FC236}">
                <a16:creationId xmlns:a16="http://schemas.microsoft.com/office/drawing/2014/main" id="{6FCCB109-4D8E-CC4A-B268-EC5A3F6958B8}"/>
              </a:ext>
            </a:extLst>
          </p:cNvPr>
          <p:cNvPicPr>
            <a:picLocks noChangeAspect="1"/>
          </p:cNvPicPr>
          <p:nvPr/>
        </p:nvPicPr>
        <p:blipFill>
          <a:blip r:embed="rId3"/>
          <a:stretch>
            <a:fillRect/>
          </a:stretch>
        </p:blipFill>
        <p:spPr>
          <a:xfrm>
            <a:off x="2620639" y="3720454"/>
            <a:ext cx="5814038" cy="2787388"/>
          </a:xfrm>
          <a:prstGeom prst="rect">
            <a:avLst/>
          </a:prstGeom>
        </p:spPr>
      </p:pic>
      <p:sp>
        <p:nvSpPr>
          <p:cNvPr id="12" name="TextBox 11">
            <a:extLst>
              <a:ext uri="{FF2B5EF4-FFF2-40B4-BE49-F238E27FC236}">
                <a16:creationId xmlns:a16="http://schemas.microsoft.com/office/drawing/2014/main" id="{FF3E4B1A-2218-5DAB-0911-8D5839E90AAC}"/>
              </a:ext>
            </a:extLst>
          </p:cNvPr>
          <p:cNvSpPr txBox="1"/>
          <p:nvPr/>
        </p:nvSpPr>
        <p:spPr>
          <a:xfrm>
            <a:off x="8604802" y="4884287"/>
            <a:ext cx="2199033" cy="369332"/>
          </a:xfrm>
          <a:prstGeom prst="rect">
            <a:avLst/>
          </a:prstGeom>
          <a:noFill/>
        </p:spPr>
        <p:txBody>
          <a:bodyPr wrap="square">
            <a:spAutoFit/>
          </a:bodyPr>
          <a:lstStyle/>
          <a:p>
            <a:r>
              <a:rPr lang="da-DK" sz="1800" dirty="0">
                <a:effectLst/>
                <a:latin typeface="Segoe UI" panose="020B0502040204020203" pitchFamily="34" charset="0"/>
                <a:ea typeface="Segoe UI" panose="020B0502040204020203" pitchFamily="34" charset="0"/>
                <a:cs typeface="Times New Roman" panose="02020603050405020304" pitchFamily="18" charset="0"/>
              </a:rPr>
              <a:t>Max 500 km</a:t>
            </a:r>
            <a:r>
              <a:rPr lang="da-DK" sz="1800" baseline="30000" dirty="0">
                <a:effectLst/>
                <a:latin typeface="Segoe UI" panose="020B0502040204020203" pitchFamily="34" charset="0"/>
                <a:ea typeface="Segoe UI" panose="020B0502040204020203" pitchFamily="34" charset="0"/>
                <a:cs typeface="Times New Roman" panose="02020603050405020304" pitchFamily="18" charset="0"/>
              </a:rPr>
              <a:t>2 </a:t>
            </a:r>
            <a:endParaRPr lang="da-DK" dirty="0"/>
          </a:p>
        </p:txBody>
      </p:sp>
      <p:sp>
        <p:nvSpPr>
          <p:cNvPr id="13" name="TextBox 12">
            <a:extLst>
              <a:ext uri="{FF2B5EF4-FFF2-40B4-BE49-F238E27FC236}">
                <a16:creationId xmlns:a16="http://schemas.microsoft.com/office/drawing/2014/main" id="{55425669-EDC5-2E6D-EEDC-39B64842E7F5}"/>
              </a:ext>
            </a:extLst>
          </p:cNvPr>
          <p:cNvSpPr txBox="1"/>
          <p:nvPr/>
        </p:nvSpPr>
        <p:spPr>
          <a:xfrm>
            <a:off x="8608117" y="6090237"/>
            <a:ext cx="2199033" cy="369332"/>
          </a:xfrm>
          <a:prstGeom prst="rect">
            <a:avLst/>
          </a:prstGeom>
          <a:noFill/>
        </p:spPr>
        <p:txBody>
          <a:bodyPr wrap="square">
            <a:spAutoFit/>
          </a:bodyPr>
          <a:lstStyle/>
          <a:p>
            <a:r>
              <a:rPr lang="da-DK" sz="1800" dirty="0">
                <a:effectLst/>
                <a:latin typeface="Segoe UI" panose="020B0502040204020203" pitchFamily="34" charset="0"/>
                <a:ea typeface="Segoe UI" panose="020B0502040204020203" pitchFamily="34" charset="0"/>
                <a:cs typeface="Times New Roman" panose="02020603050405020304" pitchFamily="18" charset="0"/>
              </a:rPr>
              <a:t>Max 500 km</a:t>
            </a:r>
            <a:r>
              <a:rPr lang="da-DK" sz="1800" baseline="30000" dirty="0">
                <a:effectLst/>
                <a:latin typeface="Segoe UI" panose="020B0502040204020203" pitchFamily="34" charset="0"/>
                <a:ea typeface="Segoe UI" panose="020B0502040204020203" pitchFamily="34" charset="0"/>
                <a:cs typeface="Times New Roman" panose="02020603050405020304" pitchFamily="18" charset="0"/>
              </a:rPr>
              <a:t>2 </a:t>
            </a:r>
            <a:endParaRPr lang="da-DK" dirty="0"/>
          </a:p>
        </p:txBody>
      </p:sp>
    </p:spTree>
    <p:extLst>
      <p:ext uri="{BB962C8B-B14F-4D97-AF65-F5344CB8AC3E}">
        <p14:creationId xmlns:p14="http://schemas.microsoft.com/office/powerpoint/2010/main" val="11326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C19A-23E7-8B5D-96F0-6B424FEC769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84AED9E-8343-E556-D2AE-A7DF42AD5BE6}"/>
              </a:ext>
            </a:extLst>
          </p:cNvPr>
          <p:cNvSpPr>
            <a:spLocks noGrp="1"/>
          </p:cNvSpPr>
          <p:nvPr>
            <p:ph type="title"/>
          </p:nvPr>
        </p:nvSpPr>
        <p:spPr/>
        <p:txBody>
          <a:bodyPr/>
          <a:lstStyle/>
          <a:p>
            <a:r>
              <a:rPr lang="da-DK" dirty="0"/>
              <a:t>Flagermus</a:t>
            </a:r>
          </a:p>
        </p:txBody>
      </p:sp>
      <p:sp>
        <p:nvSpPr>
          <p:cNvPr id="11" name="TextBox 10">
            <a:extLst>
              <a:ext uri="{FF2B5EF4-FFF2-40B4-BE49-F238E27FC236}">
                <a16:creationId xmlns:a16="http://schemas.microsoft.com/office/drawing/2014/main" id="{B99DB4C0-0128-3EB9-21B2-9D51BEF14337}"/>
              </a:ext>
            </a:extLst>
          </p:cNvPr>
          <p:cNvSpPr txBox="1"/>
          <p:nvPr/>
        </p:nvSpPr>
        <p:spPr>
          <a:xfrm>
            <a:off x="359400" y="1412130"/>
            <a:ext cx="11473200" cy="646331"/>
          </a:xfrm>
          <a:prstGeom prst="rect">
            <a:avLst/>
          </a:prstGeom>
          <a:noFill/>
        </p:spPr>
        <p:txBody>
          <a:bodyPr wrap="square" rtlCol="0">
            <a:spAutoFit/>
          </a:bodyPr>
          <a:lstStyle/>
          <a:p>
            <a:r>
              <a:rPr lang="da-DK" b="1" u="sng" dirty="0"/>
              <a:t>Tidslinje</a:t>
            </a:r>
          </a:p>
          <a:p>
            <a:pPr marL="285750" indent="-285750">
              <a:buFont typeface="Arial" panose="020B0604020202020204" pitchFamily="34" charset="0"/>
              <a:buChar char="•"/>
            </a:pPr>
            <a:r>
              <a:rPr lang="da-DK" dirty="0"/>
              <a:t>Passiv akustisk monitering i april til oktober</a:t>
            </a:r>
          </a:p>
        </p:txBody>
      </p:sp>
      <p:pic>
        <p:nvPicPr>
          <p:cNvPr id="5122" name="Picture 2" descr="flagermus-smittebærer-økosystemer">
            <a:extLst>
              <a:ext uri="{FF2B5EF4-FFF2-40B4-BE49-F238E27FC236}">
                <a16:creationId xmlns:a16="http://schemas.microsoft.com/office/drawing/2014/main" id="{17CA064D-5EC4-1A85-6E9E-91363A084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266" b="13433"/>
          <a:stretch>
            <a:fillRect/>
          </a:stretch>
        </p:blipFill>
        <p:spPr bwMode="auto">
          <a:xfrm flipH="1">
            <a:off x="8617226" y="1"/>
            <a:ext cx="3574774" cy="2305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A960A9-73AC-CBB0-8D2D-D82DA39D5007}"/>
              </a:ext>
            </a:extLst>
          </p:cNvPr>
          <p:cNvPicPr>
            <a:picLocks noChangeAspect="1"/>
          </p:cNvPicPr>
          <p:nvPr/>
        </p:nvPicPr>
        <p:blipFill>
          <a:blip r:embed="rId3"/>
          <a:stretch>
            <a:fillRect/>
          </a:stretch>
        </p:blipFill>
        <p:spPr>
          <a:xfrm>
            <a:off x="1205030" y="2295779"/>
            <a:ext cx="8607596" cy="3519605"/>
          </a:xfrm>
          <a:prstGeom prst="rect">
            <a:avLst/>
          </a:prstGeom>
        </p:spPr>
      </p:pic>
      <p:sp>
        <p:nvSpPr>
          <p:cNvPr id="7" name="Rectangle: Rounded Corners 6">
            <a:extLst>
              <a:ext uri="{FF2B5EF4-FFF2-40B4-BE49-F238E27FC236}">
                <a16:creationId xmlns:a16="http://schemas.microsoft.com/office/drawing/2014/main" id="{3E96558A-CDAA-B931-F9CC-6A378EEBD256}"/>
              </a:ext>
            </a:extLst>
          </p:cNvPr>
          <p:cNvSpPr/>
          <p:nvPr/>
        </p:nvSpPr>
        <p:spPr>
          <a:xfrm>
            <a:off x="1202635" y="5049080"/>
            <a:ext cx="8587409" cy="248479"/>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765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F809-F574-2E97-E6FE-4A05E6C988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242305-0000-27DC-1157-1FD9B50CF4F4}"/>
              </a:ext>
            </a:extLst>
          </p:cNvPr>
          <p:cNvPicPr>
            <a:picLocks noChangeAspect="1"/>
          </p:cNvPicPr>
          <p:nvPr/>
        </p:nvPicPr>
        <p:blipFill>
          <a:blip r:embed="rId2"/>
          <a:stretch>
            <a:fillRect/>
          </a:stretch>
        </p:blipFill>
        <p:spPr>
          <a:xfrm>
            <a:off x="-204514" y="-931811"/>
            <a:ext cx="10949630" cy="6159167"/>
          </a:xfrm>
          <a:prstGeom prst="rect">
            <a:avLst/>
          </a:prstGeom>
        </p:spPr>
      </p:pic>
      <p:sp>
        <p:nvSpPr>
          <p:cNvPr id="9" name="Title 8">
            <a:extLst>
              <a:ext uri="{FF2B5EF4-FFF2-40B4-BE49-F238E27FC236}">
                <a16:creationId xmlns:a16="http://schemas.microsoft.com/office/drawing/2014/main" id="{A4F4DA43-8BBD-6531-2B20-D6EA28D0B50F}"/>
              </a:ext>
            </a:extLst>
          </p:cNvPr>
          <p:cNvSpPr>
            <a:spLocks noGrp="1"/>
          </p:cNvSpPr>
          <p:nvPr>
            <p:ph type="title"/>
          </p:nvPr>
        </p:nvSpPr>
        <p:spPr>
          <a:xfrm>
            <a:off x="3708887" y="2771788"/>
            <a:ext cx="11473200" cy="533374"/>
          </a:xfrm>
        </p:spPr>
        <p:txBody>
          <a:bodyPr/>
          <a:lstStyle/>
          <a:p>
            <a:r>
              <a:rPr lang="da-DK" sz="6000" dirty="0">
                <a:solidFill>
                  <a:schemeClr val="bg1"/>
                </a:solidFill>
              </a:rPr>
              <a:t>Spørgsmål</a:t>
            </a:r>
          </a:p>
        </p:txBody>
      </p:sp>
      <p:pic>
        <p:nvPicPr>
          <p:cNvPr id="16" name="Picture 15">
            <a:extLst>
              <a:ext uri="{FF2B5EF4-FFF2-40B4-BE49-F238E27FC236}">
                <a16:creationId xmlns:a16="http://schemas.microsoft.com/office/drawing/2014/main" id="{1B90E58A-B96B-73C6-02EA-4A054038EAAA}"/>
              </a:ext>
            </a:extLst>
          </p:cNvPr>
          <p:cNvPicPr>
            <a:picLocks noChangeAspect="1"/>
          </p:cNvPicPr>
          <p:nvPr/>
        </p:nvPicPr>
        <p:blipFill>
          <a:blip r:embed="rId3"/>
          <a:stretch>
            <a:fillRect/>
          </a:stretch>
        </p:blipFill>
        <p:spPr>
          <a:xfrm>
            <a:off x="5595074" y="-6724"/>
            <a:ext cx="1407139" cy="1762906"/>
          </a:xfrm>
          <a:prstGeom prst="rect">
            <a:avLst/>
          </a:prstGeom>
        </p:spPr>
      </p:pic>
      <p:pic>
        <p:nvPicPr>
          <p:cNvPr id="18" name="Picture 17">
            <a:extLst>
              <a:ext uri="{FF2B5EF4-FFF2-40B4-BE49-F238E27FC236}">
                <a16:creationId xmlns:a16="http://schemas.microsoft.com/office/drawing/2014/main" id="{E150B539-F991-2EAD-A1B8-D6DBCC44ADDB}"/>
              </a:ext>
            </a:extLst>
          </p:cNvPr>
          <p:cNvPicPr>
            <a:picLocks noChangeAspect="1"/>
          </p:cNvPicPr>
          <p:nvPr/>
        </p:nvPicPr>
        <p:blipFill>
          <a:blip r:embed="rId4"/>
          <a:stretch>
            <a:fillRect/>
          </a:stretch>
        </p:blipFill>
        <p:spPr>
          <a:xfrm>
            <a:off x="7002213" y="-6724"/>
            <a:ext cx="1961349" cy="1763898"/>
          </a:xfrm>
          <a:prstGeom prst="rect">
            <a:avLst/>
          </a:prstGeom>
        </p:spPr>
      </p:pic>
      <p:pic>
        <p:nvPicPr>
          <p:cNvPr id="20" name="Picture 19">
            <a:extLst>
              <a:ext uri="{FF2B5EF4-FFF2-40B4-BE49-F238E27FC236}">
                <a16:creationId xmlns:a16="http://schemas.microsoft.com/office/drawing/2014/main" id="{554068EA-7E25-A41C-65CA-1840E02D61EA}"/>
              </a:ext>
            </a:extLst>
          </p:cNvPr>
          <p:cNvPicPr>
            <a:picLocks noChangeAspect="1"/>
          </p:cNvPicPr>
          <p:nvPr/>
        </p:nvPicPr>
        <p:blipFill>
          <a:blip r:embed="rId5"/>
          <a:stretch>
            <a:fillRect/>
          </a:stretch>
        </p:blipFill>
        <p:spPr>
          <a:xfrm>
            <a:off x="8963562" y="1"/>
            <a:ext cx="1714500" cy="1756464"/>
          </a:xfrm>
          <a:prstGeom prst="rect">
            <a:avLst/>
          </a:prstGeom>
        </p:spPr>
      </p:pic>
      <p:pic>
        <p:nvPicPr>
          <p:cNvPr id="22" name="Picture 21">
            <a:extLst>
              <a:ext uri="{FF2B5EF4-FFF2-40B4-BE49-F238E27FC236}">
                <a16:creationId xmlns:a16="http://schemas.microsoft.com/office/drawing/2014/main" id="{D756AEF2-18A1-FB7F-5358-15A7A2275C3B}"/>
              </a:ext>
            </a:extLst>
          </p:cNvPr>
          <p:cNvPicPr>
            <a:picLocks noChangeAspect="1"/>
          </p:cNvPicPr>
          <p:nvPr/>
        </p:nvPicPr>
        <p:blipFill>
          <a:blip r:embed="rId6"/>
          <a:stretch>
            <a:fillRect/>
          </a:stretch>
        </p:blipFill>
        <p:spPr>
          <a:xfrm>
            <a:off x="10661436" y="-6724"/>
            <a:ext cx="1717202" cy="2151529"/>
          </a:xfrm>
          <a:prstGeom prst="rect">
            <a:avLst/>
          </a:prstGeom>
        </p:spPr>
      </p:pic>
      <p:pic>
        <p:nvPicPr>
          <p:cNvPr id="24" name="Picture 23">
            <a:extLst>
              <a:ext uri="{FF2B5EF4-FFF2-40B4-BE49-F238E27FC236}">
                <a16:creationId xmlns:a16="http://schemas.microsoft.com/office/drawing/2014/main" id="{6DB893A0-8CF0-8E0B-986F-001A1CC9BCA5}"/>
              </a:ext>
            </a:extLst>
          </p:cNvPr>
          <p:cNvPicPr>
            <a:picLocks noChangeAspect="1"/>
          </p:cNvPicPr>
          <p:nvPr/>
        </p:nvPicPr>
        <p:blipFill>
          <a:blip r:embed="rId7"/>
          <a:stretch>
            <a:fillRect/>
          </a:stretch>
        </p:blipFill>
        <p:spPr>
          <a:xfrm>
            <a:off x="0" y="4990791"/>
            <a:ext cx="2591557" cy="1867209"/>
          </a:xfrm>
          <a:prstGeom prst="rect">
            <a:avLst/>
          </a:prstGeom>
        </p:spPr>
      </p:pic>
      <p:pic>
        <p:nvPicPr>
          <p:cNvPr id="28" name="Picture 27">
            <a:extLst>
              <a:ext uri="{FF2B5EF4-FFF2-40B4-BE49-F238E27FC236}">
                <a16:creationId xmlns:a16="http://schemas.microsoft.com/office/drawing/2014/main" id="{4CF8D956-1BC3-63CC-FBC5-74524E7B4976}"/>
              </a:ext>
            </a:extLst>
          </p:cNvPr>
          <p:cNvPicPr>
            <a:picLocks noChangeAspect="1"/>
          </p:cNvPicPr>
          <p:nvPr/>
        </p:nvPicPr>
        <p:blipFill>
          <a:blip r:embed="rId8"/>
          <a:stretch>
            <a:fillRect/>
          </a:stretch>
        </p:blipFill>
        <p:spPr>
          <a:xfrm>
            <a:off x="10661436" y="3806532"/>
            <a:ext cx="1542998" cy="2419701"/>
          </a:xfrm>
          <a:prstGeom prst="rect">
            <a:avLst/>
          </a:prstGeom>
        </p:spPr>
      </p:pic>
      <p:pic>
        <p:nvPicPr>
          <p:cNvPr id="30" name="Picture 29">
            <a:extLst>
              <a:ext uri="{FF2B5EF4-FFF2-40B4-BE49-F238E27FC236}">
                <a16:creationId xmlns:a16="http://schemas.microsoft.com/office/drawing/2014/main" id="{DFA4D1B6-4F21-4DA2-7C40-6A15ACEEF673}"/>
              </a:ext>
            </a:extLst>
          </p:cNvPr>
          <p:cNvPicPr>
            <a:picLocks noChangeAspect="1"/>
          </p:cNvPicPr>
          <p:nvPr/>
        </p:nvPicPr>
        <p:blipFill>
          <a:blip r:embed="rId9"/>
          <a:stretch>
            <a:fillRect/>
          </a:stretch>
        </p:blipFill>
        <p:spPr>
          <a:xfrm>
            <a:off x="4440443" y="-7716"/>
            <a:ext cx="1154631" cy="1762906"/>
          </a:xfrm>
          <a:prstGeom prst="rect">
            <a:avLst/>
          </a:prstGeom>
        </p:spPr>
      </p:pic>
      <p:pic>
        <p:nvPicPr>
          <p:cNvPr id="32" name="Picture 31">
            <a:extLst>
              <a:ext uri="{FF2B5EF4-FFF2-40B4-BE49-F238E27FC236}">
                <a16:creationId xmlns:a16="http://schemas.microsoft.com/office/drawing/2014/main" id="{B3489FB2-5CCC-0B67-1F23-634550FF86BC}"/>
              </a:ext>
            </a:extLst>
          </p:cNvPr>
          <p:cNvPicPr>
            <a:picLocks noChangeAspect="1"/>
          </p:cNvPicPr>
          <p:nvPr/>
        </p:nvPicPr>
        <p:blipFill>
          <a:blip r:embed="rId10"/>
          <a:stretch>
            <a:fillRect/>
          </a:stretch>
        </p:blipFill>
        <p:spPr>
          <a:xfrm>
            <a:off x="8054061" y="4990838"/>
            <a:ext cx="2622217" cy="1871971"/>
          </a:xfrm>
          <a:prstGeom prst="rect">
            <a:avLst/>
          </a:prstGeom>
        </p:spPr>
      </p:pic>
      <p:pic>
        <p:nvPicPr>
          <p:cNvPr id="34" name="Picture 33" descr="A seal lying on the beach with a wind turbine in the background&#10;&#10;AI-generated content may be incorrect.">
            <a:extLst>
              <a:ext uri="{FF2B5EF4-FFF2-40B4-BE49-F238E27FC236}">
                <a16:creationId xmlns:a16="http://schemas.microsoft.com/office/drawing/2014/main" id="{A7E8CD2B-BC26-D273-CA6B-700612ADD52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91557" y="4990791"/>
            <a:ext cx="1414182" cy="1885576"/>
          </a:xfrm>
          <a:prstGeom prst="rect">
            <a:avLst/>
          </a:prstGeom>
        </p:spPr>
      </p:pic>
      <p:pic>
        <p:nvPicPr>
          <p:cNvPr id="36" name="Picture 35" descr="A dolphin swimming in water&#10;&#10;AI-generated content may be incorrect.">
            <a:extLst>
              <a:ext uri="{FF2B5EF4-FFF2-40B4-BE49-F238E27FC236}">
                <a16:creationId xmlns:a16="http://schemas.microsoft.com/office/drawing/2014/main" id="{EE3AECD1-9A69-01FA-0986-F5C046A484C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960966" y="4990791"/>
            <a:ext cx="2485864" cy="1864398"/>
          </a:xfrm>
          <a:prstGeom prst="rect">
            <a:avLst/>
          </a:prstGeom>
        </p:spPr>
      </p:pic>
      <p:pic>
        <p:nvPicPr>
          <p:cNvPr id="38" name="Picture 37">
            <a:extLst>
              <a:ext uri="{FF2B5EF4-FFF2-40B4-BE49-F238E27FC236}">
                <a16:creationId xmlns:a16="http://schemas.microsoft.com/office/drawing/2014/main" id="{B1217C7E-0A7C-08E7-AAB3-1503A326BC8B}"/>
              </a:ext>
            </a:extLst>
          </p:cNvPr>
          <p:cNvPicPr>
            <a:picLocks noChangeAspect="1"/>
          </p:cNvPicPr>
          <p:nvPr/>
        </p:nvPicPr>
        <p:blipFill>
          <a:blip r:embed="rId13"/>
          <a:stretch>
            <a:fillRect/>
          </a:stretch>
        </p:blipFill>
        <p:spPr>
          <a:xfrm>
            <a:off x="4004901" y="4992158"/>
            <a:ext cx="2160576" cy="1870604"/>
          </a:xfrm>
          <a:prstGeom prst="rect">
            <a:avLst/>
          </a:prstGeom>
        </p:spPr>
      </p:pic>
      <p:pic>
        <p:nvPicPr>
          <p:cNvPr id="26" name="Picture 25">
            <a:extLst>
              <a:ext uri="{FF2B5EF4-FFF2-40B4-BE49-F238E27FC236}">
                <a16:creationId xmlns:a16="http://schemas.microsoft.com/office/drawing/2014/main" id="{8F7531F8-BF36-6944-C051-18E5BD4AC5C1}"/>
              </a:ext>
            </a:extLst>
          </p:cNvPr>
          <p:cNvPicPr>
            <a:picLocks noChangeAspect="1"/>
          </p:cNvPicPr>
          <p:nvPr/>
        </p:nvPicPr>
        <p:blipFill>
          <a:blip r:embed="rId14"/>
          <a:stretch>
            <a:fillRect/>
          </a:stretch>
        </p:blipFill>
        <p:spPr>
          <a:xfrm>
            <a:off x="10661435" y="1748846"/>
            <a:ext cx="2106913" cy="2225394"/>
          </a:xfrm>
          <a:prstGeom prst="rect">
            <a:avLst/>
          </a:prstGeom>
        </p:spPr>
      </p:pic>
    </p:spTree>
    <p:extLst>
      <p:ext uri="{BB962C8B-B14F-4D97-AF65-F5344CB8AC3E}">
        <p14:creationId xmlns:p14="http://schemas.microsoft.com/office/powerpoint/2010/main" val="418123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4EBE-61A1-99C0-D21D-BC6C5F1143F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09B79A8-ACFF-1478-BDF0-CFF3CC3D167C}"/>
              </a:ext>
            </a:extLst>
          </p:cNvPr>
          <p:cNvSpPr>
            <a:spLocks noGrp="1"/>
          </p:cNvSpPr>
          <p:nvPr>
            <p:ph type="title"/>
          </p:nvPr>
        </p:nvSpPr>
        <p:spPr/>
        <p:txBody>
          <a:bodyPr/>
          <a:lstStyle/>
          <a:p>
            <a:r>
              <a:rPr lang="da-DK" dirty="0"/>
              <a:t>Havpattedyr</a:t>
            </a:r>
          </a:p>
        </p:txBody>
      </p:sp>
      <p:sp>
        <p:nvSpPr>
          <p:cNvPr id="11" name="TextBox 10">
            <a:extLst>
              <a:ext uri="{FF2B5EF4-FFF2-40B4-BE49-F238E27FC236}">
                <a16:creationId xmlns:a16="http://schemas.microsoft.com/office/drawing/2014/main" id="{F254AE14-5A27-0128-3857-39472CBBB270}"/>
              </a:ext>
            </a:extLst>
          </p:cNvPr>
          <p:cNvSpPr txBox="1"/>
          <p:nvPr/>
        </p:nvSpPr>
        <p:spPr>
          <a:xfrm>
            <a:off x="359400" y="1412130"/>
            <a:ext cx="11473200" cy="369332"/>
          </a:xfrm>
          <a:prstGeom prst="rect">
            <a:avLst/>
          </a:prstGeom>
          <a:noFill/>
        </p:spPr>
        <p:txBody>
          <a:bodyPr wrap="square" rtlCol="0">
            <a:spAutoFit/>
          </a:bodyPr>
          <a:lstStyle/>
          <a:p>
            <a:r>
              <a:rPr lang="da-DK" dirty="0"/>
              <a:t>Sæler - timing</a:t>
            </a:r>
          </a:p>
        </p:txBody>
      </p:sp>
      <p:pic>
        <p:nvPicPr>
          <p:cNvPr id="6" name="Picture 5">
            <a:extLst>
              <a:ext uri="{FF2B5EF4-FFF2-40B4-BE49-F238E27FC236}">
                <a16:creationId xmlns:a16="http://schemas.microsoft.com/office/drawing/2014/main" id="{EFA6F7E6-42C4-E7B0-27E3-06A9A3BFA4A2}"/>
              </a:ext>
            </a:extLst>
          </p:cNvPr>
          <p:cNvPicPr>
            <a:picLocks noChangeAspect="1"/>
          </p:cNvPicPr>
          <p:nvPr/>
        </p:nvPicPr>
        <p:blipFill>
          <a:blip r:embed="rId2"/>
          <a:stretch>
            <a:fillRect/>
          </a:stretch>
        </p:blipFill>
        <p:spPr>
          <a:xfrm>
            <a:off x="374963" y="1812308"/>
            <a:ext cx="6095411" cy="4130103"/>
          </a:xfrm>
          <a:prstGeom prst="rect">
            <a:avLst/>
          </a:prstGeom>
        </p:spPr>
      </p:pic>
    </p:spTree>
    <p:extLst>
      <p:ext uri="{BB962C8B-B14F-4D97-AF65-F5344CB8AC3E}">
        <p14:creationId xmlns:p14="http://schemas.microsoft.com/office/powerpoint/2010/main" val="60805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E049-38D3-5837-AB53-934B41A7DDB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5CE6DED-3211-EB72-AE60-EBCCB8A379ED}"/>
              </a:ext>
            </a:extLst>
          </p:cNvPr>
          <p:cNvSpPr>
            <a:spLocks noGrp="1"/>
          </p:cNvSpPr>
          <p:nvPr>
            <p:ph type="title"/>
          </p:nvPr>
        </p:nvSpPr>
        <p:spPr/>
        <p:txBody>
          <a:bodyPr/>
          <a:lstStyle/>
          <a:p>
            <a:r>
              <a:rPr lang="da-DK" dirty="0"/>
              <a:t>Oversigt</a:t>
            </a:r>
          </a:p>
        </p:txBody>
      </p:sp>
      <p:sp>
        <p:nvSpPr>
          <p:cNvPr id="11" name="TextBox 10">
            <a:extLst>
              <a:ext uri="{FF2B5EF4-FFF2-40B4-BE49-F238E27FC236}">
                <a16:creationId xmlns:a16="http://schemas.microsoft.com/office/drawing/2014/main" id="{20FC43BB-BEB8-7C93-9DF9-CA8CCE4BDE95}"/>
              </a:ext>
            </a:extLst>
          </p:cNvPr>
          <p:cNvSpPr txBox="1"/>
          <p:nvPr/>
        </p:nvSpPr>
        <p:spPr>
          <a:xfrm>
            <a:off x="359401" y="1412130"/>
            <a:ext cx="6711960" cy="5078313"/>
          </a:xfrm>
          <a:prstGeom prst="rect">
            <a:avLst/>
          </a:prstGeom>
          <a:noFill/>
        </p:spPr>
        <p:txBody>
          <a:bodyPr wrap="square" rtlCol="0">
            <a:spAutoFit/>
          </a:bodyPr>
          <a:lstStyle/>
          <a:p>
            <a:r>
              <a:rPr lang="da-DK" dirty="0"/>
              <a:t>Hvert </a:t>
            </a:r>
            <a:r>
              <a:rPr lang="da-DK" dirty="0" err="1"/>
              <a:t>fagemne</a:t>
            </a:r>
            <a:r>
              <a:rPr lang="da-DK" dirty="0"/>
              <a:t> har en baggrundsrapport og et datablad</a:t>
            </a:r>
          </a:p>
          <a:p>
            <a:endParaRPr lang="da-DK" dirty="0"/>
          </a:p>
          <a:p>
            <a:r>
              <a:rPr lang="da-DK" dirty="0"/>
              <a:t>Databladet beskriver </a:t>
            </a:r>
          </a:p>
          <a:p>
            <a:pPr marL="285750" indent="-285750">
              <a:lnSpc>
                <a:spcPct val="150000"/>
              </a:lnSpc>
              <a:buFont typeface="Arial" panose="020B0604020202020204" pitchFamily="34" charset="0"/>
              <a:buChar char="•"/>
            </a:pPr>
            <a:r>
              <a:rPr lang="da-DK" dirty="0"/>
              <a:t>selve metoden, </a:t>
            </a:r>
          </a:p>
          <a:p>
            <a:pPr marL="285750" indent="-285750">
              <a:lnSpc>
                <a:spcPct val="150000"/>
              </a:lnSpc>
              <a:buFont typeface="Arial" panose="020B0604020202020204" pitchFamily="34" charset="0"/>
              <a:buChar char="•"/>
            </a:pPr>
            <a:r>
              <a:rPr lang="da-DK" dirty="0"/>
              <a:t>hvordan metoden skal udføres, </a:t>
            </a:r>
          </a:p>
          <a:p>
            <a:pPr marL="285750" indent="-285750">
              <a:lnSpc>
                <a:spcPct val="150000"/>
              </a:lnSpc>
              <a:buFont typeface="Arial" panose="020B0604020202020204" pitchFamily="34" charset="0"/>
              <a:buChar char="•"/>
            </a:pPr>
            <a:r>
              <a:rPr lang="da-DK" dirty="0"/>
              <a:t>prøvetagning, </a:t>
            </a:r>
          </a:p>
          <a:p>
            <a:pPr marL="285750" indent="-285750">
              <a:lnSpc>
                <a:spcPct val="150000"/>
              </a:lnSpc>
              <a:buFont typeface="Arial" panose="020B0604020202020204" pitchFamily="34" charset="0"/>
              <a:buChar char="•"/>
            </a:pPr>
            <a:r>
              <a:rPr lang="da-DK" dirty="0" err="1"/>
              <a:t>replikater</a:t>
            </a:r>
            <a:r>
              <a:rPr lang="da-DK" dirty="0"/>
              <a:t>,</a:t>
            </a:r>
          </a:p>
          <a:p>
            <a:pPr marL="285750" indent="-285750">
              <a:lnSpc>
                <a:spcPct val="150000"/>
              </a:lnSpc>
              <a:buFont typeface="Arial" panose="020B0604020202020204" pitchFamily="34" charset="0"/>
              <a:buChar char="•"/>
            </a:pPr>
            <a:r>
              <a:rPr lang="da-DK" dirty="0"/>
              <a:t>databehandling</a:t>
            </a:r>
          </a:p>
          <a:p>
            <a:pPr marL="285750" indent="-285750">
              <a:lnSpc>
                <a:spcPct val="150000"/>
              </a:lnSpc>
              <a:buFont typeface="Arial" panose="020B0604020202020204" pitchFamily="34" charset="0"/>
              <a:buChar char="•"/>
            </a:pPr>
            <a:r>
              <a:rPr lang="da-DK" dirty="0"/>
              <a:t>laboratoriekrav</a:t>
            </a:r>
          </a:p>
          <a:p>
            <a:pPr marL="285750" indent="-285750">
              <a:buFont typeface="Arial" panose="020B0604020202020204" pitchFamily="34" charset="0"/>
              <a:buChar char="•"/>
            </a:pPr>
            <a:endParaRPr lang="da-DK" dirty="0"/>
          </a:p>
          <a:p>
            <a:r>
              <a:rPr lang="da-DK" dirty="0"/>
              <a:t>Da databladene blev leveret til ENS, var det endnu ikke klart hvordan der skulle afrapporteres, til hvem, hvor ofte, format osv.</a:t>
            </a:r>
          </a:p>
          <a:p>
            <a:endParaRPr lang="da-DK" dirty="0"/>
          </a:p>
          <a:p>
            <a:endParaRPr lang="da-DK" dirty="0"/>
          </a:p>
          <a:p>
            <a:endParaRPr lang="da-DK" dirty="0"/>
          </a:p>
        </p:txBody>
      </p:sp>
      <p:pic>
        <p:nvPicPr>
          <p:cNvPr id="2" name="Picture 1">
            <a:extLst>
              <a:ext uri="{FF2B5EF4-FFF2-40B4-BE49-F238E27FC236}">
                <a16:creationId xmlns:a16="http://schemas.microsoft.com/office/drawing/2014/main" id="{645012E7-5487-6FB1-382F-2D446BCE7691}"/>
              </a:ext>
            </a:extLst>
          </p:cNvPr>
          <p:cNvPicPr>
            <a:picLocks noChangeAspect="1"/>
          </p:cNvPicPr>
          <p:nvPr/>
        </p:nvPicPr>
        <p:blipFill>
          <a:blip r:embed="rId2"/>
          <a:stretch>
            <a:fillRect/>
          </a:stretch>
        </p:blipFill>
        <p:spPr>
          <a:xfrm>
            <a:off x="8339536" y="1528815"/>
            <a:ext cx="2498047" cy="3539328"/>
          </a:xfrm>
          <a:prstGeom prst="rect">
            <a:avLst/>
          </a:prstGeom>
          <a:ln w="6350">
            <a:solidFill>
              <a:schemeClr val="tx1"/>
            </a:solidFill>
          </a:ln>
        </p:spPr>
      </p:pic>
      <p:pic>
        <p:nvPicPr>
          <p:cNvPr id="4" name="Picture 3">
            <a:extLst>
              <a:ext uri="{FF2B5EF4-FFF2-40B4-BE49-F238E27FC236}">
                <a16:creationId xmlns:a16="http://schemas.microsoft.com/office/drawing/2014/main" id="{F8BE5DA8-A698-B097-0F58-82D72DF09F1F}"/>
              </a:ext>
            </a:extLst>
          </p:cNvPr>
          <p:cNvPicPr>
            <a:picLocks noChangeAspect="1"/>
          </p:cNvPicPr>
          <p:nvPr/>
        </p:nvPicPr>
        <p:blipFill>
          <a:blip r:embed="rId3"/>
          <a:stretch>
            <a:fillRect/>
          </a:stretch>
        </p:blipFill>
        <p:spPr>
          <a:xfrm rot="590625">
            <a:off x="7417207" y="1531888"/>
            <a:ext cx="2496698" cy="3539328"/>
          </a:xfrm>
          <a:prstGeom prst="rect">
            <a:avLst/>
          </a:prstGeom>
          <a:ln w="6350">
            <a:solidFill>
              <a:schemeClr val="tx1"/>
            </a:solidFill>
          </a:ln>
        </p:spPr>
      </p:pic>
    </p:spTree>
    <p:extLst>
      <p:ext uri="{BB962C8B-B14F-4D97-AF65-F5344CB8AC3E}">
        <p14:creationId xmlns:p14="http://schemas.microsoft.com/office/powerpoint/2010/main" val="785288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669EC-805E-467C-9CBC-70E2279179A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156DC45-22E5-E7E8-D350-8718E7CDDF11}"/>
              </a:ext>
            </a:extLst>
          </p:cNvPr>
          <p:cNvSpPr>
            <a:spLocks noGrp="1"/>
          </p:cNvSpPr>
          <p:nvPr>
            <p:ph type="title"/>
          </p:nvPr>
        </p:nvSpPr>
        <p:spPr/>
        <p:txBody>
          <a:bodyPr/>
          <a:lstStyle/>
          <a:p>
            <a:r>
              <a:rPr lang="da-DK" dirty="0"/>
              <a:t>Tilgang</a:t>
            </a:r>
          </a:p>
        </p:txBody>
      </p:sp>
      <p:sp>
        <p:nvSpPr>
          <p:cNvPr id="11" name="TextBox 10">
            <a:extLst>
              <a:ext uri="{FF2B5EF4-FFF2-40B4-BE49-F238E27FC236}">
                <a16:creationId xmlns:a16="http://schemas.microsoft.com/office/drawing/2014/main" id="{709CAA42-CA23-ED42-FBF0-A7A68C8A5B69}"/>
              </a:ext>
            </a:extLst>
          </p:cNvPr>
          <p:cNvSpPr txBox="1"/>
          <p:nvPr/>
        </p:nvSpPr>
        <p:spPr>
          <a:xfrm>
            <a:off x="359400" y="1412130"/>
            <a:ext cx="11473200" cy="4801314"/>
          </a:xfrm>
          <a:prstGeom prst="rect">
            <a:avLst/>
          </a:prstGeom>
          <a:noFill/>
        </p:spPr>
        <p:txBody>
          <a:bodyPr wrap="square" rtlCol="0">
            <a:spAutoFit/>
          </a:bodyPr>
          <a:lstStyle/>
          <a:p>
            <a:r>
              <a:rPr lang="da-DK" dirty="0"/>
              <a:t>Et effektovervågningsprogram skal kunne dokumentere effekter over tid.</a:t>
            </a:r>
          </a:p>
          <a:p>
            <a:endParaRPr lang="da-DK" dirty="0"/>
          </a:p>
          <a:p>
            <a:pPr>
              <a:lnSpc>
                <a:spcPct val="150000"/>
              </a:lnSpc>
            </a:pPr>
            <a:r>
              <a:rPr lang="da-DK" b="1" u="sng" dirty="0"/>
              <a:t>Forudsætninger</a:t>
            </a:r>
          </a:p>
          <a:p>
            <a:pPr marL="285750" indent="-285750">
              <a:lnSpc>
                <a:spcPct val="150000"/>
              </a:lnSpc>
              <a:buFont typeface="Arial" panose="020B0604020202020204" pitchFamily="34" charset="0"/>
              <a:buChar char="•"/>
            </a:pPr>
            <a:r>
              <a:rPr lang="da-DK" dirty="0"/>
              <a:t>Data skal kunne anvendes statistisk</a:t>
            </a:r>
          </a:p>
          <a:p>
            <a:pPr marL="285750" indent="-285750">
              <a:lnSpc>
                <a:spcPct val="150000"/>
              </a:lnSpc>
              <a:buFont typeface="Arial" panose="020B0604020202020204" pitchFamily="34" charset="0"/>
              <a:buChar char="•"/>
            </a:pPr>
            <a:r>
              <a:rPr lang="da-DK" dirty="0"/>
              <a:t>Datapunkter skal være sammenlignelige</a:t>
            </a:r>
          </a:p>
          <a:p>
            <a:pPr marL="285750" indent="-285750">
              <a:lnSpc>
                <a:spcPct val="150000"/>
              </a:lnSpc>
              <a:buFont typeface="Arial" panose="020B0604020202020204" pitchFamily="34" charset="0"/>
              <a:buChar char="•"/>
            </a:pPr>
            <a:r>
              <a:rPr lang="da-DK" dirty="0"/>
              <a:t>Der skal være et passende antal </a:t>
            </a:r>
            <a:r>
              <a:rPr lang="da-DK" dirty="0" err="1"/>
              <a:t>replikater</a:t>
            </a:r>
            <a:endParaRPr lang="da-DK" dirty="0"/>
          </a:p>
          <a:p>
            <a:pPr marL="285750" indent="-285750">
              <a:lnSpc>
                <a:spcPct val="150000"/>
              </a:lnSpc>
              <a:buFont typeface="Arial" panose="020B0604020202020204" pitchFamily="34" charset="0"/>
              <a:buChar char="•"/>
            </a:pPr>
            <a:r>
              <a:rPr lang="da-DK" dirty="0"/>
              <a:t>Data skal indsamles på de rigtige tidspunkter</a:t>
            </a:r>
          </a:p>
          <a:p>
            <a:pPr marL="285750" indent="-285750">
              <a:lnSpc>
                <a:spcPct val="150000"/>
              </a:lnSpc>
              <a:buFont typeface="Arial" panose="020B0604020202020204" pitchFamily="34" charset="0"/>
              <a:buChar char="•"/>
            </a:pPr>
            <a:r>
              <a:rPr lang="da-DK" dirty="0"/>
              <a:t>Data skal være sammenlignelige over tid</a:t>
            </a:r>
          </a:p>
          <a:p>
            <a:pPr marL="285750" indent="-285750">
              <a:lnSpc>
                <a:spcPct val="150000"/>
              </a:lnSpc>
              <a:buFont typeface="Arial" panose="020B0604020202020204" pitchFamily="34" charset="0"/>
              <a:buChar char="•"/>
            </a:pPr>
            <a:r>
              <a:rPr lang="da-DK" dirty="0"/>
              <a:t>Data fra vindmølleparker, NOVANA eller projekter kan inddrages hvis de opfylder ovenstående og er &lt;5 år.</a:t>
            </a:r>
          </a:p>
          <a:p>
            <a:pPr>
              <a:lnSpc>
                <a:spcPct val="150000"/>
              </a:lnSpc>
            </a:pPr>
            <a:endParaRPr lang="da-DK" dirty="0"/>
          </a:p>
          <a:p>
            <a:endParaRPr lang="da-DK" dirty="0"/>
          </a:p>
          <a:p>
            <a:endParaRPr lang="da-DK" dirty="0"/>
          </a:p>
          <a:p>
            <a:endParaRPr lang="da-DK" dirty="0"/>
          </a:p>
        </p:txBody>
      </p:sp>
    </p:spTree>
    <p:extLst>
      <p:ext uri="{BB962C8B-B14F-4D97-AF65-F5344CB8AC3E}">
        <p14:creationId xmlns:p14="http://schemas.microsoft.com/office/powerpoint/2010/main" val="20315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BA71-A1D0-5B97-89AA-C00A97497A8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FD9CC62-7F9F-7A00-1E56-21D48D3D2C3E}"/>
              </a:ext>
            </a:extLst>
          </p:cNvPr>
          <p:cNvSpPr>
            <a:spLocks noGrp="1"/>
          </p:cNvSpPr>
          <p:nvPr>
            <p:ph type="title"/>
          </p:nvPr>
        </p:nvSpPr>
        <p:spPr/>
        <p:txBody>
          <a:bodyPr/>
          <a:lstStyle/>
          <a:p>
            <a:r>
              <a:rPr lang="da-DK" dirty="0"/>
              <a:t>Tilgang</a:t>
            </a:r>
          </a:p>
        </p:txBody>
      </p:sp>
      <p:sp>
        <p:nvSpPr>
          <p:cNvPr id="2" name="TextBox 1">
            <a:extLst>
              <a:ext uri="{FF2B5EF4-FFF2-40B4-BE49-F238E27FC236}">
                <a16:creationId xmlns:a16="http://schemas.microsoft.com/office/drawing/2014/main" id="{287D1D91-3F12-5602-7337-0C89C3AB3533}"/>
              </a:ext>
            </a:extLst>
          </p:cNvPr>
          <p:cNvSpPr txBox="1"/>
          <p:nvPr/>
        </p:nvSpPr>
        <p:spPr>
          <a:xfrm>
            <a:off x="359400" y="1412130"/>
            <a:ext cx="11473200" cy="4385816"/>
          </a:xfrm>
          <a:prstGeom prst="rect">
            <a:avLst/>
          </a:prstGeom>
          <a:noFill/>
        </p:spPr>
        <p:txBody>
          <a:bodyPr wrap="square" rtlCol="0">
            <a:spAutoFit/>
          </a:bodyPr>
          <a:lstStyle/>
          <a:p>
            <a:r>
              <a:rPr lang="da-DK" dirty="0"/>
              <a:t>Et effektovervågningsprogram skal kunne dokumentere effekter over tid.</a:t>
            </a:r>
          </a:p>
          <a:p>
            <a:endParaRPr lang="da-DK" dirty="0"/>
          </a:p>
          <a:p>
            <a:pPr>
              <a:lnSpc>
                <a:spcPct val="150000"/>
              </a:lnSpc>
            </a:pPr>
            <a:r>
              <a:rPr lang="da-DK" b="1" u="sng" dirty="0"/>
              <a:t>Forudsætninger</a:t>
            </a:r>
          </a:p>
          <a:p>
            <a:pPr marL="285750" indent="-285750">
              <a:lnSpc>
                <a:spcPct val="150000"/>
              </a:lnSpc>
              <a:buFont typeface="Arial" panose="020B0604020202020204" pitchFamily="34" charset="0"/>
              <a:buChar char="•"/>
            </a:pPr>
            <a:r>
              <a:rPr lang="da-DK" dirty="0"/>
              <a:t>Grundige forberedelser og viden om metoderne</a:t>
            </a:r>
          </a:p>
          <a:p>
            <a:pPr marL="285750" indent="-285750">
              <a:lnSpc>
                <a:spcPct val="150000"/>
              </a:lnSpc>
              <a:buFont typeface="Arial" panose="020B0604020202020204" pitchFamily="34" charset="0"/>
              <a:buChar char="•"/>
            </a:pPr>
            <a:r>
              <a:rPr lang="da-DK" dirty="0"/>
              <a:t>Høje krav til omhyggelighed og uddannelse af personale</a:t>
            </a:r>
          </a:p>
          <a:p>
            <a:pPr marL="285750" indent="-285750">
              <a:lnSpc>
                <a:spcPct val="150000"/>
              </a:lnSpc>
              <a:buFont typeface="Arial" panose="020B0604020202020204" pitchFamily="34" charset="0"/>
              <a:buChar char="•"/>
            </a:pPr>
            <a:r>
              <a:rPr lang="da-DK" dirty="0"/>
              <a:t>Dokumentation, metadata</a:t>
            </a:r>
          </a:p>
          <a:p>
            <a:pPr marL="285750" indent="-285750">
              <a:lnSpc>
                <a:spcPct val="150000"/>
              </a:lnSpc>
              <a:buFont typeface="Arial" panose="020B0604020202020204" pitchFamily="34" charset="0"/>
              <a:buChar char="•"/>
            </a:pPr>
            <a:r>
              <a:rPr lang="da-DK" dirty="0"/>
              <a:t>Kalibrering</a:t>
            </a:r>
          </a:p>
          <a:p>
            <a:pPr marL="285750" indent="-285750">
              <a:lnSpc>
                <a:spcPct val="150000"/>
              </a:lnSpc>
              <a:buFont typeface="Arial" panose="020B0604020202020204" pitchFamily="34" charset="0"/>
              <a:buChar char="•"/>
            </a:pPr>
            <a:r>
              <a:rPr lang="da-DK" dirty="0"/>
              <a:t>Navngivning, back up og bevaring af data</a:t>
            </a:r>
          </a:p>
          <a:p>
            <a:pPr>
              <a:lnSpc>
                <a:spcPct val="150000"/>
              </a:lnSpc>
            </a:pPr>
            <a:endParaRPr lang="da-DK" dirty="0"/>
          </a:p>
          <a:p>
            <a:endParaRPr lang="da-DK" dirty="0"/>
          </a:p>
          <a:p>
            <a:endParaRPr lang="da-DK" dirty="0"/>
          </a:p>
          <a:p>
            <a:endParaRPr lang="da-DK" dirty="0"/>
          </a:p>
        </p:txBody>
      </p:sp>
    </p:spTree>
    <p:extLst>
      <p:ext uri="{BB962C8B-B14F-4D97-AF65-F5344CB8AC3E}">
        <p14:creationId xmlns:p14="http://schemas.microsoft.com/office/powerpoint/2010/main" val="31684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y_ROCK">
  <a:themeElements>
    <a:clrScheme name="ROCK">
      <a:dk1>
        <a:srgbClr val="303030"/>
      </a:dk1>
      <a:lt1>
        <a:srgbClr val="FFFFFF"/>
      </a:lt1>
      <a:dk2>
        <a:srgbClr val="303030"/>
      </a:dk2>
      <a:lt2>
        <a:srgbClr val="F1F2F2"/>
      </a:lt2>
      <a:accent1>
        <a:srgbClr val="DDDDDD"/>
      </a:accent1>
      <a:accent2>
        <a:srgbClr val="BDBDBD"/>
      </a:accent2>
      <a:accent3>
        <a:srgbClr val="9E9E9E"/>
      </a:accent3>
      <a:accent4>
        <a:srgbClr val="666666"/>
      </a:accent4>
      <a:accent5>
        <a:srgbClr val="404040"/>
      </a:accent5>
      <a:accent6>
        <a:srgbClr val="BA1223"/>
      </a:accent6>
      <a:hlink>
        <a:srgbClr val="1B10F8"/>
      </a:hlink>
      <a:folHlink>
        <a:srgbClr val="800080"/>
      </a:folHlink>
    </a:clrScheme>
    <a:fontScheme name="NIRAS Theme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0544FF-6D35-4D10-8B42-C43FC18CA163}" vid="{0507CF62-03A7-47F1-BEED-4233F87701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b2600de-030e-40a3-a341-c72395049305" ContentTypeId="0x010100DCD90FCC66DA8F4C882C689D6817D41B"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oject Document" ma:contentTypeID="0x010100DCD90FCC66DA8F4C882C689D6817D41B00DEF201D3B6B05C49930380ECBA11E049" ma:contentTypeVersion="28" ma:contentTypeDescription="Create a new document." ma:contentTypeScope="" ma:versionID="6918adc6050a770c91f82701ece2b26b">
  <xsd:schema xmlns:xsd="http://www.w3.org/2001/XMLSchema" xmlns:xs="http://www.w3.org/2001/XMLSchema" xmlns:p="http://schemas.microsoft.com/office/2006/metadata/properties" xmlns:ns2="36389baf-d775-4142-9ba9-987d54fbb0d5" xmlns:ns3="1404c7da-f22b-4e73-967e-78ad302d4291" xmlns:ns4="fd7e2fb8-7f5f-487e-ac0e-b92606af142d" targetNamespace="http://schemas.microsoft.com/office/2006/metadata/properties" ma:root="true" ma:fieldsID="e1681e2fdb6ee7baca183f6274de9a83" ns2:_="" ns3:_="" ns4:_="">
    <xsd:import namespace="36389baf-d775-4142-9ba9-987d54fbb0d5"/>
    <xsd:import namespace="1404c7da-f22b-4e73-967e-78ad302d4291"/>
    <xsd:import namespace="fd7e2fb8-7f5f-487e-ac0e-b92606af142d"/>
    <xsd:element name="properties">
      <xsd:complexType>
        <xsd:sequence>
          <xsd:element name="documentManagement">
            <xsd:complexType>
              <xsd:all>
                <xsd:element ref="ns2:NIRASProjectID" minOccurs="0"/>
                <xsd:element ref="ns2:NIRASCreatedDate" minOccurs="0"/>
                <xsd:element ref="ns2:DocumentRevisionId" minOccurs="0"/>
                <xsd:element ref="ns2:DocumentRevisionIdPublished" minOccurs="0"/>
                <xsd:element ref="ns2:NIRASRevisionDate" minOccurs="0"/>
                <xsd:element ref="ns2:NIRASScaleTxt" minOccurs="0"/>
                <xsd:element ref="ns2:NIRASSortOrder" minOccurs="0"/>
                <xsd:element ref="ns2:Delivery" minOccurs="0"/>
                <xsd:element ref="ns2:NIRASDocumentNo" minOccurs="0"/>
                <xsd:element ref="ns2:NIRASOldModifiedBy" minOccurs="0"/>
                <xsd:element ref="ns2:i5700158192d457fa5a55d94ad1f5c8a" minOccurs="0"/>
                <xsd:element ref="ns2:da20537ee97d477b961033ada76c4a82" minOccurs="0"/>
                <xsd:element ref="ns2:b20adbee33c84350ab297149ab7609e1" minOccurs="0"/>
                <xsd:element ref="ns2:TaxCatchAllLabel" minOccurs="0"/>
                <xsd:element ref="ns2:TaxCatchAll" minOccurs="0"/>
                <xsd:element ref="ns2:o7ddbb95048e4674b1961839f647280e" minOccurs="0"/>
                <xsd:element ref="ns2:NIRASOnFrontPage" minOccurs="0"/>
                <xsd:element ref="ns2:h8aaf2de82934a7c935dd4974f73e863" minOccurs="0"/>
                <xsd:element ref="ns2:f80ac62f60fc4453ae2218348d18dabb" minOccurs="0"/>
                <xsd:element ref="ns2:g7b9186905794052991e52b9e97e249f" minOccurs="0"/>
                <xsd:element ref="ns3:MediaServiceGenerationTime" minOccurs="0"/>
                <xsd:element ref="ns3:MediaServiceEventHashCode" minOccurs="0"/>
                <xsd:element ref="ns3:MediaServiceObjectDetectorVersions" minOccurs="0"/>
                <xsd:element ref="ns3:MediaServiceLocation" minOccurs="0"/>
                <xsd:element ref="ns3:MediaServiceOCR" minOccurs="0"/>
                <xsd:element ref="ns3:lcf76f155ced4ddcb4097134ff3c332f" minOccurs="0"/>
                <xsd:element ref="ns3:MediaServiceDateTaken" minOccurs="0"/>
                <xsd:element ref="ns3:MediaServiceFastMetadata" minOccurs="0"/>
                <xsd:element ref="ns3:MediaServiceMetadata" minOccurs="0"/>
                <xsd:element ref="ns3:MediaServiceSearchPropertie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89baf-d775-4142-9ba9-987d54fbb0d5" elementFormDefault="qualified">
    <xsd:import namespace="http://schemas.microsoft.com/office/2006/documentManagement/types"/>
    <xsd:import namespace="http://schemas.microsoft.com/office/infopath/2007/PartnerControls"/>
    <xsd:element name="NIRASProjectID" ma:index="2" nillable="true" ma:displayName="Project ID" ma:internalName="NIRASProjectID">
      <xsd:simpleType>
        <xsd:restriction base="dms:Text"/>
      </xsd:simpleType>
    </xsd:element>
    <xsd:element name="NIRASCreatedDate" ma:index="3" nillable="true" ma:displayName="First issue date" ma:format="DateOnly" ma:internalName="NIRASCreatedDate" ma:readOnly="false">
      <xsd:simpleType>
        <xsd:restriction base="dms:DateTime"/>
      </xsd:simpleType>
    </xsd:element>
    <xsd:element name="DocumentRevisionId" ma:index="5" nillable="true" ma:displayName="Revision" ma:internalName="DocumentRevisionId">
      <xsd:simpleType>
        <xsd:restriction base="dms:Text"/>
      </xsd:simpleType>
    </xsd:element>
    <xsd:element name="DocumentRevisionIdPublished" ma:index="6" nillable="true" ma:displayName="Last published revision" ma:internalName="DocumentRevisionIdPublished">
      <xsd:simpleType>
        <xsd:restriction base="dms:Text"/>
      </xsd:simpleType>
    </xsd:element>
    <xsd:element name="NIRASRevisionDate" ma:index="7" nillable="true" ma:displayName="Revision date" ma:internalName="NIRASRevisionDate">
      <xsd:simpleType>
        <xsd:restriction base="dms:DateTime"/>
      </xsd:simpleType>
    </xsd:element>
    <xsd:element name="NIRASScaleTxt" ma:index="9" nillable="true" ma:displayName="Scale" ma:internalName="NIRASScaleTxt">
      <xsd:simpleType>
        <xsd:restriction base="dms:Text">
          <xsd:maxLength value="255"/>
        </xsd:restriction>
      </xsd:simpleType>
    </xsd:element>
    <xsd:element name="NIRASSortOrder" ma:index="11" nillable="true" ma:displayName="Sort order" ma:internalName="NIRASSortOrder">
      <xsd:simpleType>
        <xsd:restriction base="dms:Number"/>
      </xsd:simpleType>
    </xsd:element>
    <xsd:element name="Delivery" ma:index="12" nillable="true" ma:displayName="Delivery" ma:list="{f597d1a5-e615-40f5-b446-29bd906f45b2}" ma:internalName="Delivery" ma:readOnly="false" ma:showField="NIRASDocListName" ma:web="fd7e2fb8-7f5f-487e-ac0e-b92606af142d">
      <xsd:complexType>
        <xsd:complexContent>
          <xsd:extension base="dms:MultiChoiceLookup">
            <xsd:sequence>
              <xsd:element name="Value" type="dms:Lookup" maxOccurs="unbounded" minOccurs="0" nillable="true"/>
            </xsd:sequence>
          </xsd:extension>
        </xsd:complexContent>
      </xsd:complexType>
    </xsd:element>
    <xsd:element name="NIRASDocumentNo" ma:index="13" nillable="true" ma:displayName="Old document ID" ma:description="Old document number from source system" ma:internalName="NIRASDocumentNo" ma:readOnly="false">
      <xsd:simpleType>
        <xsd:restriction base="dms:Text">
          <xsd:maxLength value="255"/>
        </xsd:restriction>
      </xsd:simpleType>
    </xsd:element>
    <xsd:element name="NIRASOldModifiedBy" ma:index="14" nillable="true" ma:displayName="Old modified by" ma:internalName="NIRASOldModifiedBy" ma:readOnly="false">
      <xsd:simpleType>
        <xsd:restriction base="dms:Text">
          <xsd:maxLength value="255"/>
        </xsd:restriction>
      </xsd:simpleType>
    </xsd:element>
    <xsd:element name="i5700158192d457fa5a55d94ad1f5c8a" ma:index="16" nillable="true" ma:taxonomy="true" ma:internalName="i5700158192d457fa5a55d94ad1f5c8a" ma:taxonomyFieldName="NIRASScale" ma:displayName="Scale_Old" ma:default="" ma:fieldId="{25700158-192d-457f-a5a5-5d94ad1f5c8a}" ma:sspId="ab2600de-030e-40a3-a341-c72395049305" ma:termSetId="3e7e8768-c6c9-4058-bd1b-2f646ad16eb7" ma:anchorId="00000000-0000-0000-0000-000000000000" ma:open="false" ma:isKeyword="false">
      <xsd:complexType>
        <xsd:sequence>
          <xsd:element ref="pc:Terms" minOccurs="0" maxOccurs="1"/>
        </xsd:sequence>
      </xsd:complexType>
    </xsd:element>
    <xsd:element name="da20537ee97d477b961033ada76c4a82" ma:index="22" nillable="true" ma:taxonomy="true" ma:internalName="da20537ee97d477b961033ada76c4a82" ma:taxonomyFieldName="NIRASQAStatus" ma:displayName="QA Status" ma:readOnly="false" ma:default="" ma:fieldId="{da20537e-e97d-477b-9610-33ada76c4a82}" ma:sspId="ab2600de-030e-40a3-a341-c72395049305" ma:termSetId="94d4a05f-61b3-4765-97ef-9ba750d26c81" ma:anchorId="00000000-0000-0000-0000-000000000000" ma:open="false" ma:isKeyword="false">
      <xsd:complexType>
        <xsd:sequence>
          <xsd:element ref="pc:Terms" minOccurs="0" maxOccurs="1"/>
        </xsd:sequence>
      </xsd:complexType>
    </xsd:element>
    <xsd:element name="b20adbee33c84350ab297149ab7609e1" ma:index="23" nillable="true" ma:taxonomy="true" ma:internalName="b20adbee33c84350ab297149ab7609e1" ma:taxonomyFieldName="NIRASDocumentKind" ma:displayName="Document content" ma:readOnly="false" ma:default="" ma:fieldId="{b20adbee-33c8-4350-ab29-7149ab7609e1}" ma:taxonomyMulti="true" ma:sspId="ab2600de-030e-40a3-a341-c72395049305" ma:termSetId="0c6706ef-2aa8-49e9-8152-ee2cbb588c72" ma:anchorId="00000000-0000-0000-0000-000000000000" ma:open="false" ma:isKeyword="false">
      <xsd:complexType>
        <xsd:sequence>
          <xsd:element ref="pc:Terms" minOccurs="0" maxOccurs="1"/>
        </xsd:sequence>
      </xsd:complexType>
    </xsd:element>
    <xsd:element name="TaxCatchAllLabel" ma:index="24" nillable="true" ma:displayName="Taxonomy Catch All Column1" ma:hidden="true" ma:list="{0c705552-1bb2-4091-9b76-5ca5e96f6fd7}" ma:internalName="TaxCatchAllLabel" ma:readOnly="true" ma:showField="CatchAllDataLabel" ma:web="fd7e2fb8-7f5f-487e-ac0e-b92606af142d">
      <xsd:complexType>
        <xsd:complexContent>
          <xsd:extension base="dms:MultiChoiceLookup">
            <xsd:sequence>
              <xsd:element name="Value" type="dms:Lookup" maxOccurs="unbounded" minOccurs="0" nillable="true"/>
            </xsd:sequence>
          </xsd:extension>
        </xsd:complexContent>
      </xsd:complexType>
    </xsd:element>
    <xsd:element name="TaxCatchAll" ma:index="25" nillable="true" ma:displayName="Taxonomy Catch All Column" ma:hidden="true" ma:list="{0c705552-1bb2-4091-9b76-5ca5e96f6fd7}" ma:internalName="TaxCatchAll" ma:showField="CatchAllData" ma:web="fd7e2fb8-7f5f-487e-ac0e-b92606af142d">
      <xsd:complexType>
        <xsd:complexContent>
          <xsd:extension base="dms:MultiChoiceLookup">
            <xsd:sequence>
              <xsd:element name="Value" type="dms:Lookup" maxOccurs="unbounded" minOccurs="0" nillable="true"/>
            </xsd:sequence>
          </xsd:extension>
        </xsd:complexContent>
      </xsd:complexType>
    </xsd:element>
    <xsd:element name="o7ddbb95048e4674b1961839f647280e" ma:index="26" nillable="true" ma:taxonomy="true" ma:internalName="o7ddbb95048e4674b1961839f647280e" ma:taxonomyFieldName="NIRASQAGroup" ma:displayName="Country" ma:readOnly="false" ma:default="" ma:fieldId="{87ddbb95-048e-4674-b196-1839f647280e}" ma:taxonomyMulti="true" ma:sspId="ab2600de-030e-40a3-a341-c72395049305" ma:termSetId="6fd9237d-65aa-4da7-afa0-2c7efb1a215c" ma:anchorId="00000000-0000-0000-0000-000000000000" ma:open="false" ma:isKeyword="false">
      <xsd:complexType>
        <xsd:sequence>
          <xsd:element ref="pc:Terms" minOccurs="0" maxOccurs="1"/>
        </xsd:sequence>
      </xsd:complexType>
    </xsd:element>
    <xsd:element name="NIRASOnFrontPage" ma:index="28" nillable="true" ma:displayName="On front page" ma:default="0" ma:internalName="NIRASOnFrontPage" ma:readOnly="false">
      <xsd:simpleType>
        <xsd:restriction base="dms:Boolean"/>
      </xsd:simpleType>
    </xsd:element>
    <xsd:element name="h8aaf2de82934a7c935dd4974f73e863" ma:index="29" nillable="true" ma:taxonomy="true" ma:internalName="h8aaf2de82934a7c935dd4974f73e863" ma:taxonomyFieldName="NIRASAI" ma:displayName="NIRAS Chatbot" ma:readOnly="true" ma:default="" ma:fieldId="{18aaf2de-8293-4a7c-935d-d4974f73e863}" ma:taxonomyMulti="true" ma:sspId="ab2600de-030e-40a3-a341-c72395049305" ma:termSetId="e4f69c2d-cfa3-4e6c-a80d-b1d094c64b22" ma:anchorId="00000000-0000-0000-0000-000000000000" ma:open="false" ma:isKeyword="false">
      <xsd:complexType>
        <xsd:sequence>
          <xsd:element ref="pc:Terms" minOccurs="0" maxOccurs="1"/>
        </xsd:sequence>
      </xsd:complexType>
    </xsd:element>
    <xsd:element name="f80ac62f60fc4453ae2218348d18dabb" ma:index="31" nillable="true" ma:taxonomy="true" ma:internalName="f80ac62f60fc4453ae2218348d18dabb" ma:taxonomyFieldName="NIRASPriceListSupplier" ma:displayName="Price List Supplier" ma:default="" ma:fieldId="{f80ac62f-60fc-4453-ae22-18348d18dabb}" ma:sspId="ab2600de-030e-40a3-a341-c72395049305" ma:termSetId="62942bc5-8467-4abe-8a09-dc4c33f3bc9c" ma:anchorId="b4ebccb4-865d-48c8-8b2c-4dbb606d922c" ma:open="false" ma:isKeyword="false">
      <xsd:complexType>
        <xsd:sequence>
          <xsd:element ref="pc:Terms" minOccurs="0" maxOccurs="1"/>
        </xsd:sequence>
      </xsd:complexType>
    </xsd:element>
    <xsd:element name="g7b9186905794052991e52b9e97e249f" ma:index="33" nillable="true" ma:taxonomy="true" ma:internalName="g7b9186905794052991e52b9e97e249f" ma:taxonomyFieldName="NIRASPriceListTechnology" ma:displayName="Price List Technology" ma:default="" ma:fieldId="{07b91869-0579-4052-991e-52b9e97e249f}" ma:taxonomyMulti="true" ma:sspId="ab2600de-030e-40a3-a341-c72395049305" ma:termSetId="62942bc5-8467-4abe-8a09-dc4c33f3bc9c" ma:anchorId="3bccc921-57cb-4b25-8009-539539ce7de9"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04c7da-f22b-4e73-967e-78ad302d4291" elementFormDefault="qualified">
    <xsd:import namespace="http://schemas.microsoft.com/office/2006/documentManagement/types"/>
    <xsd:import namespace="http://schemas.microsoft.com/office/infopath/2007/PartnerControls"/>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Location" ma:index="39" nillable="true" ma:displayName="Location" ma:indexed="true" ma:internalName="MediaServiceLocation" ma:readOnly="true">
      <xsd:simpleType>
        <xsd:restriction base="dms:Text"/>
      </xsd:simpleType>
    </xsd:element>
    <xsd:element name="MediaServiceOCR" ma:index="40" nillable="true" ma:displayName="Extracted Text" ma:internalName="MediaServiceOCR" ma:readOnly="true">
      <xsd:simpleType>
        <xsd:restriction base="dms:Note">
          <xsd:maxLength value="255"/>
        </xsd:restrictio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ab2600de-030e-40a3-a341-c72395049305" ma:termSetId="09814cd3-568e-fe90-9814-8d621ff8fb84" ma:anchorId="fba54fb3-c3e1-fe81-a776-ca4b69148c4d" ma:open="true" ma:isKeyword="false">
      <xsd:complexType>
        <xsd:sequence>
          <xsd:element ref="pc:Terms" minOccurs="0" maxOccurs="1"/>
        </xsd:sequence>
      </xsd:complexType>
    </xsd:element>
    <xsd:element name="MediaServiceDateTaken" ma:index="42" nillable="true" ma:displayName="MediaServiceDateTaken" ma:hidden="true" ma:indexed="true" ma:internalName="MediaServiceDateTaken" ma:readOnly="true">
      <xsd:simpleType>
        <xsd:restriction base="dms:Text"/>
      </xsd:simpleType>
    </xsd:element>
    <xsd:element name="MediaServiceFastMetadata" ma:index="43" nillable="true" ma:displayName="MediaServiceFastMetadata" ma:hidden="true" ma:internalName="MediaServiceFastMetadata" ma:readOnly="true">
      <xsd:simpleType>
        <xsd:restriction base="dms:Note"/>
      </xsd:simpleType>
    </xsd:element>
    <xsd:element name="MediaServiceMetadata" ma:index="44" nillable="true" ma:displayName="MediaServiceMetadata" ma:hidden="true" ma:internalName="MediaServiceMetadata" ma:readOnly="true">
      <xsd:simpleType>
        <xsd:restriction base="dms:Note"/>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7e2fb8-7f5f-487e-ac0e-b92606af142d" elementFormDefault="qualified">
    <xsd:import namespace="http://schemas.microsoft.com/office/2006/documentManagement/types"/>
    <xsd:import namespace="http://schemas.microsoft.com/office/infopath/2007/PartnerControls"/>
    <xsd:element name="_dlc_DocId" ma:index="46" nillable="true" ma:displayName="Document ID Value" ma:description="The value of the document ID assigned to this item." ma:indexed="true"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da20537ee97d477b961033ada76c4a82 xmlns="36389baf-d775-4142-9ba9-987d54fbb0d5">
      <Terms xmlns="http://schemas.microsoft.com/office/infopath/2007/PartnerControls"/>
    </da20537ee97d477b961033ada76c4a82>
    <NIRASProjectID xmlns="36389baf-d775-4142-9ba9-987d54fbb0d5">9999991</NIRASProjectID>
    <NIRASCreatedDate xmlns="36389baf-d775-4142-9ba9-987d54fbb0d5" xsi:nil="true"/>
    <NIRASScaleTxt xmlns="36389baf-d775-4142-9ba9-987d54fbb0d5" xsi:nil="true"/>
    <Delivery xmlns="36389baf-d775-4142-9ba9-987d54fbb0d5" xsi:nil="true"/>
    <i5700158192d457fa5a55d94ad1f5c8a xmlns="36389baf-d775-4142-9ba9-987d54fbb0d5">
      <Terms xmlns="http://schemas.microsoft.com/office/infopath/2007/PartnerControls"/>
    </i5700158192d457fa5a55d94ad1f5c8a>
    <b20adbee33c84350ab297149ab7609e1 xmlns="36389baf-d775-4142-9ba9-987d54fbb0d5">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6971b158-feba-49ed-a316-35dbbf67cee1</TermId>
        </TermInfo>
      </Terms>
    </b20adbee33c84350ab297149ab7609e1>
    <NIRASDocumentNo xmlns="36389baf-d775-4142-9ba9-987d54fbb0d5" xsi:nil="true"/>
    <DocumentRevisionIdPublished xmlns="36389baf-d775-4142-9ba9-987d54fbb0d5" xsi:nil="true"/>
    <DocumentRevisionId xmlns="36389baf-d775-4142-9ba9-987d54fbb0d5" xsi:nil="true"/>
    <NIRASRevisionDate xmlns="36389baf-d775-4142-9ba9-987d54fbb0d5" xsi:nil="true"/>
    <NIRASSortOrder xmlns="36389baf-d775-4142-9ba9-987d54fbb0d5" xsi:nil="true"/>
    <NIRASOldModifiedBy xmlns="36389baf-d775-4142-9ba9-987d54fbb0d5" xsi:nil="true"/>
    <TaxCatchAll xmlns="36389baf-d775-4142-9ba9-987d54fbb0d5">
      <Value>28</Value>
    </TaxCatchAll>
    <o7ddbb95048e4674b1961839f647280e xmlns="36389baf-d775-4142-9ba9-987d54fbb0d5">
      <Terms xmlns="http://schemas.microsoft.com/office/infopath/2007/PartnerControls"/>
    </o7ddbb95048e4674b1961839f647280e>
    <NIRASOnFrontPage xmlns="36389baf-d775-4142-9ba9-987d54fbb0d5">false</NIRASOnFrontPage>
    <g7b9186905794052991e52b9e97e249f xmlns="36389baf-d775-4142-9ba9-987d54fbb0d5">
      <Terms xmlns="http://schemas.microsoft.com/office/infopath/2007/PartnerControls"/>
    </g7b9186905794052991e52b9e97e249f>
    <f80ac62f60fc4453ae2218348d18dabb xmlns="36389baf-d775-4142-9ba9-987d54fbb0d5">
      <Terms xmlns="http://schemas.microsoft.com/office/infopath/2007/PartnerControls"/>
    </f80ac62f60fc4453ae2218348d18dabb>
    <h8aaf2de82934a7c935dd4974f73e863 xmlns="36389baf-d775-4142-9ba9-987d54fbb0d5">
      <Terms xmlns="http://schemas.microsoft.com/office/infopath/2007/PartnerControls"/>
    </h8aaf2de82934a7c935dd4974f73e863>
    <_dlc_DocId xmlns="fd7e2fb8-7f5f-487e-ac0e-b92606af142d">7USYYCWHWNFZ-382837258-701</_dlc_DocId>
    <_dlc_DocIdUrl xmlns="fd7e2fb8-7f5f-487e-ac0e-b92606af142d">
      <Url>https://niras.sharepoint.com/sites/10421493/_layouts/15/DocIdRedir.aspx?ID=7USYYCWHWNFZ-382837258-701</Url>
      <Description>7USYYCWHWNFZ-382837258-701</Description>
    </_dlc_DocIdUrl>
    <_dlc_DocIdPersistId xmlns="fd7e2fb8-7f5f-487e-ac0e-b92606af142d">false</_dlc_DocIdPersistId>
    <lcf76f155ced4ddcb4097134ff3c332f xmlns="1404c7da-f22b-4e73-967e-78ad302d429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862181-6E2D-40C1-AB3C-72AA2418A46E}">
  <ds:schemaRefs>
    <ds:schemaRef ds:uri="Microsoft.SharePoint.Taxonomy.ContentTypeSync"/>
  </ds:schemaRefs>
</ds:datastoreItem>
</file>

<file path=customXml/itemProps2.xml><?xml version="1.0" encoding="utf-8"?>
<ds:datastoreItem xmlns:ds="http://schemas.openxmlformats.org/officeDocument/2006/customXml" ds:itemID="{CC8B92E9-4A0C-4A0E-99CF-605E3C9D8824}">
  <ds:schemaRefs>
    <ds:schemaRef ds:uri="http://schemas.microsoft.com/sharepoint/v3/contenttype/forms"/>
  </ds:schemaRefs>
</ds:datastoreItem>
</file>

<file path=customXml/itemProps3.xml><?xml version="1.0" encoding="utf-8"?>
<ds:datastoreItem xmlns:ds="http://schemas.openxmlformats.org/officeDocument/2006/customXml" ds:itemID="{922AC95E-6582-4674-97EF-7D0B531424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389baf-d775-4142-9ba9-987d54fbb0d5"/>
    <ds:schemaRef ds:uri="1404c7da-f22b-4e73-967e-78ad302d4291"/>
    <ds:schemaRef ds:uri="fd7e2fb8-7f5f-487e-ac0e-b92606af14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D108CBF-39CE-4239-8767-6290521971EC}">
  <ds:schemaRefs>
    <ds:schemaRef ds:uri="http://schemas.microsoft.com/sharepoint/events"/>
  </ds:schemaRefs>
</ds:datastoreItem>
</file>

<file path=customXml/itemProps5.xml><?xml version="1.0" encoding="utf-8"?>
<ds:datastoreItem xmlns:ds="http://schemas.openxmlformats.org/officeDocument/2006/customXml" ds:itemID="{EF2D9010-5B9A-42E9-82DA-7047A8B26637}">
  <ds:schemaRefs>
    <ds:schemaRef ds:uri="http://purl.org/dc/elements/1.1/"/>
    <ds:schemaRef ds:uri="http://purl.org/dc/dcmityp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fd7e2fb8-7f5f-487e-ac0e-b92606af142d"/>
    <ds:schemaRef ds:uri="1404c7da-f22b-4e73-967e-78ad302d4291"/>
    <ds:schemaRef ds:uri="36389baf-d775-4142-9ba9-987d54fbb0d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3055</Words>
  <Application>Microsoft Office PowerPoint</Application>
  <PresentationFormat>Widescreen</PresentationFormat>
  <Paragraphs>484</Paragraphs>
  <Slides>63</Slides>
  <Notes>3</Notes>
  <HiddenSlides>0</HiddenSlides>
  <MMClips>0</MMClips>
  <ScaleCrop>false</ScaleCrop>
  <HeadingPairs>
    <vt:vector size="8" baseType="variant">
      <vt:variant>
        <vt:lpstr>Benyttede skrifttyper</vt:lpstr>
      </vt:variant>
      <vt:variant>
        <vt:i4>15</vt:i4>
      </vt:variant>
      <vt:variant>
        <vt:lpstr>Tema</vt:lpstr>
      </vt:variant>
      <vt:variant>
        <vt:i4>1</vt:i4>
      </vt:variant>
      <vt:variant>
        <vt:lpstr>Integrerede OLE-servere</vt:lpstr>
      </vt:variant>
      <vt:variant>
        <vt:i4>1</vt:i4>
      </vt:variant>
      <vt:variant>
        <vt:lpstr>Slidetitler</vt:lpstr>
      </vt:variant>
      <vt:variant>
        <vt:i4>63</vt:i4>
      </vt:variant>
    </vt:vector>
  </HeadingPairs>
  <TitlesOfParts>
    <vt:vector size="80" baseType="lpstr">
      <vt:lpstr>Aptos</vt:lpstr>
      <vt:lpstr>Aptos Black</vt:lpstr>
      <vt:lpstr>Aptos Light</vt:lpstr>
      <vt:lpstr>Aptos Serif</vt:lpstr>
      <vt:lpstr>Arial</vt:lpstr>
      <vt:lpstr>Calibri</vt:lpstr>
      <vt:lpstr>Gill Sans</vt:lpstr>
      <vt:lpstr>Lato</vt:lpstr>
      <vt:lpstr>Palatino Linotype</vt:lpstr>
      <vt:lpstr>Segoe UI</vt:lpstr>
      <vt:lpstr>Segoe UI Black</vt:lpstr>
      <vt:lpstr>Segoe UI Light</vt:lpstr>
      <vt:lpstr>Symbol</vt:lpstr>
      <vt:lpstr>Times New Roman</vt:lpstr>
      <vt:lpstr>Verdana Pro Cond Light</vt:lpstr>
      <vt:lpstr>ny_ROCK</vt:lpstr>
      <vt:lpstr>think-cell Slide</vt:lpstr>
      <vt:lpstr>Effektovervågning i dansk havvind</vt:lpstr>
      <vt:lpstr>Indledning</vt:lpstr>
      <vt:lpstr>Indledning</vt:lpstr>
      <vt:lpstr>Indledning</vt:lpstr>
      <vt:lpstr>Oversigt</vt:lpstr>
      <vt:lpstr>Oversigt</vt:lpstr>
      <vt:lpstr>Oversigt</vt:lpstr>
      <vt:lpstr>Tilgang</vt:lpstr>
      <vt:lpstr>Tilgang</vt:lpstr>
      <vt:lpstr>Tidslinje i effektovervågningen</vt:lpstr>
      <vt:lpstr>Statistik - BACI design (Before, After, Control, Impact) </vt:lpstr>
      <vt:lpstr>BACI design</vt:lpstr>
      <vt:lpstr>Hovedpointer i de forskellige drejebøger</vt:lpstr>
      <vt:lpstr>PowerPoint-præsentation</vt:lpstr>
      <vt:lpstr>Hydrografi og Sediment</vt:lpstr>
      <vt:lpstr>PowerPoint-præsentation</vt:lpstr>
      <vt:lpstr>PowerPoint-præsentation</vt:lpstr>
      <vt:lpstr>PowerPoint-præsentation</vt:lpstr>
      <vt:lpstr>PowerPoint-præsentation</vt:lpstr>
      <vt:lpstr>PowerPoint-præsentation</vt:lpstr>
      <vt:lpstr>Tilgang</vt:lpstr>
      <vt:lpstr>PowerPoint-præsentation</vt:lpstr>
      <vt:lpstr>PowerPoint-præsentation</vt:lpstr>
      <vt:lpstr>PowerPoint-præsentation</vt:lpstr>
      <vt:lpstr>PowerPoint-præsentation</vt:lpstr>
      <vt:lpstr>Undervandsstøj</vt:lpstr>
      <vt:lpstr>Undervandsstøj</vt:lpstr>
      <vt:lpstr>Undervandsstøj</vt:lpstr>
      <vt:lpstr>Undervandsstøj</vt:lpstr>
      <vt:lpstr>PowerPoint-præsentation</vt:lpstr>
      <vt:lpstr>Bundflora og -fauna</vt:lpstr>
      <vt:lpstr>Bundflora og fauna</vt:lpstr>
      <vt:lpstr>Bundflora og fauna</vt:lpstr>
      <vt:lpstr>Bundflora og fauna</vt:lpstr>
      <vt:lpstr>PowerPoint-præsentation</vt:lpstr>
      <vt:lpstr>Ikke-Hjemmehørende arter</vt:lpstr>
      <vt:lpstr>Ikke-Hjemmehørende arter</vt:lpstr>
      <vt:lpstr>Ikke-Hjemmehørende arter</vt:lpstr>
      <vt:lpstr>Ikke-Hjemmehørende arter</vt:lpstr>
      <vt:lpstr>PowerPoint-præsentation</vt:lpstr>
      <vt:lpstr>Fisk</vt:lpstr>
      <vt:lpstr>Fisk </vt:lpstr>
      <vt:lpstr>Fisk </vt:lpstr>
      <vt:lpstr>Fisk - garnundersøgelser</vt:lpstr>
      <vt:lpstr>Fisk - eDNA-prøvetagning</vt:lpstr>
      <vt:lpstr>PowerPoint-præsentation</vt:lpstr>
      <vt:lpstr>PowerPoint-præsentation</vt:lpstr>
      <vt:lpstr>Havpattedyr</vt:lpstr>
      <vt:lpstr>Havpattedyr</vt:lpstr>
      <vt:lpstr>Havpattedyr - marsvin</vt:lpstr>
      <vt:lpstr>Havpattedyr</vt:lpstr>
      <vt:lpstr>Havpattedyr</vt:lpstr>
      <vt:lpstr>PowerPoint-præsentation</vt:lpstr>
      <vt:lpstr>Fugle</vt:lpstr>
      <vt:lpstr>Fugle</vt:lpstr>
      <vt:lpstr>Fugle</vt:lpstr>
      <vt:lpstr>Fugle</vt:lpstr>
      <vt:lpstr>Fugle</vt:lpstr>
      <vt:lpstr>PowerPoint-præsentation</vt:lpstr>
      <vt:lpstr>Flagermus</vt:lpstr>
      <vt:lpstr>Flagermus</vt:lpstr>
      <vt:lpstr>Spørgsmål</vt:lpstr>
      <vt:lpstr>Havpattedyr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Effektovervågning i dansk havvind</dc:title>
  <dc:creator>Line Anker Kyhn (LIAK)</dc:creator>
  <cp:lastModifiedBy>Søren Keller</cp:lastModifiedBy>
  <cp:revision>3</cp:revision>
  <dcterms:created xsi:type="dcterms:W3CDTF">2025-09-29T05:44:22Z</dcterms:created>
  <dcterms:modified xsi:type="dcterms:W3CDTF">2025-10-06T07:07:50Z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0x010100DCD90FCC66DA8F4C882C689D6817D41B00DEF201D3B6B05C49930380ECBA11E049</vt:lpwstr>
  </property>
  <property fmtid="{D5CDD505-2E9C-101B-9397-08002B2CF9AE}" pid="3" name="_dlc_DocIdItemGuid">
    <vt:lpwstr>e76c9a29-3d45-4446-89d0-7b5f02353be6</vt:lpwstr>
  </property>
  <property fmtid="{D5CDD505-2E9C-101B-9397-08002B2CF9AE}" pid="4" name="NIRASScale">
    <vt:lpwstr/>
  </property>
  <property fmtid="{D5CDD505-2E9C-101B-9397-08002B2CF9AE}" pid="5" name="NIRASQAStatus">
    <vt:lpwstr/>
  </property>
  <property fmtid="{D5CDD505-2E9C-101B-9397-08002B2CF9AE}" pid="6" name="NIRASDocumentKind">
    <vt:lpwstr>28;#Presentation|6971b158-feba-49ed-a316-35dbbf67cee1</vt:lpwstr>
  </property>
  <property fmtid="{D5CDD505-2E9C-101B-9397-08002B2CF9AE}" pid="7" name="ApplyLanguageRun">
    <vt:lpwstr>true</vt:lpwstr>
  </property>
  <property fmtid="{D5CDD505-2E9C-101B-9397-08002B2CF9AE}" pid="8" name="NIRASQAGroup">
    <vt:lpwstr/>
  </property>
  <property fmtid="{D5CDD505-2E9C-101B-9397-08002B2CF9AE}" pid="9" name="Order">
    <vt:r8>40300</vt:r8>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bool>false</vt:bool>
  </property>
  <property fmtid="{D5CDD505-2E9C-101B-9397-08002B2CF9AE}" pid="16" name="_dlc_DocId_src">
    <vt:lpwstr>{Module.FooterText}</vt:lpwstr>
  </property>
  <property fmtid="{D5CDD505-2E9C-101B-9397-08002B2CF9AE}" pid="17" name="_dlc_DocId">
    <vt:lpwstr>7USYYCWHWNFZ-382837258-701</vt:lpwstr>
  </property>
  <property fmtid="{D5CDD505-2E9C-101B-9397-08002B2CF9AE}" pid="18" name="NIRASPriceListSupplier">
    <vt:lpwstr/>
  </property>
  <property fmtid="{D5CDD505-2E9C-101B-9397-08002B2CF9AE}" pid="19" name="NIRASAI">
    <vt:lpwstr/>
  </property>
  <property fmtid="{D5CDD505-2E9C-101B-9397-08002B2CF9AE}" pid="20" name="NIRASPriceListTechnology">
    <vt:lpwstr/>
  </property>
  <property fmtid="{D5CDD505-2E9C-101B-9397-08002B2CF9AE}" pid="21" name="MediaServiceImageTags">
    <vt:lpwstr/>
  </property>
</Properties>
</file>