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6" r:id="rId2"/>
    <p:sldMasterId id="2147483716" r:id="rId3"/>
    <p:sldMasterId id="2147483757" r:id="rId4"/>
  </p:sldMasterIdLst>
  <p:notesMasterIdLst>
    <p:notesMasterId r:id="rId14"/>
  </p:notesMasterIdLst>
  <p:handoutMasterIdLst>
    <p:handoutMasterId r:id="rId15"/>
  </p:handoutMasterIdLst>
  <p:sldIdLst>
    <p:sldId id="336" r:id="rId5"/>
    <p:sldId id="355" r:id="rId6"/>
    <p:sldId id="352" r:id="rId7"/>
    <p:sldId id="334" r:id="rId8"/>
    <p:sldId id="335" r:id="rId9"/>
    <p:sldId id="353" r:id="rId10"/>
    <p:sldId id="416" r:id="rId11"/>
    <p:sldId id="358" r:id="rId12"/>
    <p:sldId id="414" r:id="rId13"/>
  </p:sldIdLst>
  <p:sldSz cx="9144000" cy="5143500" type="screen16x9"/>
  <p:notesSz cx="6810375" cy="9942513"/>
  <p:defaultTextStyle>
    <a:defPPr>
      <a:defRPr lang="da-DK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 Algren" initials="LA" lastIdx="1" clrIdx="0">
    <p:extLst>
      <p:ext uri="{19B8F6BF-5375-455C-9EA6-DF929625EA0E}">
        <p15:presenceInfo xmlns:p15="http://schemas.microsoft.com/office/powerpoint/2012/main" userId="S-1-5-21-2100284113-1573851820-878952375-2100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B4"/>
    <a:srgbClr val="389E8D"/>
    <a:srgbClr val="000000"/>
    <a:srgbClr val="F8AD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42" autoAdjust="0"/>
    <p:restoredTop sz="96395" autoAdjust="0"/>
  </p:normalViewPr>
  <p:slideViewPr>
    <p:cSldViewPr snapToGrid="0" snapToObjects="1">
      <p:cViewPr varScale="1">
        <p:scale>
          <a:sx n="118" d="100"/>
          <a:sy n="118" d="100"/>
        </p:scale>
        <p:origin x="108" y="5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59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25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514F5-AB7F-4177-A946-5142490E1470}" type="datetimeFigureOut">
              <a:rPr lang="da-DK" smtClean="0"/>
              <a:t>10-10-2021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25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36F46-308B-454C-8EA9-AB153EF333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6175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CCC9C-1026-B84A-8451-F44D6620193F}" type="datetimeFigureOut">
              <a:rPr lang="da-DK" smtClean="0"/>
              <a:t>10-10-2021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CE382-BF70-C84F-8149-8786A9729E6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6401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CE382-BF70-C84F-8149-8786A9729E63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5628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… At the same time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maintain</a:t>
            </a:r>
            <a:r>
              <a:rPr lang="da-DK" dirty="0" smtClean="0"/>
              <a:t> the </a:t>
            </a:r>
            <a:r>
              <a:rPr lang="da-DK" dirty="0" err="1" smtClean="0"/>
              <a:t>higheste</a:t>
            </a:r>
            <a:r>
              <a:rPr lang="da-DK" baseline="0" dirty="0" smtClean="0"/>
              <a:t> </a:t>
            </a:r>
            <a:r>
              <a:rPr lang="da-DK" baseline="0" dirty="0" err="1" smtClean="0"/>
              <a:t>level</a:t>
            </a:r>
            <a:r>
              <a:rPr lang="da-DK" baseline="0" dirty="0" smtClean="0"/>
              <a:t> of </a:t>
            </a:r>
            <a:r>
              <a:rPr lang="da-DK" baseline="0" dirty="0" err="1" smtClean="0"/>
              <a:t>security</a:t>
            </a:r>
            <a:r>
              <a:rPr lang="da-DK" baseline="0" dirty="0" smtClean="0"/>
              <a:t> of </a:t>
            </a:r>
            <a:r>
              <a:rPr lang="da-DK" baseline="0" dirty="0" err="1" smtClean="0"/>
              <a:t>supply</a:t>
            </a:r>
            <a:r>
              <a:rPr lang="da-DK" baseline="0" dirty="0" smtClean="0"/>
              <a:t> in Europe and </a:t>
            </a:r>
            <a:r>
              <a:rPr lang="da-DK" baseline="0" dirty="0" err="1" smtClean="0"/>
              <a:t>probably</a:t>
            </a:r>
            <a:r>
              <a:rPr lang="da-DK" baseline="0" dirty="0" smtClean="0"/>
              <a:t> in the </a:t>
            </a:r>
            <a:r>
              <a:rPr lang="da-DK" baseline="0" dirty="0" err="1" smtClean="0"/>
              <a:t>world</a:t>
            </a:r>
            <a:r>
              <a:rPr lang="da-DK" baseline="0" dirty="0" smtClean="0"/>
              <a:t>.</a:t>
            </a:r>
          </a:p>
          <a:p>
            <a:r>
              <a:rPr lang="da-DK" baseline="0" dirty="0" smtClean="0"/>
              <a:t>So VRE </a:t>
            </a:r>
            <a:r>
              <a:rPr lang="da-DK" baseline="0" dirty="0" err="1" smtClean="0"/>
              <a:t>does</a:t>
            </a:r>
            <a:r>
              <a:rPr lang="da-DK" baseline="0" dirty="0" smtClean="0"/>
              <a:t> </a:t>
            </a:r>
            <a:r>
              <a:rPr lang="da-DK" u="sng" baseline="0" dirty="0" smtClean="0"/>
              <a:t>NOT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jeopardize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security</a:t>
            </a:r>
            <a:r>
              <a:rPr lang="da-DK" baseline="0" dirty="0" smtClean="0"/>
              <a:t> of </a:t>
            </a:r>
            <a:r>
              <a:rPr lang="da-DK" baseline="0" dirty="0" err="1" smtClean="0"/>
              <a:t>supply</a:t>
            </a:r>
            <a:endParaRPr lang="da-DK" baseline="0" dirty="0" smtClean="0"/>
          </a:p>
          <a:p>
            <a:r>
              <a:rPr lang="da-DK" baseline="0" dirty="0" smtClean="0"/>
              <a:t>DK: 20 </a:t>
            </a:r>
            <a:r>
              <a:rPr lang="da-DK" baseline="0" dirty="0" err="1" smtClean="0"/>
              <a:t>mins</a:t>
            </a:r>
            <a:endParaRPr lang="da-DK" baseline="0" dirty="0" smtClean="0"/>
          </a:p>
          <a:p>
            <a:r>
              <a:rPr lang="da-DK" dirty="0" smtClean="0"/>
              <a:t>SWZ:</a:t>
            </a:r>
            <a:r>
              <a:rPr lang="da-DK" baseline="0" dirty="0" smtClean="0"/>
              <a:t> 25 </a:t>
            </a:r>
            <a:r>
              <a:rPr lang="da-DK" baseline="0" dirty="0" err="1" smtClean="0"/>
              <a:t>mins</a:t>
            </a:r>
            <a:endParaRPr lang="da-DK" baseline="0" dirty="0" smtClean="0"/>
          </a:p>
          <a:p>
            <a:r>
              <a:rPr lang="da-DK" baseline="0" dirty="0" smtClean="0"/>
              <a:t>LX: 27 </a:t>
            </a:r>
            <a:r>
              <a:rPr lang="da-DK" baseline="0" dirty="0" err="1" smtClean="0"/>
              <a:t>mins</a:t>
            </a:r>
            <a:endParaRPr lang="da-DK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898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… And </a:t>
            </a:r>
            <a:r>
              <a:rPr lang="da-DK" dirty="0" err="1" smtClean="0"/>
              <a:t>we</a:t>
            </a:r>
            <a:r>
              <a:rPr lang="da-DK" dirty="0" smtClean="0"/>
              <a:t> still have </a:t>
            </a:r>
            <a:r>
              <a:rPr lang="da-DK" dirty="0" err="1" smtClean="0"/>
              <a:t>consumer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prices</a:t>
            </a:r>
            <a:r>
              <a:rPr lang="da-DK" baseline="0" dirty="0" smtClean="0"/>
              <a:t> </a:t>
            </a:r>
            <a:r>
              <a:rPr lang="da-DK" baseline="0" dirty="0" err="1" smtClean="0"/>
              <a:t>below</a:t>
            </a:r>
            <a:r>
              <a:rPr lang="da-DK" baseline="0" dirty="0" smtClean="0"/>
              <a:t> average in Europe </a:t>
            </a:r>
            <a:r>
              <a:rPr lang="da-DK" baseline="0" dirty="0" err="1" smtClean="0"/>
              <a:t>incl</a:t>
            </a:r>
            <a:r>
              <a:rPr lang="da-DK" baseline="0" dirty="0" smtClean="0"/>
              <a:t>. system </a:t>
            </a:r>
            <a:r>
              <a:rPr lang="da-DK" baseline="0" dirty="0" err="1" smtClean="0"/>
              <a:t>costs</a:t>
            </a:r>
            <a:r>
              <a:rPr lang="da-DK" baseline="0" dirty="0" smtClean="0"/>
              <a:t> </a:t>
            </a:r>
            <a:r>
              <a:rPr lang="da-DK" baseline="0" dirty="0" err="1" smtClean="0"/>
              <a:t>represented</a:t>
            </a:r>
            <a:r>
              <a:rPr lang="da-DK" baseline="0" dirty="0" smtClean="0"/>
              <a:t> in the </a:t>
            </a:r>
            <a:r>
              <a:rPr lang="da-DK" baseline="0" dirty="0" err="1" smtClean="0"/>
              <a:t>grid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tariffs</a:t>
            </a:r>
            <a:r>
              <a:rPr lang="da-DK" baseline="0" dirty="0" smtClean="0"/>
              <a:t>. </a:t>
            </a:r>
          </a:p>
          <a:p>
            <a:r>
              <a:rPr lang="da-DK" baseline="0" dirty="0" smtClean="0"/>
              <a:t>So Denmark is the </a:t>
            </a:r>
            <a:r>
              <a:rPr lang="da-DK" baseline="0" dirty="0" err="1" smtClean="0"/>
              <a:t>best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proof</a:t>
            </a:r>
            <a:r>
              <a:rPr lang="da-DK" baseline="0" dirty="0" smtClean="0"/>
              <a:t> </a:t>
            </a:r>
            <a:r>
              <a:rPr lang="da-DK" baseline="0" dirty="0" err="1" smtClean="0"/>
              <a:t>you</a:t>
            </a:r>
            <a:r>
              <a:rPr lang="da-DK" baseline="0" dirty="0" smtClean="0"/>
              <a:t> </a:t>
            </a:r>
            <a:r>
              <a:rPr lang="da-DK" baseline="0" dirty="0" err="1" smtClean="0"/>
              <a:t>will</a:t>
            </a:r>
            <a:r>
              <a:rPr lang="da-DK" baseline="0" dirty="0" smtClean="0"/>
              <a:t> find </a:t>
            </a:r>
            <a:r>
              <a:rPr lang="da-DK" baseline="0" dirty="0" err="1" smtClean="0"/>
              <a:t>that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you</a:t>
            </a:r>
            <a:r>
              <a:rPr lang="da-DK" baseline="0" dirty="0" smtClean="0"/>
              <a:t> </a:t>
            </a:r>
            <a:r>
              <a:rPr lang="da-DK" baseline="0" dirty="0" err="1" smtClean="0"/>
              <a:t>can</a:t>
            </a:r>
            <a:r>
              <a:rPr lang="da-DK" baseline="0" dirty="0" smtClean="0"/>
              <a:t> </a:t>
            </a:r>
            <a:r>
              <a:rPr lang="da-DK" baseline="0" dirty="0" err="1" smtClean="0"/>
              <a:t>integrate</a:t>
            </a:r>
            <a:r>
              <a:rPr lang="da-DK" baseline="0" dirty="0" smtClean="0"/>
              <a:t> large </a:t>
            </a:r>
            <a:r>
              <a:rPr lang="da-DK" baseline="0" dirty="0" err="1" smtClean="0"/>
              <a:t>shares</a:t>
            </a:r>
            <a:r>
              <a:rPr lang="da-DK" baseline="0" dirty="0" smtClean="0"/>
              <a:t> of VRE </a:t>
            </a:r>
            <a:r>
              <a:rPr lang="da-DK" baseline="0" dirty="0" err="1" smtClean="0"/>
              <a:t>without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jeopardizing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security</a:t>
            </a:r>
            <a:r>
              <a:rPr lang="da-DK" baseline="0" dirty="0" smtClean="0"/>
              <a:t> of </a:t>
            </a:r>
            <a:r>
              <a:rPr lang="da-DK" baseline="0" dirty="0" err="1" smtClean="0"/>
              <a:t>supply</a:t>
            </a:r>
            <a:r>
              <a:rPr lang="da-DK" baseline="0" dirty="0" smtClean="0"/>
              <a:t> and </a:t>
            </a:r>
            <a:r>
              <a:rPr lang="da-DK" baseline="0" dirty="0" err="1" smtClean="0"/>
              <a:t>without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having</a:t>
            </a:r>
            <a:r>
              <a:rPr lang="da-DK" baseline="0" dirty="0" smtClean="0"/>
              <a:t> </a:t>
            </a:r>
            <a:r>
              <a:rPr lang="da-DK" baseline="0" dirty="0" err="1" smtClean="0"/>
              <a:t>high</a:t>
            </a:r>
            <a:r>
              <a:rPr lang="da-DK" baseline="0" dirty="0" smtClean="0"/>
              <a:t> </a:t>
            </a:r>
            <a:r>
              <a:rPr lang="da-DK" baseline="0" dirty="0" err="1" smtClean="0"/>
              <a:t>consumer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prices</a:t>
            </a:r>
            <a:r>
              <a:rPr lang="da-DK" baseline="0" dirty="0" smtClean="0"/>
              <a:t>.</a:t>
            </a:r>
          </a:p>
          <a:p>
            <a:endParaRPr lang="da-DK" baseline="0" dirty="0" smtClean="0"/>
          </a:p>
          <a:p>
            <a:endParaRPr lang="da-DK" baseline="0" dirty="0" smtClean="0"/>
          </a:p>
          <a:p>
            <a:endParaRPr lang="da-DK" baseline="0" dirty="0" smtClean="0"/>
          </a:p>
          <a:p>
            <a:r>
              <a:rPr lang="da-DK" baseline="0" dirty="0" smtClean="0"/>
              <a:t>Baggrundsviden! Til hvis der bliver spurgt. Noget af </a:t>
            </a:r>
            <a:r>
              <a:rPr lang="da-DK" baseline="0" dirty="0" err="1" smtClean="0"/>
              <a:t>PSOen</a:t>
            </a:r>
            <a:r>
              <a:rPr lang="da-DK" baseline="0" dirty="0" smtClean="0"/>
              <a:t> er lagt over på finansloven så vi har desværre ikke hele VE støtten med her. Men det har de andre lande måske heller ikke.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491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The </a:t>
            </a:r>
            <a:r>
              <a:rPr lang="da-DK" dirty="0" err="1" smtClean="0"/>
              <a:t>cheapest</a:t>
            </a:r>
            <a:r>
              <a:rPr lang="da-DK" dirty="0" smtClean="0"/>
              <a:t> </a:t>
            </a:r>
            <a:r>
              <a:rPr lang="da-DK" dirty="0" err="1" smtClean="0"/>
              <a:t>way</a:t>
            </a:r>
            <a:r>
              <a:rPr lang="da-DK" baseline="0" dirty="0" smtClean="0"/>
              <a:t> to </a:t>
            </a:r>
            <a:r>
              <a:rPr lang="da-DK" baseline="0" dirty="0" err="1" smtClean="0"/>
              <a:t>produce</a:t>
            </a:r>
            <a:r>
              <a:rPr lang="da-DK" baseline="0" dirty="0" smtClean="0"/>
              <a:t> new </a:t>
            </a:r>
            <a:r>
              <a:rPr lang="da-DK" baseline="0" dirty="0" err="1" smtClean="0"/>
              <a:t>powerproducing</a:t>
            </a:r>
            <a:r>
              <a:rPr lang="da-DK" baseline="0" dirty="0" smtClean="0"/>
              <a:t> units </a:t>
            </a:r>
            <a:r>
              <a:rPr lang="da-DK" baseline="0" dirty="0" err="1" smtClean="0"/>
              <a:t>today</a:t>
            </a:r>
            <a:r>
              <a:rPr lang="da-DK" baseline="0" dirty="0" smtClean="0"/>
              <a:t> is </a:t>
            </a:r>
            <a:r>
              <a:rPr lang="da-DK" baseline="0" dirty="0" err="1" smtClean="0"/>
              <a:t>wind</a:t>
            </a:r>
            <a:r>
              <a:rPr lang="da-DK" baseline="0" dirty="0" smtClean="0"/>
              <a:t> or solar PV</a:t>
            </a:r>
          </a:p>
          <a:p>
            <a:r>
              <a:rPr lang="da-DK" baseline="0" dirty="0" smtClean="0"/>
              <a:t>But </a:t>
            </a:r>
            <a:r>
              <a:rPr lang="da-DK" baseline="0" dirty="0" err="1" smtClean="0"/>
              <a:t>they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are</a:t>
            </a:r>
            <a:r>
              <a:rPr lang="da-DK" baseline="0" dirty="0" smtClean="0"/>
              <a:t> </a:t>
            </a:r>
            <a:r>
              <a:rPr lang="da-DK" baseline="0" dirty="0" err="1" smtClean="0"/>
              <a:t>only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cheao</a:t>
            </a:r>
            <a:r>
              <a:rPr lang="da-DK" baseline="0" dirty="0" smtClean="0"/>
              <a:t> if </a:t>
            </a:r>
            <a:r>
              <a:rPr lang="da-DK" baseline="0" dirty="0" err="1" smtClean="0"/>
              <a:t>they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are</a:t>
            </a:r>
            <a:r>
              <a:rPr lang="da-DK" baseline="0" dirty="0" smtClean="0"/>
              <a:t> </a:t>
            </a:r>
            <a:r>
              <a:rPr lang="da-DK" baseline="0" dirty="0" err="1" smtClean="0"/>
              <a:t>integrated</a:t>
            </a:r>
            <a:r>
              <a:rPr lang="da-DK" baseline="0" dirty="0" smtClean="0"/>
              <a:t> </a:t>
            </a:r>
            <a:r>
              <a:rPr lang="da-DK" baseline="0" dirty="0" err="1" smtClean="0"/>
              <a:t>into</a:t>
            </a:r>
            <a:r>
              <a:rPr lang="da-DK" baseline="0" dirty="0" smtClean="0"/>
              <a:t> the system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CE382-BF70-C84F-8149-8786A9729E63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8583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Denmark’s energy policy took shape after the oil crises of the 1970s. 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oil prices accelerated in 1973, Denmark was among the OECD countries most dependent on oil in its energy supply. 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than 99% of all energy supply was imported oil. 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 smtClean="0"/>
              <a:t>The oil crisis caused a severe economic crisis, rising unemployment - and no non-commercial driving on Sundays!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consequence, Denmark launched an active energy policy to ensure the security of supply and enable Denmark to reduce its dependency on imported oil. </a:t>
            </a:r>
            <a:endParaRPr lang="da-DK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01E17-9508-4F75-8DF4-D058B0EAC3C9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801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C0A246-A130-D744-8CCE-639E9F87E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9143999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2D6E1-6D8D-D24B-8BDF-C295C3CDE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16" y="342487"/>
            <a:ext cx="1440656" cy="5238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8D467CB-F241-F741-8314-66D4C39252FB}"/>
              </a:ext>
            </a:extLst>
          </p:cNvPr>
          <p:cNvSpPr/>
          <p:nvPr userDrawn="1"/>
        </p:nvSpPr>
        <p:spPr>
          <a:xfrm>
            <a:off x="4973249" y="1183891"/>
            <a:ext cx="3698169" cy="3698169"/>
          </a:xfrm>
          <a:prstGeom prst="ellipse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F667ED-4DC1-2945-BF69-0711A22C46AA}"/>
              </a:ext>
            </a:extLst>
          </p:cNvPr>
          <p:cNvSpPr/>
          <p:nvPr userDrawn="1"/>
        </p:nvSpPr>
        <p:spPr>
          <a:xfrm>
            <a:off x="4050419" y="1183891"/>
            <a:ext cx="794416" cy="794416"/>
          </a:xfrm>
          <a:prstGeom prst="ellipse">
            <a:avLst/>
          </a:prstGeom>
          <a:solidFill>
            <a:srgbClr val="54C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7F836E-D6D1-0345-9434-75D74FA5FDD6}"/>
              </a:ext>
            </a:extLst>
          </p:cNvPr>
          <p:cNvSpPr/>
          <p:nvPr userDrawn="1"/>
        </p:nvSpPr>
        <p:spPr>
          <a:xfrm>
            <a:off x="4014496" y="2583373"/>
            <a:ext cx="1390865" cy="1390865"/>
          </a:xfrm>
          <a:prstGeom prst="ellipse">
            <a:avLst/>
          </a:prstGeom>
          <a:solidFill>
            <a:srgbClr val="574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72435" y="1581099"/>
            <a:ext cx="2699795" cy="1790700"/>
          </a:xfrm>
        </p:spPr>
        <p:txBody>
          <a:bodyPr anchor="b">
            <a:normAutofit/>
          </a:bodyPr>
          <a:lstStyle>
            <a:lvl1pPr algn="ctr">
              <a:defRPr sz="3000" b="0" i="0">
                <a:solidFill>
                  <a:srgbClr val="00A7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46055" y="3523906"/>
            <a:ext cx="2352554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A7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9628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4A1FFD3A-4934-CE45-A7B2-08B341A70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BE81A8-E7BD-B04B-AB89-47CA62EE1F32}"/>
              </a:ext>
            </a:extLst>
          </p:cNvPr>
          <p:cNvSpPr/>
          <p:nvPr userDrawn="1"/>
        </p:nvSpPr>
        <p:spPr>
          <a:xfrm>
            <a:off x="1" y="867668"/>
            <a:ext cx="9144000" cy="367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6310" y="5692250"/>
            <a:ext cx="2057400" cy="273844"/>
          </a:xfrm>
        </p:spPr>
        <p:txBody>
          <a:bodyPr/>
          <a:lstStyle/>
          <a:p>
            <a:fld id="{8DFF0FD5-2905-EE4C-BEDD-580EE34E5932}" type="datetimeFigureOut">
              <a:rPr lang="da-DK" smtClean="0"/>
              <a:t>10-10-2021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6593" y="5726875"/>
            <a:ext cx="3086100" cy="273844"/>
          </a:xfr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5593" y="5636935"/>
            <a:ext cx="2057400" cy="273844"/>
          </a:xfrm>
        </p:spPr>
        <p:txBody>
          <a:bodyPr/>
          <a:lstStyle/>
          <a:p>
            <a:fld id="{9CD27800-75EE-6B40-AFB6-7B1FACE7221A}" type="slidenum">
              <a:rPr lang="da-DK" smtClean="0"/>
              <a:t>‹nr.›</a:t>
            </a:fld>
            <a:endParaRPr lang="da-DK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7C888CD-8EED-C349-A58B-C398504B3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197" y="867668"/>
            <a:ext cx="6297796" cy="1113340"/>
          </a:xfrm>
        </p:spPr>
        <p:txBody>
          <a:bodyPr anchor="ctr">
            <a:normAutofit/>
          </a:bodyPr>
          <a:lstStyle>
            <a:lvl1pPr algn="l">
              <a:defRPr sz="2000">
                <a:solidFill>
                  <a:srgbClr val="00A7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853A5-5BB0-B449-B3ED-308731C694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4660" y="1719263"/>
            <a:ext cx="1760537" cy="24812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rgbClr val="00A7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7E3B496-54A1-A448-B2FB-4AE93752FDC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205883" y="1719234"/>
            <a:ext cx="6297110" cy="2482063"/>
          </a:xfrm>
        </p:spPr>
        <p:txBody>
          <a:bodyPr numCol="2" spcCol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8400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1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2F567FF9-AD9D-CE4C-AEFA-0A48A94A2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BE81A8-E7BD-B04B-AB89-47CA62EE1F32}"/>
              </a:ext>
            </a:extLst>
          </p:cNvPr>
          <p:cNvSpPr/>
          <p:nvPr userDrawn="1"/>
        </p:nvSpPr>
        <p:spPr>
          <a:xfrm>
            <a:off x="1" y="867668"/>
            <a:ext cx="9144000" cy="367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6310" y="5692250"/>
            <a:ext cx="2057400" cy="273844"/>
          </a:xfrm>
        </p:spPr>
        <p:txBody>
          <a:bodyPr/>
          <a:lstStyle/>
          <a:p>
            <a:fld id="{8DFF0FD5-2905-EE4C-BEDD-580EE34E5932}" type="datetimeFigureOut">
              <a:rPr lang="da-DK" smtClean="0"/>
              <a:t>10-10-2021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6593" y="5726875"/>
            <a:ext cx="3086100" cy="273844"/>
          </a:xfr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5593" y="5636935"/>
            <a:ext cx="2057400" cy="273844"/>
          </a:xfrm>
        </p:spPr>
        <p:txBody>
          <a:bodyPr/>
          <a:lstStyle/>
          <a:p>
            <a:fld id="{9CD27800-75EE-6B40-AFB6-7B1FACE7221A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598064-E606-A148-8129-FA5E406A9E3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6293" y="1981007"/>
            <a:ext cx="7886700" cy="112514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63518A4-FDDC-7A4E-AC7F-562B0F2B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92" y="867668"/>
            <a:ext cx="7886701" cy="1113340"/>
          </a:xfrm>
        </p:spPr>
        <p:txBody>
          <a:bodyPr anchor="ctr">
            <a:normAutofit/>
          </a:bodyPr>
          <a:lstStyle>
            <a:lvl1pPr algn="ctr">
              <a:defRPr sz="2000">
                <a:solidFill>
                  <a:srgbClr val="00A7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4622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C0A246-A130-D744-8CCE-639E9F87E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9143999" cy="51435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8D467CB-F241-F741-8314-66D4C39252FB}"/>
              </a:ext>
            </a:extLst>
          </p:cNvPr>
          <p:cNvSpPr/>
          <p:nvPr userDrawn="1"/>
        </p:nvSpPr>
        <p:spPr>
          <a:xfrm>
            <a:off x="4973249" y="1183891"/>
            <a:ext cx="3698169" cy="3698169"/>
          </a:xfrm>
          <a:prstGeom prst="ellipse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F667ED-4DC1-2945-BF69-0711A22C46AA}"/>
              </a:ext>
            </a:extLst>
          </p:cNvPr>
          <p:cNvSpPr/>
          <p:nvPr userDrawn="1"/>
        </p:nvSpPr>
        <p:spPr>
          <a:xfrm>
            <a:off x="4050419" y="1183891"/>
            <a:ext cx="794416" cy="794416"/>
          </a:xfrm>
          <a:prstGeom prst="ellipse">
            <a:avLst/>
          </a:prstGeom>
          <a:solidFill>
            <a:srgbClr val="54C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7F836E-D6D1-0345-9434-75D74FA5FDD6}"/>
              </a:ext>
            </a:extLst>
          </p:cNvPr>
          <p:cNvSpPr/>
          <p:nvPr userDrawn="1"/>
        </p:nvSpPr>
        <p:spPr>
          <a:xfrm>
            <a:off x="4014496" y="2583373"/>
            <a:ext cx="1390865" cy="1390865"/>
          </a:xfrm>
          <a:prstGeom prst="ellipse">
            <a:avLst/>
          </a:prstGeom>
          <a:solidFill>
            <a:srgbClr val="574D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72435" y="1581099"/>
            <a:ext cx="2699795" cy="1790700"/>
          </a:xfrm>
        </p:spPr>
        <p:txBody>
          <a:bodyPr anchor="b">
            <a:normAutofit/>
          </a:bodyPr>
          <a:lstStyle>
            <a:lvl1pPr algn="ctr">
              <a:defRPr sz="2000" b="0" i="0">
                <a:solidFill>
                  <a:srgbClr val="00A7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46055" y="3523906"/>
            <a:ext cx="2352554" cy="124182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0A2AED-FFA4-9443-A92D-B37F4D2D2F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16" y="355080"/>
            <a:ext cx="1440656" cy="49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49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5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billede 17"/>
          <p:cNvSpPr>
            <a:spLocks noGrp="1"/>
          </p:cNvSpPr>
          <p:nvPr>
            <p:ph type="pic" sz="quarter" idx="11" hasCustomPrompt="1"/>
          </p:nvPr>
        </p:nvSpPr>
        <p:spPr>
          <a:xfrm>
            <a:off x="123413" y="123824"/>
            <a:ext cx="8892479" cy="487487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en-US"/>
          </a:p>
        </p:txBody>
      </p:sp>
      <p:sp>
        <p:nvSpPr>
          <p:cNvPr id="14" name="Ellipse 13"/>
          <p:cNvSpPr/>
          <p:nvPr userDrawn="1"/>
        </p:nvSpPr>
        <p:spPr>
          <a:xfrm>
            <a:off x="1187624" y="2081802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1" name="Ellipse 20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2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Title of </a:t>
            </a:r>
            <a:r>
              <a:rPr lang="da-DK" err="1"/>
              <a:t>presentation</a:t>
            </a:r>
            <a:endParaRPr lang="da-DK"/>
          </a:p>
        </p:txBody>
      </p:sp>
      <p:sp>
        <p:nvSpPr>
          <p:cNvPr id="16" name="Ellipse 15"/>
          <p:cNvSpPr/>
          <p:nvPr userDrawn="1"/>
        </p:nvSpPr>
        <p:spPr>
          <a:xfrm>
            <a:off x="2549851" y="886334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5676031-D34D-6540-AD05-6F4ADDADA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350" y="214958"/>
            <a:ext cx="1239884" cy="53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">
          <p15:clr>
            <a:srgbClr val="FBAE40"/>
          </p15:clr>
        </p15:guide>
        <p15:guide id="2" pos="74">
          <p15:clr>
            <a:srgbClr val="FBAE40"/>
          </p15:clr>
        </p15:guide>
        <p15:guide id="3" orient="horz" pos="315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" r="1072"/>
          <a:stretch/>
        </p:blipFill>
        <p:spPr bwMode="auto">
          <a:xfrm>
            <a:off x="128105" y="144801"/>
            <a:ext cx="8887789" cy="48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Ellipse 14"/>
          <p:cNvSpPr/>
          <p:nvPr userDrawn="1"/>
        </p:nvSpPr>
        <p:spPr>
          <a:xfrm>
            <a:off x="7308304" y="3765915"/>
            <a:ext cx="711696" cy="711696"/>
          </a:xfrm>
          <a:prstGeom prst="ellipse">
            <a:avLst/>
          </a:prstGeom>
          <a:solidFill>
            <a:schemeClr val="accent3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Ellipse 16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8" name="Ellipse 17"/>
          <p:cNvSpPr/>
          <p:nvPr userDrawn="1"/>
        </p:nvSpPr>
        <p:spPr>
          <a:xfrm>
            <a:off x="5344503" y="695347"/>
            <a:ext cx="1512168" cy="1512168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Title of </a:t>
            </a:r>
            <a:r>
              <a:rPr lang="da-DK" err="1"/>
              <a:t>presentation</a:t>
            </a:r>
            <a:endParaRPr lang="da-DK"/>
          </a:p>
        </p:txBody>
      </p:sp>
      <p:pic>
        <p:nvPicPr>
          <p:cNvPr id="1027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6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047810\Desktop\Billeder til PP\DSC_0460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105" y="144801"/>
            <a:ext cx="8887789" cy="4853897"/>
          </a:xfrm>
          <a:prstGeom prst="rect">
            <a:avLst/>
          </a:prstGeom>
          <a:noFill/>
          <a:ln w="190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/>
          <p:cNvSpPr/>
          <p:nvPr userDrawn="1"/>
        </p:nvSpPr>
        <p:spPr>
          <a:xfrm>
            <a:off x="2107583" y="699542"/>
            <a:ext cx="1537090" cy="153709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Ellipse 11"/>
          <p:cNvSpPr/>
          <p:nvPr userDrawn="1"/>
        </p:nvSpPr>
        <p:spPr>
          <a:xfrm>
            <a:off x="1096985" y="2130339"/>
            <a:ext cx="799486" cy="7994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Title of </a:t>
            </a:r>
            <a:r>
              <a:rPr lang="da-DK" err="1"/>
              <a:t>presentation</a:t>
            </a:r>
            <a:endParaRPr lang="da-DK"/>
          </a:p>
        </p:txBody>
      </p:sp>
      <p:pic>
        <p:nvPicPr>
          <p:cNvPr id="14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82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7613" y="144801"/>
            <a:ext cx="8887789" cy="48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e 5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7" name="Ellipse 6"/>
          <p:cNvSpPr/>
          <p:nvPr userDrawn="1"/>
        </p:nvSpPr>
        <p:spPr>
          <a:xfrm>
            <a:off x="5344503" y="695347"/>
            <a:ext cx="1512168" cy="1512168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llipse 8"/>
          <p:cNvSpPr/>
          <p:nvPr userDrawn="1"/>
        </p:nvSpPr>
        <p:spPr>
          <a:xfrm>
            <a:off x="7308304" y="3765915"/>
            <a:ext cx="711696" cy="711696"/>
          </a:xfrm>
          <a:prstGeom prst="ellipse">
            <a:avLst/>
          </a:prstGeom>
          <a:solidFill>
            <a:schemeClr val="accent3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Title of </a:t>
            </a:r>
            <a:r>
              <a:rPr lang="da-DK" err="1"/>
              <a:t>presentation</a:t>
            </a:r>
            <a:endParaRPr lang="da-DK"/>
          </a:p>
        </p:txBody>
      </p:sp>
      <p:pic>
        <p:nvPicPr>
          <p:cNvPr id="10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0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0" t="5026" r="10190" b="10136"/>
          <a:stretch/>
        </p:blipFill>
        <p:spPr>
          <a:xfrm flipH="1">
            <a:off x="123414" y="141480"/>
            <a:ext cx="8892479" cy="4857218"/>
          </a:xfrm>
          <a:prstGeom prst="rect">
            <a:avLst/>
          </a:prstGeom>
        </p:spPr>
      </p:pic>
      <p:sp>
        <p:nvSpPr>
          <p:cNvPr id="8" name="Ellipse 7"/>
          <p:cNvSpPr/>
          <p:nvPr userDrawn="1"/>
        </p:nvSpPr>
        <p:spPr>
          <a:xfrm>
            <a:off x="2107583" y="699542"/>
            <a:ext cx="1537090" cy="153709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/>
          <p:cNvSpPr/>
          <p:nvPr userDrawn="1"/>
        </p:nvSpPr>
        <p:spPr>
          <a:xfrm>
            <a:off x="1096985" y="2130339"/>
            <a:ext cx="799486" cy="7994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Ellipse 9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1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Title of </a:t>
            </a:r>
            <a:r>
              <a:rPr lang="da-DK" err="1"/>
              <a:t>presentation</a:t>
            </a:r>
            <a:endParaRPr lang="da-DK"/>
          </a:p>
        </p:txBody>
      </p:sp>
      <p:pic>
        <p:nvPicPr>
          <p:cNvPr id="12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00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13" y="123478"/>
            <a:ext cx="8892480" cy="487522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0C9DF1DD-030C-6B45-B3BA-EFD356004659}"/>
              </a:ext>
            </a:extLst>
          </p:cNvPr>
          <p:cNvSpPr/>
          <p:nvPr userDrawn="1"/>
        </p:nvSpPr>
        <p:spPr>
          <a:xfrm>
            <a:off x="123413" y="123823"/>
            <a:ext cx="8892478" cy="4874873"/>
          </a:xfrm>
          <a:prstGeom prst="rect">
            <a:avLst/>
          </a:prstGeom>
          <a:solidFill>
            <a:srgbClr val="00206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Title of </a:t>
            </a:r>
            <a:r>
              <a:rPr lang="da-DK" err="1"/>
              <a:t>presentation</a:t>
            </a:r>
            <a:endParaRPr lang="da-DK"/>
          </a:p>
        </p:txBody>
      </p:sp>
      <p:sp>
        <p:nvSpPr>
          <p:cNvPr id="9" name="Ellipse 8"/>
          <p:cNvSpPr/>
          <p:nvPr userDrawn="1"/>
        </p:nvSpPr>
        <p:spPr>
          <a:xfrm>
            <a:off x="1187624" y="2081802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3" name="Ellipse 12"/>
          <p:cNvSpPr/>
          <p:nvPr userDrawn="1"/>
        </p:nvSpPr>
        <p:spPr>
          <a:xfrm>
            <a:off x="2549851" y="886334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FEDBD9FB-DB24-C24A-BA30-457AE72A53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087" y="242668"/>
            <a:ext cx="1072019" cy="46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2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billede 17"/>
          <p:cNvSpPr>
            <a:spLocks noGrp="1"/>
          </p:cNvSpPr>
          <p:nvPr>
            <p:ph type="pic" sz="quarter" idx="11" hasCustomPrompt="1"/>
          </p:nvPr>
        </p:nvSpPr>
        <p:spPr>
          <a:xfrm>
            <a:off x="123413" y="123824"/>
            <a:ext cx="8892479" cy="487487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en-US"/>
          </a:p>
        </p:txBody>
      </p:sp>
      <p:sp>
        <p:nvSpPr>
          <p:cNvPr id="14" name="Ellipse 13"/>
          <p:cNvSpPr/>
          <p:nvPr userDrawn="1"/>
        </p:nvSpPr>
        <p:spPr>
          <a:xfrm>
            <a:off x="1187624" y="2081802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1" name="Ellipse 20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2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Title of </a:t>
            </a:r>
            <a:r>
              <a:rPr lang="da-DK" err="1"/>
              <a:t>presentation</a:t>
            </a:r>
            <a:endParaRPr lang="da-DK"/>
          </a:p>
        </p:txBody>
      </p:sp>
      <p:sp>
        <p:nvSpPr>
          <p:cNvPr id="16" name="Ellipse 15"/>
          <p:cNvSpPr/>
          <p:nvPr userDrawn="1"/>
        </p:nvSpPr>
        <p:spPr>
          <a:xfrm>
            <a:off x="2549851" y="886334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5676031-D34D-6540-AD05-6F4ADDADA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350" y="214958"/>
            <a:ext cx="1239884" cy="53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5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">
          <p15:clr>
            <a:srgbClr val="FBAE40"/>
          </p15:clr>
        </p15:guide>
        <p15:guide id="2" pos="74">
          <p15:clr>
            <a:srgbClr val="FBAE40"/>
          </p15:clr>
        </p15:guide>
        <p15:guide id="3" orient="horz" pos="315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791EC68-EF8E-4440-A87A-807A35709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FA3AAB-0D88-2440-A320-3885336590BE}"/>
              </a:ext>
            </a:extLst>
          </p:cNvPr>
          <p:cNvSpPr/>
          <p:nvPr userDrawn="1"/>
        </p:nvSpPr>
        <p:spPr>
          <a:xfrm>
            <a:off x="1" y="867668"/>
            <a:ext cx="9144000" cy="367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9860" y="6027908"/>
            <a:ext cx="2057400" cy="273844"/>
          </a:xfrm>
        </p:spPr>
        <p:txBody>
          <a:bodyPr/>
          <a:lstStyle/>
          <a:p>
            <a:fld id="{8DFF0FD5-2905-EE4C-BEDD-580EE34E5932}" type="datetimeFigureOut">
              <a:rPr lang="da-DK" smtClean="0"/>
              <a:t>10-10-2021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0160" y="6027908"/>
            <a:ext cx="3086100" cy="273844"/>
          </a:xfr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69160" y="6027908"/>
            <a:ext cx="2057400" cy="273844"/>
          </a:xfrm>
        </p:spPr>
        <p:txBody>
          <a:bodyPr/>
          <a:lstStyle/>
          <a:p>
            <a:fld id="{9CD27800-75EE-6B40-AFB6-7B1FACE7221A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DB593-91FB-8E4E-9734-839F3B3D4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428" y="1979900"/>
            <a:ext cx="4054562" cy="2334019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E3DAB13-D876-AE47-B458-9924082FCD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0933" y="2089832"/>
            <a:ext cx="2744788" cy="22240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rgbClr val="00A7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90" y="928048"/>
            <a:ext cx="7886700" cy="994172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00A7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4238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 userDrawn="1"/>
        </p:nvSpPr>
        <p:spPr>
          <a:xfrm>
            <a:off x="5292080" y="-596602"/>
            <a:ext cx="5308316" cy="5308316"/>
          </a:xfrm>
          <a:prstGeom prst="ellipse">
            <a:avLst/>
          </a:prstGeom>
          <a:blipFill dpi="0" rotWithShape="1">
            <a:blip r:embed="rId2" cstate="email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/>
          <p:cNvSpPr/>
          <p:nvPr userDrawn="1"/>
        </p:nvSpPr>
        <p:spPr>
          <a:xfrm>
            <a:off x="4393553" y="2971861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/>
          <p:cNvSpPr/>
          <p:nvPr userDrawn="1"/>
        </p:nvSpPr>
        <p:spPr>
          <a:xfrm>
            <a:off x="5266687" y="411060"/>
            <a:ext cx="1105986" cy="11059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Ellipse 9"/>
          <p:cNvSpPr/>
          <p:nvPr userDrawn="1"/>
        </p:nvSpPr>
        <p:spPr>
          <a:xfrm>
            <a:off x="5266687" y="3503217"/>
            <a:ext cx="1512168" cy="1512168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467544" y="1783328"/>
            <a:ext cx="5016500" cy="1258461"/>
          </a:xfrm>
        </p:spPr>
        <p:txBody>
          <a:bodyPr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noProof="0"/>
              <a:t>Title of presentation</a:t>
            </a:r>
          </a:p>
        </p:txBody>
      </p:sp>
      <p:pic>
        <p:nvPicPr>
          <p:cNvPr id="11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70" y="440118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ladsholder til tekst 15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3041789"/>
            <a:ext cx="5016500" cy="118614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8926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 userDrawn="1"/>
        </p:nvSpPr>
        <p:spPr>
          <a:xfrm>
            <a:off x="8084939" y="3620281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7" y="1707654"/>
            <a:ext cx="5220891" cy="2736303"/>
          </a:xfrm>
        </p:spPr>
        <p:txBody>
          <a:bodyPr>
            <a:noAutofit/>
          </a:bodyPr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sz="1800" baseline="0"/>
            </a:lvl1pPr>
          </a:lstStyle>
          <a:p>
            <a:pPr lvl="0"/>
            <a:r>
              <a:rPr lang="da-DK" err="1"/>
              <a:t>Bullet</a:t>
            </a:r>
            <a:r>
              <a:rPr lang="da-DK"/>
              <a:t> 1</a:t>
            </a:r>
          </a:p>
          <a:p>
            <a:pPr lvl="0"/>
            <a:r>
              <a:rPr lang="da-DK" err="1"/>
              <a:t>Bullet</a:t>
            </a:r>
            <a:r>
              <a:rPr lang="da-DK"/>
              <a:t> 2</a:t>
            </a:r>
          </a:p>
          <a:p>
            <a:pPr lvl="0"/>
            <a:r>
              <a:rPr lang="da-DK" err="1"/>
              <a:t>Bullet</a:t>
            </a:r>
            <a:r>
              <a:rPr lang="da-DK"/>
              <a:t> 3</a:t>
            </a:r>
          </a:p>
          <a:p>
            <a:pPr lvl="0"/>
            <a:r>
              <a:rPr lang="da-DK"/>
              <a:t>…</a:t>
            </a:r>
          </a:p>
          <a:p>
            <a:pPr lvl="0"/>
            <a:r>
              <a:rPr lang="da-DK"/>
              <a:t>…</a:t>
            </a:r>
          </a:p>
          <a:p>
            <a:pPr lvl="0"/>
            <a:r>
              <a:rPr lang="da-DK"/>
              <a:t>…</a:t>
            </a:r>
          </a:p>
        </p:txBody>
      </p:sp>
      <p:sp>
        <p:nvSpPr>
          <p:cNvPr id="21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Subheading</a:t>
            </a:r>
            <a:endParaRPr lang="da-DK"/>
          </a:p>
        </p:txBody>
      </p:sp>
      <p:sp>
        <p:nvSpPr>
          <p:cNvPr id="23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16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17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5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1965"/>
            <a:ext cx="816398" cy="3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7DF0EEA2-38E8-1541-8238-3459F9DD2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135" y="0"/>
            <a:ext cx="33553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3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/>
          <p:cNvSpPr/>
          <p:nvPr userDrawn="1"/>
        </p:nvSpPr>
        <p:spPr>
          <a:xfrm>
            <a:off x="7812360" y="807554"/>
            <a:ext cx="3528392" cy="3528392"/>
          </a:xfrm>
          <a:prstGeom prst="ellipse">
            <a:avLst/>
          </a:prstGeom>
          <a:solidFill>
            <a:srgbClr val="009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Ellipse 10"/>
          <p:cNvSpPr/>
          <p:nvPr userDrawn="1"/>
        </p:nvSpPr>
        <p:spPr>
          <a:xfrm>
            <a:off x="8084939" y="3620281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7" y="1707654"/>
            <a:ext cx="7309123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/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14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Subheading</a:t>
            </a:r>
            <a:endParaRPr lang="da-DK"/>
          </a:p>
        </p:txBody>
      </p:sp>
      <p:sp>
        <p:nvSpPr>
          <p:cNvPr id="15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cxnSp>
        <p:nvCxnSpPr>
          <p:cNvPr id="21" name="Lige forbindelse 20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1965"/>
            <a:ext cx="816398" cy="3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22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331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 userDrawn="1"/>
        </p:nvSpPr>
        <p:spPr>
          <a:xfrm>
            <a:off x="7812360" y="807554"/>
            <a:ext cx="3528392" cy="3528392"/>
          </a:xfrm>
          <a:prstGeom prst="ellipse">
            <a:avLst/>
          </a:prstGeom>
          <a:solidFill>
            <a:srgbClr val="009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Ellipse 5"/>
          <p:cNvSpPr/>
          <p:nvPr userDrawn="1"/>
        </p:nvSpPr>
        <p:spPr>
          <a:xfrm>
            <a:off x="8084939" y="3620281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ladsholder til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1707654"/>
            <a:ext cx="7309123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/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1965"/>
            <a:ext cx="816398" cy="3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ladsholder til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503236" y="759038"/>
            <a:ext cx="7309123" cy="840606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baseline="0"/>
            </a:lvl1pPr>
          </a:lstStyle>
          <a:p>
            <a:pPr lvl="0"/>
            <a:r>
              <a:rPr lang="da-DK"/>
              <a:t>HEADING</a:t>
            </a:r>
          </a:p>
        </p:txBody>
      </p:sp>
      <p:sp>
        <p:nvSpPr>
          <p:cNvPr id="2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23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693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1707654"/>
            <a:ext cx="7309123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/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1965"/>
            <a:ext cx="816398" cy="3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ladsholder til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503236" y="759038"/>
            <a:ext cx="7309123" cy="840606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baseline="0"/>
            </a:lvl1pPr>
          </a:lstStyle>
          <a:p>
            <a:pPr lvl="0"/>
            <a:r>
              <a:rPr lang="da-DK"/>
              <a:t>HEADING</a:t>
            </a:r>
          </a:p>
        </p:txBody>
      </p:sp>
      <p:sp>
        <p:nvSpPr>
          <p:cNvPr id="2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23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233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/>
          <p:cNvSpPr>
            <a:spLocks noGrp="1"/>
          </p:cNvSpPr>
          <p:nvPr>
            <p:ph type="pic" sz="quarter" idx="12" hasCustomPrompt="1"/>
          </p:nvPr>
        </p:nvSpPr>
        <p:spPr>
          <a:xfrm>
            <a:off x="91192" y="104772"/>
            <a:ext cx="6011864" cy="49244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/>
              <a:t>First, </a:t>
            </a:r>
            <a:r>
              <a:rPr lang="da-DK" err="1"/>
              <a:t>insert</a:t>
            </a:r>
            <a:r>
              <a:rPr lang="da-DK"/>
              <a:t> a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en-US"/>
          </a:p>
        </p:txBody>
      </p:sp>
      <p:pic>
        <p:nvPicPr>
          <p:cNvPr id="6" name="Picture 2" descr="F:\GR\Global Rådgivning - fælles\Kommunikation\Logoer\ENS\Logo filer\ENS_Logo_UK\Png\ENS_NEG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0187"/>
            <a:ext cx="864096" cy="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ladsholder til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9" y="1203598"/>
            <a:ext cx="4608512" cy="1080120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1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THEN, INSERT TEXT</a:t>
            </a:r>
          </a:p>
        </p:txBody>
      </p:sp>
      <p:sp>
        <p:nvSpPr>
          <p:cNvPr id="10" name="Pladsholder til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6444208" y="1203599"/>
            <a:ext cx="2448272" cy="2736304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="0" baseline="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13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0F40D504-47C0-EC41-822C-CEE1A51258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31" y="204788"/>
            <a:ext cx="1038475" cy="44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1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 userDrawn="1"/>
        </p:nvSpPr>
        <p:spPr>
          <a:xfrm>
            <a:off x="0" y="195486"/>
            <a:ext cx="9144000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Pladsholder til tekst 20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Subheading</a:t>
            </a:r>
            <a:endParaRPr lang="da-DK"/>
          </a:p>
        </p:txBody>
      </p:sp>
      <p:sp>
        <p:nvSpPr>
          <p:cNvPr id="19" name="Pladsholder til tekst 22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9" name="Rektangel 8"/>
          <p:cNvSpPr/>
          <p:nvPr userDrawn="1"/>
        </p:nvSpPr>
        <p:spPr>
          <a:xfrm>
            <a:off x="5148065" y="0"/>
            <a:ext cx="3995935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707654"/>
            <a:ext cx="4500810" cy="2736303"/>
          </a:xfrm>
        </p:spPr>
        <p:txBody>
          <a:bodyPr>
            <a:noAutofit/>
          </a:bodyPr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sz="1800" baseline="0"/>
            </a:lvl1pPr>
          </a:lstStyle>
          <a:p>
            <a:pPr lvl="0"/>
            <a:r>
              <a:rPr lang="da-DK" err="1"/>
              <a:t>Bullet</a:t>
            </a:r>
            <a:r>
              <a:rPr lang="da-DK"/>
              <a:t> 1</a:t>
            </a:r>
          </a:p>
          <a:p>
            <a:pPr lvl="0"/>
            <a:r>
              <a:rPr lang="da-DK" err="1"/>
              <a:t>Bullet</a:t>
            </a:r>
            <a:r>
              <a:rPr lang="da-DK"/>
              <a:t> 2</a:t>
            </a:r>
          </a:p>
          <a:p>
            <a:pPr lvl="0"/>
            <a:r>
              <a:rPr lang="da-DK" err="1"/>
              <a:t>Bullet</a:t>
            </a:r>
            <a:r>
              <a:rPr lang="da-DK"/>
              <a:t> 3</a:t>
            </a:r>
          </a:p>
          <a:p>
            <a:pPr lvl="0"/>
            <a:r>
              <a:rPr lang="da-DK"/>
              <a:t>…</a:t>
            </a:r>
          </a:p>
          <a:p>
            <a:pPr lvl="0"/>
            <a:r>
              <a:rPr lang="da-DK"/>
              <a:t>…</a:t>
            </a:r>
          </a:p>
          <a:p>
            <a:pPr lvl="0"/>
            <a:r>
              <a:rPr lang="da-DK"/>
              <a:t>…</a:t>
            </a:r>
          </a:p>
        </p:txBody>
      </p:sp>
      <p:sp>
        <p:nvSpPr>
          <p:cNvPr id="28" name="Pladsholder til indhold 27"/>
          <p:cNvSpPr>
            <a:spLocks noGrp="1"/>
          </p:cNvSpPr>
          <p:nvPr>
            <p:ph sz="quarter" idx="16" hasCustomPrompt="1"/>
          </p:nvPr>
        </p:nvSpPr>
        <p:spPr>
          <a:xfrm>
            <a:off x="5508104" y="627063"/>
            <a:ext cx="3312369" cy="374491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, </a:t>
            </a:r>
            <a:r>
              <a:rPr lang="da-DK" err="1"/>
              <a:t>table</a:t>
            </a:r>
            <a:r>
              <a:rPr lang="da-DK"/>
              <a:t>, </a:t>
            </a:r>
            <a:r>
              <a:rPr lang="da-DK" err="1"/>
              <a:t>graph</a:t>
            </a:r>
            <a:r>
              <a:rPr lang="da-DK"/>
              <a:t> etc.</a:t>
            </a:r>
          </a:p>
        </p:txBody>
      </p:sp>
      <p:cxnSp>
        <p:nvCxnSpPr>
          <p:cNvPr id="31" name="Lige forbindelse 30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1965"/>
            <a:ext cx="816398" cy="3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1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666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gu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 userDrawn="1"/>
        </p:nvSpPr>
        <p:spPr>
          <a:xfrm>
            <a:off x="0" y="195486"/>
            <a:ext cx="9144000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Pladsholder til tekst 20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Subheading</a:t>
            </a:r>
            <a:endParaRPr lang="da-DK"/>
          </a:p>
        </p:txBody>
      </p:sp>
      <p:sp>
        <p:nvSpPr>
          <p:cNvPr id="19" name="Pladsholder til tekst 22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9" name="Rektangel 8"/>
          <p:cNvSpPr/>
          <p:nvPr userDrawn="1"/>
        </p:nvSpPr>
        <p:spPr>
          <a:xfrm>
            <a:off x="6323734" y="0"/>
            <a:ext cx="2820266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707654"/>
            <a:ext cx="4500810" cy="2736303"/>
          </a:xfrm>
        </p:spPr>
        <p:txBody>
          <a:bodyPr>
            <a:noAutofit/>
          </a:bodyPr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sz="1800" baseline="0"/>
            </a:lvl1pPr>
          </a:lstStyle>
          <a:p>
            <a:pPr lvl="0"/>
            <a:r>
              <a:rPr lang="da-DK" err="1"/>
              <a:t>Bullet</a:t>
            </a:r>
            <a:r>
              <a:rPr lang="da-DK"/>
              <a:t> 1</a:t>
            </a:r>
          </a:p>
          <a:p>
            <a:pPr lvl="0"/>
            <a:r>
              <a:rPr lang="da-DK" err="1"/>
              <a:t>Bullet</a:t>
            </a:r>
            <a:r>
              <a:rPr lang="da-DK"/>
              <a:t> 2</a:t>
            </a:r>
          </a:p>
          <a:p>
            <a:pPr lvl="0"/>
            <a:r>
              <a:rPr lang="da-DK" err="1"/>
              <a:t>Bullet</a:t>
            </a:r>
            <a:r>
              <a:rPr lang="da-DK"/>
              <a:t> 3</a:t>
            </a:r>
          </a:p>
          <a:p>
            <a:pPr lvl="0"/>
            <a:r>
              <a:rPr lang="da-DK"/>
              <a:t>…</a:t>
            </a:r>
          </a:p>
          <a:p>
            <a:pPr lvl="0"/>
            <a:r>
              <a:rPr lang="da-DK"/>
              <a:t>…</a:t>
            </a:r>
          </a:p>
          <a:p>
            <a:pPr lvl="0"/>
            <a:r>
              <a:rPr lang="da-DK"/>
              <a:t>…</a:t>
            </a:r>
          </a:p>
        </p:txBody>
      </p:sp>
      <p:sp>
        <p:nvSpPr>
          <p:cNvPr id="28" name="Pladsholder til indhold 27"/>
          <p:cNvSpPr>
            <a:spLocks noGrp="1"/>
          </p:cNvSpPr>
          <p:nvPr>
            <p:ph sz="quarter" idx="16" hasCustomPrompt="1"/>
          </p:nvPr>
        </p:nvSpPr>
        <p:spPr>
          <a:xfrm>
            <a:off x="5508104" y="627063"/>
            <a:ext cx="3312369" cy="374491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, </a:t>
            </a:r>
            <a:r>
              <a:rPr lang="da-DK" err="1"/>
              <a:t>table</a:t>
            </a:r>
            <a:r>
              <a:rPr lang="da-DK"/>
              <a:t>, </a:t>
            </a:r>
            <a:r>
              <a:rPr lang="da-DK" err="1"/>
              <a:t>graph</a:t>
            </a:r>
            <a:r>
              <a:rPr lang="da-DK"/>
              <a:t> etc.</a:t>
            </a:r>
          </a:p>
        </p:txBody>
      </p:sp>
      <p:cxnSp>
        <p:nvCxnSpPr>
          <p:cNvPr id="31" name="Lige forbindelse 30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1965"/>
            <a:ext cx="816398" cy="3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1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79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 af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790BAB8-C306-B54E-B6B2-85D37C961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" y="0"/>
            <a:ext cx="9143999" cy="514350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F0BE81A8-E7BD-B04B-AB89-47CA62EE1F32}"/>
              </a:ext>
            </a:extLst>
          </p:cNvPr>
          <p:cNvSpPr/>
          <p:nvPr userDrawn="1"/>
        </p:nvSpPr>
        <p:spPr>
          <a:xfrm>
            <a:off x="0" y="987574"/>
            <a:ext cx="9157705" cy="347855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88" rIns="91378" bIns="45688" rtlCol="0" anchor="ctr"/>
          <a:lstStyle/>
          <a:p>
            <a:pPr algn="ctr"/>
            <a:endParaRPr lang="da-DK"/>
          </a:p>
        </p:txBody>
      </p:sp>
      <p:sp>
        <p:nvSpPr>
          <p:cNvPr id="15" name="Rektangel 14"/>
          <p:cNvSpPr/>
          <p:nvPr userDrawn="1"/>
        </p:nvSpPr>
        <p:spPr>
          <a:xfrm>
            <a:off x="0" y="195486"/>
            <a:ext cx="914283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a-DK" err="1"/>
              <a:t>Subheading</a:t>
            </a:r>
            <a:endParaRPr lang="da-DK"/>
          </a:p>
        </p:txBody>
      </p:sp>
      <p:sp>
        <p:nvSpPr>
          <p:cNvPr id="17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34" name="Pladsholder til diagram 33"/>
          <p:cNvSpPr>
            <a:spLocks noGrp="1"/>
          </p:cNvSpPr>
          <p:nvPr>
            <p:ph type="chart" sz="quarter" idx="16"/>
          </p:nvPr>
        </p:nvSpPr>
        <p:spPr>
          <a:xfrm>
            <a:off x="539552" y="1131834"/>
            <a:ext cx="3312294" cy="3190032"/>
          </a:xfrm>
        </p:spPr>
        <p:txBody>
          <a:bodyPr/>
          <a:lstStyle/>
          <a:p>
            <a:r>
              <a:rPr lang="da-DK"/>
              <a:t>Klik på ikonet for at tilføje et diagram</a:t>
            </a:r>
          </a:p>
        </p:txBody>
      </p:sp>
      <p:sp>
        <p:nvSpPr>
          <p:cNvPr id="36" name="Pladsholder til diagram 33"/>
          <p:cNvSpPr>
            <a:spLocks noGrp="1"/>
          </p:cNvSpPr>
          <p:nvPr>
            <p:ph type="chart" sz="quarter" idx="17"/>
          </p:nvPr>
        </p:nvSpPr>
        <p:spPr>
          <a:xfrm>
            <a:off x="5292154" y="1131834"/>
            <a:ext cx="3312294" cy="3190032"/>
          </a:xfrm>
        </p:spPr>
        <p:txBody>
          <a:bodyPr/>
          <a:lstStyle/>
          <a:p>
            <a:r>
              <a:rPr lang="da-DK"/>
              <a:t>Klik på ikonet for at tilføje et diagram</a:t>
            </a:r>
          </a:p>
        </p:txBody>
      </p:sp>
      <p:pic>
        <p:nvPicPr>
          <p:cNvPr id="20" name="Picture 2" descr="F:\GR\Global Rådgivning - fælles\Kommunikation\Logoer\ENS\Logo filer\ENS_Logo_UK\Png\ENS_NEG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0187"/>
            <a:ext cx="864096" cy="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E97E12FD-8D0B-4954-BC56-F5DD323C4594}" type="datetime3">
              <a:rPr lang="en-US" smtClean="0"/>
              <a:pPr/>
              <a:t>10 October 2021</a:t>
            </a:fld>
            <a:endParaRPr lang="da-DK"/>
          </a:p>
        </p:txBody>
      </p:sp>
      <p:sp>
        <p:nvSpPr>
          <p:cNvPr id="19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630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 userDrawn="1"/>
        </p:nvGrpSpPr>
        <p:grpSpPr>
          <a:xfrm>
            <a:off x="7130318" y="1496723"/>
            <a:ext cx="1584176" cy="1584176"/>
            <a:chOff x="7397296" y="1496723"/>
            <a:chExt cx="1584176" cy="1584176"/>
          </a:xfrm>
        </p:grpSpPr>
        <p:sp>
          <p:nvSpPr>
            <p:cNvPr id="12" name="Ellipse 11"/>
            <p:cNvSpPr/>
            <p:nvPr/>
          </p:nvSpPr>
          <p:spPr>
            <a:xfrm>
              <a:off x="7397296" y="1496723"/>
              <a:ext cx="1584176" cy="1584176"/>
            </a:xfrm>
            <a:prstGeom prst="ellipse">
              <a:avLst/>
            </a:prstGeom>
            <a:solidFill>
              <a:srgbClr val="FF5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pic>
          <p:nvPicPr>
            <p:cNvPr id="13" name="Picture 2" descr="C:\Users\b047810\Desktop\Aktiv 2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70741" y="1868044"/>
              <a:ext cx="837285" cy="841535"/>
            </a:xfrm>
            <a:prstGeom prst="rect">
              <a:avLst/>
            </a:prstGeom>
            <a:solidFill>
              <a:srgbClr val="FF5252"/>
            </a:solidFill>
          </p:spPr>
        </p:pic>
      </p:grpSp>
      <p:grpSp>
        <p:nvGrpSpPr>
          <p:cNvPr id="14" name="Gruppe 13"/>
          <p:cNvGrpSpPr/>
          <p:nvPr userDrawn="1"/>
        </p:nvGrpSpPr>
        <p:grpSpPr>
          <a:xfrm>
            <a:off x="2661754" y="1496723"/>
            <a:ext cx="1584176" cy="1584176"/>
            <a:chOff x="2627784" y="1275606"/>
            <a:chExt cx="1728192" cy="1728192"/>
          </a:xfrm>
          <a:solidFill>
            <a:srgbClr val="FF5252"/>
          </a:solidFill>
        </p:grpSpPr>
        <p:sp>
          <p:nvSpPr>
            <p:cNvPr id="16" name="Ellipse 15"/>
            <p:cNvSpPr/>
            <p:nvPr/>
          </p:nvSpPr>
          <p:spPr>
            <a:xfrm>
              <a:off x="2627784" y="1275606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pic>
          <p:nvPicPr>
            <p:cNvPr id="17" name="Picture 3" descr="C:\Users\b047810\Desktop\Aktiv 3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32861" y="1703866"/>
              <a:ext cx="918038" cy="913401"/>
            </a:xfrm>
            <a:prstGeom prst="rect">
              <a:avLst/>
            </a:prstGeom>
            <a:grpFill/>
          </p:spPr>
        </p:pic>
      </p:grpSp>
      <p:grpSp>
        <p:nvGrpSpPr>
          <p:cNvPr id="18" name="Gruppe 17"/>
          <p:cNvGrpSpPr/>
          <p:nvPr userDrawn="1"/>
        </p:nvGrpSpPr>
        <p:grpSpPr>
          <a:xfrm>
            <a:off x="433574" y="1496722"/>
            <a:ext cx="1584176" cy="1584176"/>
            <a:chOff x="291148" y="1296471"/>
            <a:chExt cx="1728192" cy="1728192"/>
          </a:xfrm>
          <a:solidFill>
            <a:srgbClr val="FF5252"/>
          </a:solidFill>
        </p:grpSpPr>
        <p:sp>
          <p:nvSpPr>
            <p:cNvPr id="19" name="Ellipse 18"/>
            <p:cNvSpPr/>
            <p:nvPr/>
          </p:nvSpPr>
          <p:spPr>
            <a:xfrm>
              <a:off x="291148" y="1296471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pic>
          <p:nvPicPr>
            <p:cNvPr id="20" name="Picture 4" descr="C:\Users\b047810\Desktop\Aktiv 4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6225" y="1703866"/>
              <a:ext cx="918038" cy="913401"/>
            </a:xfrm>
            <a:prstGeom prst="rect">
              <a:avLst/>
            </a:prstGeom>
            <a:grpFill/>
          </p:spPr>
        </p:pic>
      </p:grpSp>
      <p:grpSp>
        <p:nvGrpSpPr>
          <p:cNvPr id="21" name="Gruppe 20"/>
          <p:cNvGrpSpPr/>
          <p:nvPr userDrawn="1"/>
        </p:nvGrpSpPr>
        <p:grpSpPr>
          <a:xfrm>
            <a:off x="4898070" y="1496723"/>
            <a:ext cx="1584176" cy="1584176"/>
            <a:chOff x="4716016" y="1275606"/>
            <a:chExt cx="1728192" cy="1728192"/>
          </a:xfrm>
          <a:solidFill>
            <a:srgbClr val="FF5252"/>
          </a:solidFill>
        </p:grpSpPr>
        <p:sp>
          <p:nvSpPr>
            <p:cNvPr id="22" name="Ellipse 21"/>
            <p:cNvSpPr/>
            <p:nvPr/>
          </p:nvSpPr>
          <p:spPr>
            <a:xfrm>
              <a:off x="4716016" y="1275606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pic>
          <p:nvPicPr>
            <p:cNvPr id="23" name="Picture 5" descr="C:\Users\b047810\Desktop\Aktiv 1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21093" y="1683002"/>
              <a:ext cx="918038" cy="913401"/>
            </a:xfrm>
            <a:prstGeom prst="rect">
              <a:avLst/>
            </a:prstGeom>
            <a:grpFill/>
          </p:spPr>
        </p:pic>
      </p:grpSp>
      <p:sp>
        <p:nvSpPr>
          <p:cNvPr id="32" name="Rektangel 3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Pladsholder til tekst 20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Subheading</a:t>
            </a:r>
            <a:endParaRPr lang="da-DK"/>
          </a:p>
        </p:txBody>
      </p:sp>
      <p:sp>
        <p:nvSpPr>
          <p:cNvPr id="34" name="Pladsholder til tekst 22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6" name="Pladsholder til tekst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55588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35" name="Pladsholder til tekst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483768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36" name="Pladsholder til tekst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720084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37" name="Pladsholder til tekst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952332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38" name="Pladsholder til tekst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55588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39" name="Pladsholder til tekst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952332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40" name="Pladsholder til tekst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720084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41" name="Pladsholder til tekst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483768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43" name="Pladsholder til billede 42"/>
          <p:cNvSpPr>
            <a:spLocks noGrp="1"/>
          </p:cNvSpPr>
          <p:nvPr>
            <p:ph type="pic" sz="quarter" idx="23" hasCustomPrompt="1"/>
          </p:nvPr>
        </p:nvSpPr>
        <p:spPr>
          <a:xfrm>
            <a:off x="433573" y="1496723"/>
            <a:ext cx="1584139" cy="158461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a-DK"/>
              <a:t>Picture</a:t>
            </a:r>
          </a:p>
        </p:txBody>
      </p:sp>
      <p:sp>
        <p:nvSpPr>
          <p:cNvPr id="45" name="Pladsholder til billede 42"/>
          <p:cNvSpPr>
            <a:spLocks noGrp="1"/>
          </p:cNvSpPr>
          <p:nvPr>
            <p:ph type="pic" sz="quarter" idx="25" hasCustomPrompt="1"/>
          </p:nvPr>
        </p:nvSpPr>
        <p:spPr>
          <a:xfrm>
            <a:off x="7107907" y="1496723"/>
            <a:ext cx="1584139" cy="158461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a-DK"/>
              <a:t>Picture</a:t>
            </a:r>
          </a:p>
        </p:txBody>
      </p:sp>
      <p:sp>
        <p:nvSpPr>
          <p:cNvPr id="46" name="Pladsholder til billede 42"/>
          <p:cNvSpPr>
            <a:spLocks noGrp="1"/>
          </p:cNvSpPr>
          <p:nvPr>
            <p:ph type="pic" sz="quarter" idx="26" hasCustomPrompt="1"/>
          </p:nvPr>
        </p:nvSpPr>
        <p:spPr>
          <a:xfrm>
            <a:off x="4898070" y="1496723"/>
            <a:ext cx="1584139" cy="158461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a-DK"/>
              <a:t>Picture</a:t>
            </a:r>
          </a:p>
        </p:txBody>
      </p:sp>
      <p:sp>
        <p:nvSpPr>
          <p:cNvPr id="47" name="Pladsholder til billede 42"/>
          <p:cNvSpPr>
            <a:spLocks noGrp="1"/>
          </p:cNvSpPr>
          <p:nvPr>
            <p:ph type="pic" sz="quarter" idx="27" hasCustomPrompt="1"/>
          </p:nvPr>
        </p:nvSpPr>
        <p:spPr>
          <a:xfrm>
            <a:off x="2661791" y="1496723"/>
            <a:ext cx="1584139" cy="158461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a-DK"/>
              <a:t>Picture</a:t>
            </a:r>
          </a:p>
        </p:txBody>
      </p:sp>
      <p:cxnSp>
        <p:nvCxnSpPr>
          <p:cNvPr id="50" name="Lige forbindelse 49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1965"/>
            <a:ext cx="816398" cy="3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51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62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1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790BAB8-C306-B54E-B6B2-85D37C961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BE81A8-E7BD-B04B-AB89-47CA62EE1F32}"/>
              </a:ext>
            </a:extLst>
          </p:cNvPr>
          <p:cNvSpPr/>
          <p:nvPr userDrawn="1"/>
        </p:nvSpPr>
        <p:spPr>
          <a:xfrm>
            <a:off x="1" y="867668"/>
            <a:ext cx="9144000" cy="367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6310" y="5692250"/>
            <a:ext cx="2057400" cy="273844"/>
          </a:xfrm>
        </p:spPr>
        <p:txBody>
          <a:bodyPr/>
          <a:lstStyle/>
          <a:p>
            <a:fld id="{8DFF0FD5-2905-EE4C-BEDD-580EE34E5932}" type="datetimeFigureOut">
              <a:rPr lang="da-DK" smtClean="0"/>
              <a:t>10-10-2021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6593" y="5726875"/>
            <a:ext cx="3086100" cy="273844"/>
          </a:xfr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5593" y="5636935"/>
            <a:ext cx="2057400" cy="273844"/>
          </a:xfrm>
        </p:spPr>
        <p:txBody>
          <a:bodyPr/>
          <a:lstStyle/>
          <a:p>
            <a:fld id="{9CD27800-75EE-6B40-AFB6-7B1FACE7221A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598064-E606-A148-8129-FA5E406A9E3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6293" y="1981007"/>
            <a:ext cx="7886700" cy="112514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63518A4-FDDC-7A4E-AC7F-562B0F2B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92" y="867668"/>
            <a:ext cx="7886701" cy="1113340"/>
          </a:xfrm>
        </p:spPr>
        <p:txBody>
          <a:bodyPr anchor="ctr">
            <a:normAutofit/>
          </a:bodyPr>
          <a:lstStyle>
            <a:lvl1pPr algn="ctr">
              <a:defRPr sz="2000">
                <a:solidFill>
                  <a:srgbClr val="00A7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4499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1162" y="-9922"/>
            <a:ext cx="9142838" cy="515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69" tIns="40934" rIns="81869" bIns="40934" rtlCol="0" anchor="ctr"/>
          <a:lstStyle/>
          <a:p>
            <a:pPr algn="ctr"/>
            <a:endParaRPr lang="da-DK">
              <a:solidFill>
                <a:schemeClr val="bg1"/>
              </a:solidFill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0" y="195486"/>
            <a:ext cx="914283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2" name="Lige forbindelse 21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dsholder til tekst 20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a-DK" err="1"/>
              <a:t>Subheading</a:t>
            </a:r>
            <a:endParaRPr lang="da-DK"/>
          </a:p>
        </p:txBody>
      </p:sp>
      <p:sp>
        <p:nvSpPr>
          <p:cNvPr id="24" name="Pladsholder til tekst 22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12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3692" y="1491629"/>
            <a:ext cx="6358668" cy="223224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”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quote</a:t>
            </a:r>
            <a:r>
              <a:rPr lang="da-DK"/>
              <a:t>”</a:t>
            </a:r>
          </a:p>
        </p:txBody>
      </p:sp>
      <p:pic>
        <p:nvPicPr>
          <p:cNvPr id="13" name="Picture 2" descr="F:\GR\Global Rådgivning - fælles\Kommunikation\Logoer\ENS\Logo filer\ENS_Logo_UK\Png\ENS_NEG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0187"/>
            <a:ext cx="864096" cy="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E97E12FD-8D0B-4954-BC56-F5DD323C4594}" type="datetime3">
              <a:rPr lang="en-US" smtClean="0"/>
              <a:pPr/>
              <a:t>10 October 2021</a:t>
            </a:fld>
            <a:endParaRPr lang="da-DK"/>
          </a:p>
        </p:txBody>
      </p:sp>
      <p:sp>
        <p:nvSpPr>
          <p:cNvPr id="15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4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67544" y="819252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474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162" y="-9922"/>
            <a:ext cx="9142838" cy="515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69" tIns="40934" rIns="81869" bIns="40934" rtlCol="0" anchor="ctr"/>
          <a:lstStyle/>
          <a:p>
            <a:pPr algn="ctr"/>
            <a:endParaRPr lang="da-DK">
              <a:solidFill>
                <a:schemeClr val="bg1"/>
              </a:solidFill>
            </a:endParaRPr>
          </a:p>
        </p:txBody>
      </p:sp>
      <p:sp>
        <p:nvSpPr>
          <p:cNvPr id="6" name="Pladsholder til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453692" y="1275605"/>
            <a:ext cx="6358668" cy="223224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quote</a:t>
            </a:r>
            <a:endParaRPr lang="da-DK"/>
          </a:p>
        </p:txBody>
      </p:sp>
      <p:sp>
        <p:nvSpPr>
          <p:cNvPr id="7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67544" y="603228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F:\GR\Global Rådgivning - fælles\Kommunikation\Logoer\ENS\Logo filer\ENS_Logo_UK\Png\ENS_NEG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0187"/>
            <a:ext cx="864096" cy="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E97E12FD-8D0B-4954-BC56-F5DD323C4594}" type="datetime3">
              <a:rPr lang="en-US" smtClean="0"/>
              <a:pPr/>
              <a:t>10 October 2021</a:t>
            </a:fld>
            <a:endParaRPr lang="da-DK"/>
          </a:p>
        </p:txBody>
      </p:sp>
      <p:sp>
        <p:nvSpPr>
          <p:cNvPr id="13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878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162" y="-9922"/>
            <a:ext cx="9142838" cy="515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69" tIns="40934" rIns="81869" bIns="40934" rtlCol="0" anchor="ctr"/>
          <a:lstStyle/>
          <a:p>
            <a:pPr algn="ctr"/>
            <a:endParaRPr lang="da-DK">
              <a:solidFill>
                <a:schemeClr val="bg1"/>
              </a:solidFill>
            </a:endParaRPr>
          </a:p>
        </p:txBody>
      </p:sp>
      <p:sp>
        <p:nvSpPr>
          <p:cNvPr id="7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67544" y="603228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1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E97E12FD-8D0B-4954-BC56-F5DD323C4594}" type="datetime3">
              <a:rPr lang="en-US" smtClean="0"/>
              <a:pPr/>
              <a:t>10 October 2021</a:t>
            </a:fld>
            <a:endParaRPr lang="da-DK"/>
          </a:p>
        </p:txBody>
      </p:sp>
      <p:sp>
        <p:nvSpPr>
          <p:cNvPr id="13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tekst 18">
            <a:extLst>
              <a:ext uri="{FF2B5EF4-FFF2-40B4-BE49-F238E27FC236}">
                <a16:creationId xmlns:a16="http://schemas.microsoft.com/office/drawing/2014/main" id="{C7229117-AD30-7343-8DE1-661BF15C90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4208" y="1203599"/>
            <a:ext cx="2448272" cy="2736304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A932DDB6-FD8E-F34F-B073-B3745CEA84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087" y="242668"/>
            <a:ext cx="1072019" cy="46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047810\Desktop\Billeder til PP\Samarbejds2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104" y="144801"/>
            <a:ext cx="8836383" cy="485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/>
          <p:cNvSpPr/>
          <p:nvPr userDrawn="1"/>
        </p:nvSpPr>
        <p:spPr>
          <a:xfrm>
            <a:off x="1763688" y="2184410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3851920" y="1276350"/>
            <a:ext cx="5292080" cy="3024188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i="1" baseline="0">
                <a:solidFill>
                  <a:srgbClr val="0097A7"/>
                </a:solidFill>
              </a:defRPr>
            </a:lvl1pPr>
          </a:lstStyle>
          <a:p>
            <a:pPr lvl="0"/>
            <a:r>
              <a:rPr lang="da-DK"/>
              <a:t>”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en-US" noProof="0"/>
              <a:t>quote</a:t>
            </a:r>
            <a:r>
              <a:rPr lang="da-DK"/>
              <a:t>”</a:t>
            </a:r>
          </a:p>
        </p:txBody>
      </p:sp>
      <p:sp>
        <p:nvSpPr>
          <p:cNvPr id="11" name="Ellipse 10"/>
          <p:cNvSpPr/>
          <p:nvPr userDrawn="1"/>
        </p:nvSpPr>
        <p:spPr>
          <a:xfrm>
            <a:off x="2987824" y="2715766"/>
            <a:ext cx="1254298" cy="125429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 descr="F:\GR\Global Rådgivning - fælles\Kommunikation\Logoer\ENS\Logo filer\ENS_Logo_UK\Png\ENS_NEG_UK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0187"/>
            <a:ext cx="864096" cy="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067944" y="1318136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084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521505" y="1730795"/>
            <a:ext cx="5058607" cy="1525826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quote</a:t>
            </a:r>
            <a:endParaRPr lang="da-DK"/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521505" y="3423778"/>
            <a:ext cx="5058607" cy="37210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1100" b="0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source</a:t>
            </a:r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3"/>
          </p:nvPr>
        </p:nvSpPr>
        <p:spPr>
          <a:xfrm>
            <a:off x="5651501" y="104774"/>
            <a:ext cx="3384550" cy="4932363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17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18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933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" r="1072"/>
          <a:stretch/>
        </p:blipFill>
        <p:spPr bwMode="auto">
          <a:xfrm>
            <a:off x="128105" y="144801"/>
            <a:ext cx="8887789" cy="48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e 6"/>
          <p:cNvSpPr/>
          <p:nvPr userDrawn="1"/>
        </p:nvSpPr>
        <p:spPr>
          <a:xfrm>
            <a:off x="5635960" y="1563638"/>
            <a:ext cx="2848000" cy="28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Ellipse 7"/>
          <p:cNvSpPr/>
          <p:nvPr userDrawn="1"/>
        </p:nvSpPr>
        <p:spPr>
          <a:xfrm>
            <a:off x="4932040" y="800896"/>
            <a:ext cx="1661266" cy="1661266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llipse 8"/>
          <p:cNvSpPr/>
          <p:nvPr userDrawn="1"/>
        </p:nvSpPr>
        <p:spPr>
          <a:xfrm>
            <a:off x="3347864" y="3405906"/>
            <a:ext cx="606226" cy="606226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619800" y="178810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Thanks</a:t>
            </a:r>
            <a:endParaRPr lang="da-DK"/>
          </a:p>
        </p:txBody>
      </p:sp>
      <p:pic>
        <p:nvPicPr>
          <p:cNvPr id="11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4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047810\Desktop\Billeder til PP\DSC_0460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105" y="144801"/>
            <a:ext cx="8887789" cy="4853897"/>
          </a:xfrm>
          <a:prstGeom prst="rect">
            <a:avLst/>
          </a:prstGeom>
          <a:noFill/>
          <a:ln w="190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/>
          <p:cNvSpPr/>
          <p:nvPr userDrawn="1"/>
        </p:nvSpPr>
        <p:spPr>
          <a:xfrm>
            <a:off x="3347864" y="3405906"/>
            <a:ext cx="606226" cy="606226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llipse 14"/>
          <p:cNvSpPr/>
          <p:nvPr userDrawn="1"/>
        </p:nvSpPr>
        <p:spPr>
          <a:xfrm>
            <a:off x="5635960" y="1563638"/>
            <a:ext cx="2848000" cy="28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6" name="Ellipse 15"/>
          <p:cNvSpPr/>
          <p:nvPr userDrawn="1"/>
        </p:nvSpPr>
        <p:spPr>
          <a:xfrm>
            <a:off x="4932040" y="800896"/>
            <a:ext cx="1661266" cy="1661266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619800" y="178810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Thanks</a:t>
            </a:r>
            <a:endParaRPr lang="da-DK"/>
          </a:p>
        </p:txBody>
      </p:sp>
      <p:pic>
        <p:nvPicPr>
          <p:cNvPr id="8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98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7613" y="144801"/>
            <a:ext cx="8887789" cy="48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llipse 8"/>
          <p:cNvSpPr/>
          <p:nvPr userDrawn="1"/>
        </p:nvSpPr>
        <p:spPr>
          <a:xfrm>
            <a:off x="3347864" y="3405906"/>
            <a:ext cx="606226" cy="606226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Ellipse 9"/>
          <p:cNvSpPr/>
          <p:nvPr userDrawn="1"/>
        </p:nvSpPr>
        <p:spPr>
          <a:xfrm>
            <a:off x="5635960" y="1563638"/>
            <a:ext cx="2848000" cy="28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1" name="Ellipse 10"/>
          <p:cNvSpPr/>
          <p:nvPr userDrawn="1"/>
        </p:nvSpPr>
        <p:spPr>
          <a:xfrm>
            <a:off x="4932040" y="800896"/>
            <a:ext cx="1661266" cy="1661266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619800" y="178810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Thanks</a:t>
            </a:r>
            <a:endParaRPr lang="da-DK"/>
          </a:p>
        </p:txBody>
      </p:sp>
      <p:pic>
        <p:nvPicPr>
          <p:cNvPr id="8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82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0" t="5026" r="10190" b="10136"/>
          <a:stretch/>
        </p:blipFill>
        <p:spPr>
          <a:xfrm flipH="1">
            <a:off x="123414" y="141480"/>
            <a:ext cx="8892479" cy="4857218"/>
          </a:xfrm>
          <a:prstGeom prst="rect">
            <a:avLst/>
          </a:prstGeom>
        </p:spPr>
      </p:pic>
      <p:sp>
        <p:nvSpPr>
          <p:cNvPr id="6" name="Ellipse 5"/>
          <p:cNvSpPr/>
          <p:nvPr userDrawn="1"/>
        </p:nvSpPr>
        <p:spPr>
          <a:xfrm>
            <a:off x="2107583" y="699542"/>
            <a:ext cx="1537090" cy="153709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/>
          <p:cNvSpPr/>
          <p:nvPr userDrawn="1"/>
        </p:nvSpPr>
        <p:spPr>
          <a:xfrm>
            <a:off x="1096985" y="2130339"/>
            <a:ext cx="799486" cy="7994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9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Thanks</a:t>
            </a:r>
            <a:endParaRPr lang="da-DK"/>
          </a:p>
        </p:txBody>
      </p:sp>
      <p:pic>
        <p:nvPicPr>
          <p:cNvPr id="10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7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13" y="123478"/>
            <a:ext cx="8892480" cy="4875220"/>
          </a:xfrm>
          <a:prstGeom prst="rect">
            <a:avLst/>
          </a:prstGeom>
        </p:spPr>
      </p:pic>
      <p:sp>
        <p:nvSpPr>
          <p:cNvPr id="8" name="Ellipse 7"/>
          <p:cNvSpPr/>
          <p:nvPr userDrawn="1"/>
        </p:nvSpPr>
        <p:spPr>
          <a:xfrm>
            <a:off x="5419920" y="1338998"/>
            <a:ext cx="3100029" cy="3100029"/>
          </a:xfrm>
          <a:prstGeom prst="ellipse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9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529774" y="1689481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err="1"/>
              <a:t>Thanks</a:t>
            </a:r>
            <a:endParaRPr lang="da-DK"/>
          </a:p>
        </p:txBody>
      </p:sp>
      <p:sp>
        <p:nvSpPr>
          <p:cNvPr id="10" name="Ellipse 9"/>
          <p:cNvSpPr/>
          <p:nvPr userDrawn="1"/>
        </p:nvSpPr>
        <p:spPr>
          <a:xfrm>
            <a:off x="3203848" y="2420960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1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/>
          <p:cNvSpPr/>
          <p:nvPr userDrawn="1"/>
        </p:nvSpPr>
        <p:spPr>
          <a:xfrm>
            <a:off x="4932040" y="1203598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14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1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10EA193-995C-F643-873E-66D06B0FA6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BE81A8-E7BD-B04B-AB89-47CA62EE1F32}"/>
              </a:ext>
            </a:extLst>
          </p:cNvPr>
          <p:cNvSpPr/>
          <p:nvPr userDrawn="1"/>
        </p:nvSpPr>
        <p:spPr>
          <a:xfrm>
            <a:off x="1" y="867668"/>
            <a:ext cx="9144000" cy="367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6310" y="5692250"/>
            <a:ext cx="2057400" cy="273844"/>
          </a:xfrm>
        </p:spPr>
        <p:txBody>
          <a:bodyPr/>
          <a:lstStyle/>
          <a:p>
            <a:fld id="{8DFF0FD5-2905-EE4C-BEDD-580EE34E5932}" type="datetimeFigureOut">
              <a:rPr lang="da-DK" smtClean="0"/>
              <a:t>10-10-2021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6593" y="5726875"/>
            <a:ext cx="3086100" cy="273844"/>
          </a:xfr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5593" y="5636935"/>
            <a:ext cx="2057400" cy="273844"/>
          </a:xfrm>
        </p:spPr>
        <p:txBody>
          <a:bodyPr/>
          <a:lstStyle/>
          <a:p>
            <a:fld id="{9CD27800-75EE-6B40-AFB6-7B1FACE7221A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598064-E606-A148-8129-FA5E406A9E3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6293" y="1981007"/>
            <a:ext cx="7886700" cy="112514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63518A4-FDDC-7A4E-AC7F-562B0F2B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92" y="867668"/>
            <a:ext cx="7886701" cy="1113340"/>
          </a:xfrm>
        </p:spPr>
        <p:txBody>
          <a:bodyPr anchor="ctr">
            <a:normAutofit/>
          </a:bodyPr>
          <a:lstStyle>
            <a:lvl1pPr algn="ctr">
              <a:defRPr sz="2000">
                <a:solidFill>
                  <a:srgbClr val="00A7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53473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 userDrawn="1"/>
        </p:nvSpPr>
        <p:spPr>
          <a:xfrm>
            <a:off x="5292080" y="-596602"/>
            <a:ext cx="5308316" cy="5308316"/>
          </a:xfrm>
          <a:prstGeom prst="ellipse">
            <a:avLst/>
          </a:prstGeom>
          <a:blipFill dpi="0" rotWithShape="1">
            <a:blip r:embed="rId2" cstate="email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/>
          <p:cNvSpPr/>
          <p:nvPr userDrawn="1"/>
        </p:nvSpPr>
        <p:spPr>
          <a:xfrm>
            <a:off x="4393553" y="2971861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/>
          <p:cNvSpPr/>
          <p:nvPr userDrawn="1"/>
        </p:nvSpPr>
        <p:spPr>
          <a:xfrm>
            <a:off x="5266687" y="411060"/>
            <a:ext cx="1105986" cy="11059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/>
          <p:cNvSpPr/>
          <p:nvPr userDrawn="1"/>
        </p:nvSpPr>
        <p:spPr>
          <a:xfrm>
            <a:off x="5266687" y="3503217"/>
            <a:ext cx="1512168" cy="1512168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959766" y="2180705"/>
            <a:ext cx="3965143" cy="1471165"/>
          </a:xfrm>
        </p:spPr>
        <p:txBody>
          <a:bodyPr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da-DK" err="1"/>
              <a:t>Thanks</a:t>
            </a:r>
            <a:endParaRPr lang="da-DK"/>
          </a:p>
        </p:txBody>
      </p:sp>
      <p:pic>
        <p:nvPicPr>
          <p:cNvPr id="10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70" y="440118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" r="1072"/>
          <a:stretch/>
        </p:blipFill>
        <p:spPr bwMode="auto">
          <a:xfrm>
            <a:off x="128105" y="144801"/>
            <a:ext cx="8887789" cy="48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Ellipse 14"/>
          <p:cNvSpPr/>
          <p:nvPr userDrawn="1"/>
        </p:nvSpPr>
        <p:spPr>
          <a:xfrm>
            <a:off x="7308304" y="3765915"/>
            <a:ext cx="711696" cy="711696"/>
          </a:xfrm>
          <a:prstGeom prst="ellipse">
            <a:avLst/>
          </a:prstGeom>
          <a:solidFill>
            <a:schemeClr val="accent3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Ellipse 16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8" name="Ellipse 17"/>
          <p:cNvSpPr/>
          <p:nvPr userDrawn="1"/>
        </p:nvSpPr>
        <p:spPr>
          <a:xfrm>
            <a:off x="5344503" y="695347"/>
            <a:ext cx="1512168" cy="1512168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Title of </a:t>
            </a:r>
            <a:r>
              <a:rPr lang="da-DK" err="1"/>
              <a:t>presentation</a:t>
            </a:r>
            <a:endParaRPr lang="da-DK"/>
          </a:p>
        </p:txBody>
      </p:sp>
      <p:pic>
        <p:nvPicPr>
          <p:cNvPr id="1027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53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047810\Desktop\Billeder til PP\DSC_0460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105" y="144801"/>
            <a:ext cx="8887789" cy="4853897"/>
          </a:xfrm>
          <a:prstGeom prst="rect">
            <a:avLst/>
          </a:prstGeom>
          <a:noFill/>
          <a:ln w="190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/>
          <p:cNvSpPr/>
          <p:nvPr userDrawn="1"/>
        </p:nvSpPr>
        <p:spPr>
          <a:xfrm>
            <a:off x="2107583" y="699542"/>
            <a:ext cx="1537090" cy="153709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Ellipse 11"/>
          <p:cNvSpPr/>
          <p:nvPr userDrawn="1"/>
        </p:nvSpPr>
        <p:spPr>
          <a:xfrm>
            <a:off x="1096985" y="2130339"/>
            <a:ext cx="799486" cy="7994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Title of </a:t>
            </a:r>
            <a:r>
              <a:rPr lang="da-DK" err="1"/>
              <a:t>presentation</a:t>
            </a:r>
            <a:endParaRPr lang="da-DK"/>
          </a:p>
        </p:txBody>
      </p:sp>
      <p:pic>
        <p:nvPicPr>
          <p:cNvPr id="14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1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7613" y="144801"/>
            <a:ext cx="8887789" cy="48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e 5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7" name="Ellipse 6"/>
          <p:cNvSpPr/>
          <p:nvPr userDrawn="1"/>
        </p:nvSpPr>
        <p:spPr>
          <a:xfrm>
            <a:off x="5344503" y="695347"/>
            <a:ext cx="1512168" cy="1512168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llipse 8"/>
          <p:cNvSpPr/>
          <p:nvPr userDrawn="1"/>
        </p:nvSpPr>
        <p:spPr>
          <a:xfrm>
            <a:off x="7308304" y="3765915"/>
            <a:ext cx="711696" cy="711696"/>
          </a:xfrm>
          <a:prstGeom prst="ellipse">
            <a:avLst/>
          </a:prstGeom>
          <a:solidFill>
            <a:schemeClr val="accent3"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Title of </a:t>
            </a:r>
            <a:r>
              <a:rPr lang="da-DK" err="1"/>
              <a:t>presentation</a:t>
            </a:r>
            <a:endParaRPr lang="da-DK"/>
          </a:p>
        </p:txBody>
      </p:sp>
      <p:pic>
        <p:nvPicPr>
          <p:cNvPr id="10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70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0" t="5026" r="10190" b="10136"/>
          <a:stretch/>
        </p:blipFill>
        <p:spPr>
          <a:xfrm flipH="1">
            <a:off x="123414" y="141480"/>
            <a:ext cx="8892479" cy="4857218"/>
          </a:xfrm>
          <a:prstGeom prst="rect">
            <a:avLst/>
          </a:prstGeom>
        </p:spPr>
      </p:pic>
      <p:sp>
        <p:nvSpPr>
          <p:cNvPr id="8" name="Ellipse 7"/>
          <p:cNvSpPr/>
          <p:nvPr userDrawn="1"/>
        </p:nvSpPr>
        <p:spPr>
          <a:xfrm>
            <a:off x="2107583" y="699542"/>
            <a:ext cx="1537090" cy="153709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/>
          <p:cNvSpPr/>
          <p:nvPr userDrawn="1"/>
        </p:nvSpPr>
        <p:spPr>
          <a:xfrm>
            <a:off x="1096985" y="2130339"/>
            <a:ext cx="799486" cy="7994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Ellipse 9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1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Title of </a:t>
            </a:r>
            <a:r>
              <a:rPr lang="da-DK" err="1"/>
              <a:t>presentation</a:t>
            </a:r>
            <a:endParaRPr lang="da-DK"/>
          </a:p>
        </p:txBody>
      </p:sp>
      <p:pic>
        <p:nvPicPr>
          <p:cNvPr id="12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0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13" y="123478"/>
            <a:ext cx="8892480" cy="487522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0C9DF1DD-030C-6B45-B3BA-EFD356004659}"/>
              </a:ext>
            </a:extLst>
          </p:cNvPr>
          <p:cNvSpPr/>
          <p:nvPr userDrawn="1"/>
        </p:nvSpPr>
        <p:spPr>
          <a:xfrm>
            <a:off x="123413" y="123823"/>
            <a:ext cx="8892478" cy="4874873"/>
          </a:xfrm>
          <a:prstGeom prst="rect">
            <a:avLst/>
          </a:prstGeom>
          <a:solidFill>
            <a:srgbClr val="00206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Title of </a:t>
            </a:r>
            <a:r>
              <a:rPr lang="da-DK" err="1"/>
              <a:t>presentation</a:t>
            </a:r>
            <a:endParaRPr lang="da-DK"/>
          </a:p>
        </p:txBody>
      </p:sp>
      <p:sp>
        <p:nvSpPr>
          <p:cNvPr id="9" name="Ellipse 8"/>
          <p:cNvSpPr/>
          <p:nvPr userDrawn="1"/>
        </p:nvSpPr>
        <p:spPr>
          <a:xfrm>
            <a:off x="1187624" y="2081802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3" name="Ellipse 12"/>
          <p:cNvSpPr/>
          <p:nvPr userDrawn="1"/>
        </p:nvSpPr>
        <p:spPr>
          <a:xfrm>
            <a:off x="2549851" y="886334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FEDBD9FB-DB24-C24A-BA30-457AE72A53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087" y="242668"/>
            <a:ext cx="1072019" cy="46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4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billede 17"/>
          <p:cNvSpPr>
            <a:spLocks noGrp="1"/>
          </p:cNvSpPr>
          <p:nvPr>
            <p:ph type="pic" sz="quarter" idx="11" hasCustomPrompt="1"/>
          </p:nvPr>
        </p:nvSpPr>
        <p:spPr>
          <a:xfrm>
            <a:off x="123413" y="123824"/>
            <a:ext cx="8892479" cy="487487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en-US"/>
          </a:p>
        </p:txBody>
      </p:sp>
      <p:sp>
        <p:nvSpPr>
          <p:cNvPr id="14" name="Ellipse 13"/>
          <p:cNvSpPr/>
          <p:nvPr userDrawn="1"/>
        </p:nvSpPr>
        <p:spPr>
          <a:xfrm>
            <a:off x="1187624" y="2081802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1" name="Ellipse 20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2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Title of </a:t>
            </a:r>
            <a:r>
              <a:rPr lang="da-DK" err="1"/>
              <a:t>presentation</a:t>
            </a:r>
            <a:endParaRPr lang="da-DK"/>
          </a:p>
        </p:txBody>
      </p:sp>
      <p:sp>
        <p:nvSpPr>
          <p:cNvPr id="16" name="Ellipse 15"/>
          <p:cNvSpPr/>
          <p:nvPr userDrawn="1"/>
        </p:nvSpPr>
        <p:spPr>
          <a:xfrm>
            <a:off x="2549851" y="886334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5676031-D34D-6540-AD05-6F4ADDADA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350" y="214958"/>
            <a:ext cx="1239884" cy="53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2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">
          <p15:clr>
            <a:srgbClr val="FBAE40"/>
          </p15:clr>
        </p15:guide>
        <p15:guide id="2" pos="74">
          <p15:clr>
            <a:srgbClr val="FBAE40"/>
          </p15:clr>
        </p15:guide>
        <p15:guide id="3" orient="horz" pos="315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 userDrawn="1"/>
        </p:nvSpPr>
        <p:spPr>
          <a:xfrm>
            <a:off x="5292080" y="-596602"/>
            <a:ext cx="5308316" cy="5308316"/>
          </a:xfrm>
          <a:prstGeom prst="ellipse">
            <a:avLst/>
          </a:prstGeom>
          <a:blipFill dpi="0" rotWithShape="1">
            <a:blip r:embed="rId2" cstate="email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/>
          <p:cNvSpPr/>
          <p:nvPr userDrawn="1"/>
        </p:nvSpPr>
        <p:spPr>
          <a:xfrm>
            <a:off x="4393553" y="2971861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/>
          <p:cNvSpPr/>
          <p:nvPr userDrawn="1"/>
        </p:nvSpPr>
        <p:spPr>
          <a:xfrm>
            <a:off x="5266687" y="411060"/>
            <a:ext cx="1105986" cy="11059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Ellipse 9"/>
          <p:cNvSpPr/>
          <p:nvPr userDrawn="1"/>
        </p:nvSpPr>
        <p:spPr>
          <a:xfrm>
            <a:off x="5266687" y="3503217"/>
            <a:ext cx="1512168" cy="1512168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467544" y="1783328"/>
            <a:ext cx="5016500" cy="1258461"/>
          </a:xfrm>
        </p:spPr>
        <p:txBody>
          <a:bodyPr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noProof="0"/>
              <a:t>Title of presentation</a:t>
            </a:r>
          </a:p>
        </p:txBody>
      </p:sp>
      <p:pic>
        <p:nvPicPr>
          <p:cNvPr id="11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70" y="440118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ladsholder til tekst 15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3041789"/>
            <a:ext cx="5016500" cy="118614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noProof="0"/>
              <a:t>Subtitle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9371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 userDrawn="1"/>
        </p:nvSpPr>
        <p:spPr>
          <a:xfrm>
            <a:off x="8084939" y="3620281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7" y="1707654"/>
            <a:ext cx="5220891" cy="2736303"/>
          </a:xfrm>
        </p:spPr>
        <p:txBody>
          <a:bodyPr>
            <a:noAutofit/>
          </a:bodyPr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sz="1800" baseline="0"/>
            </a:lvl1pPr>
          </a:lstStyle>
          <a:p>
            <a:pPr lvl="0"/>
            <a:r>
              <a:rPr lang="da-DK" err="1"/>
              <a:t>Bullet</a:t>
            </a:r>
            <a:r>
              <a:rPr lang="da-DK"/>
              <a:t> 1</a:t>
            </a:r>
          </a:p>
          <a:p>
            <a:pPr lvl="0"/>
            <a:r>
              <a:rPr lang="da-DK" err="1"/>
              <a:t>Bullet</a:t>
            </a:r>
            <a:r>
              <a:rPr lang="da-DK"/>
              <a:t> 2</a:t>
            </a:r>
          </a:p>
          <a:p>
            <a:pPr lvl="0"/>
            <a:r>
              <a:rPr lang="da-DK" err="1"/>
              <a:t>Bullet</a:t>
            </a:r>
            <a:r>
              <a:rPr lang="da-DK"/>
              <a:t> 3</a:t>
            </a:r>
          </a:p>
          <a:p>
            <a:pPr lvl="0"/>
            <a:r>
              <a:rPr lang="da-DK"/>
              <a:t>…</a:t>
            </a:r>
          </a:p>
          <a:p>
            <a:pPr lvl="0"/>
            <a:r>
              <a:rPr lang="da-DK"/>
              <a:t>…</a:t>
            </a:r>
          </a:p>
          <a:p>
            <a:pPr lvl="0"/>
            <a:r>
              <a:rPr lang="da-DK"/>
              <a:t>…</a:t>
            </a:r>
          </a:p>
        </p:txBody>
      </p:sp>
      <p:sp>
        <p:nvSpPr>
          <p:cNvPr id="21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Subheading</a:t>
            </a:r>
            <a:endParaRPr lang="da-DK"/>
          </a:p>
        </p:txBody>
      </p:sp>
      <p:sp>
        <p:nvSpPr>
          <p:cNvPr id="23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16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17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5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1965"/>
            <a:ext cx="816398" cy="3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7DF0EEA2-38E8-1541-8238-3459F9DD2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135" y="0"/>
            <a:ext cx="33553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7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/>
          <p:cNvSpPr/>
          <p:nvPr userDrawn="1"/>
        </p:nvSpPr>
        <p:spPr>
          <a:xfrm>
            <a:off x="7812360" y="807554"/>
            <a:ext cx="3528392" cy="3528392"/>
          </a:xfrm>
          <a:prstGeom prst="ellipse">
            <a:avLst/>
          </a:prstGeom>
          <a:solidFill>
            <a:srgbClr val="009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Ellipse 10"/>
          <p:cNvSpPr/>
          <p:nvPr userDrawn="1"/>
        </p:nvSpPr>
        <p:spPr>
          <a:xfrm>
            <a:off x="8084939" y="3620281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7" y="1707654"/>
            <a:ext cx="7309123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/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14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Subheading</a:t>
            </a:r>
            <a:endParaRPr lang="da-DK"/>
          </a:p>
        </p:txBody>
      </p:sp>
      <p:sp>
        <p:nvSpPr>
          <p:cNvPr id="15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cxnSp>
        <p:nvCxnSpPr>
          <p:cNvPr id="21" name="Lige forbindelse 20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1965"/>
            <a:ext cx="816398" cy="3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22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05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1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83DFD929-BCEB-CE40-9109-437E01385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BE81A8-E7BD-B04B-AB89-47CA62EE1F32}"/>
              </a:ext>
            </a:extLst>
          </p:cNvPr>
          <p:cNvSpPr/>
          <p:nvPr userDrawn="1"/>
        </p:nvSpPr>
        <p:spPr>
          <a:xfrm>
            <a:off x="1" y="867668"/>
            <a:ext cx="9144000" cy="367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6310" y="5692250"/>
            <a:ext cx="2057400" cy="273844"/>
          </a:xfrm>
        </p:spPr>
        <p:txBody>
          <a:bodyPr/>
          <a:lstStyle/>
          <a:p>
            <a:fld id="{8DFF0FD5-2905-EE4C-BEDD-580EE34E5932}" type="datetimeFigureOut">
              <a:rPr lang="da-DK" smtClean="0"/>
              <a:t>10-10-2021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6593" y="5726875"/>
            <a:ext cx="3086100" cy="273844"/>
          </a:xfr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5593" y="5636935"/>
            <a:ext cx="2057400" cy="273844"/>
          </a:xfrm>
        </p:spPr>
        <p:txBody>
          <a:bodyPr/>
          <a:lstStyle/>
          <a:p>
            <a:fld id="{9CD27800-75EE-6B40-AFB6-7B1FACE7221A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598064-E606-A148-8129-FA5E406A9E3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6293" y="1981007"/>
            <a:ext cx="7886700" cy="112514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63518A4-FDDC-7A4E-AC7F-562B0F2B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92" y="867668"/>
            <a:ext cx="7886701" cy="1113340"/>
          </a:xfrm>
        </p:spPr>
        <p:txBody>
          <a:bodyPr anchor="ctr">
            <a:normAutofit/>
          </a:bodyPr>
          <a:lstStyle>
            <a:lvl1pPr algn="ctr">
              <a:defRPr sz="2000">
                <a:solidFill>
                  <a:srgbClr val="00A7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15233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 userDrawn="1"/>
        </p:nvSpPr>
        <p:spPr>
          <a:xfrm>
            <a:off x="7812360" y="807554"/>
            <a:ext cx="3528392" cy="3528392"/>
          </a:xfrm>
          <a:prstGeom prst="ellipse">
            <a:avLst/>
          </a:prstGeom>
          <a:solidFill>
            <a:srgbClr val="009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Ellipse 5"/>
          <p:cNvSpPr/>
          <p:nvPr userDrawn="1"/>
        </p:nvSpPr>
        <p:spPr>
          <a:xfrm>
            <a:off x="8084939" y="3620281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ladsholder til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1707654"/>
            <a:ext cx="7309123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/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1965"/>
            <a:ext cx="816398" cy="3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ladsholder til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503236" y="759038"/>
            <a:ext cx="7309123" cy="840606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baseline="0"/>
            </a:lvl1pPr>
          </a:lstStyle>
          <a:p>
            <a:pPr lvl="0"/>
            <a:r>
              <a:rPr lang="da-DK"/>
              <a:t>HEADING</a:t>
            </a:r>
          </a:p>
        </p:txBody>
      </p:sp>
      <p:sp>
        <p:nvSpPr>
          <p:cNvPr id="2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23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949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8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1707654"/>
            <a:ext cx="7309123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/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1965"/>
            <a:ext cx="816398" cy="3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ladsholder til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503236" y="759038"/>
            <a:ext cx="7309123" cy="840606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baseline="0"/>
            </a:lvl1pPr>
          </a:lstStyle>
          <a:p>
            <a:pPr lvl="0"/>
            <a:r>
              <a:rPr lang="da-DK"/>
              <a:t>HEADING</a:t>
            </a:r>
          </a:p>
        </p:txBody>
      </p:sp>
      <p:sp>
        <p:nvSpPr>
          <p:cNvPr id="2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23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140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/>
          <p:cNvSpPr>
            <a:spLocks noGrp="1"/>
          </p:cNvSpPr>
          <p:nvPr>
            <p:ph type="pic" sz="quarter" idx="12" hasCustomPrompt="1"/>
          </p:nvPr>
        </p:nvSpPr>
        <p:spPr>
          <a:xfrm>
            <a:off x="91192" y="104772"/>
            <a:ext cx="6011864" cy="49244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/>
              <a:t>First, </a:t>
            </a:r>
            <a:r>
              <a:rPr lang="da-DK" err="1"/>
              <a:t>insert</a:t>
            </a:r>
            <a:r>
              <a:rPr lang="da-DK"/>
              <a:t> a </a:t>
            </a:r>
            <a:r>
              <a:rPr lang="da-DK" err="1"/>
              <a:t>background</a:t>
            </a:r>
            <a:r>
              <a:rPr lang="da-DK"/>
              <a:t> </a:t>
            </a:r>
            <a:r>
              <a:rPr lang="da-DK" err="1"/>
              <a:t>picture</a:t>
            </a:r>
            <a:endParaRPr lang="en-US"/>
          </a:p>
        </p:txBody>
      </p:sp>
      <p:pic>
        <p:nvPicPr>
          <p:cNvPr id="6" name="Picture 2" descr="F:\GR\Global Rådgivning - fælles\Kommunikation\Logoer\ENS\Logo filer\ENS_Logo_UK\Png\ENS_NEG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0187"/>
            <a:ext cx="864096" cy="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ladsholder til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9" y="1203598"/>
            <a:ext cx="4608512" cy="1080120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1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THEN, INSERT TEXT</a:t>
            </a:r>
          </a:p>
        </p:txBody>
      </p:sp>
      <p:sp>
        <p:nvSpPr>
          <p:cNvPr id="10" name="Pladsholder til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6444208" y="1203599"/>
            <a:ext cx="2448272" cy="2736304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="0" baseline="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13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0F40D504-47C0-EC41-822C-CEE1A51258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31" y="204788"/>
            <a:ext cx="1038475" cy="44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 userDrawn="1"/>
        </p:nvSpPr>
        <p:spPr>
          <a:xfrm>
            <a:off x="0" y="195486"/>
            <a:ext cx="9144000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Pladsholder til tekst 20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Subheading</a:t>
            </a:r>
            <a:endParaRPr lang="da-DK"/>
          </a:p>
        </p:txBody>
      </p:sp>
      <p:sp>
        <p:nvSpPr>
          <p:cNvPr id="19" name="Pladsholder til tekst 22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9" name="Rektangel 8"/>
          <p:cNvSpPr/>
          <p:nvPr userDrawn="1"/>
        </p:nvSpPr>
        <p:spPr>
          <a:xfrm>
            <a:off x="5148065" y="0"/>
            <a:ext cx="3995935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707654"/>
            <a:ext cx="4500810" cy="2736303"/>
          </a:xfrm>
        </p:spPr>
        <p:txBody>
          <a:bodyPr>
            <a:noAutofit/>
          </a:bodyPr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sz="1800" baseline="0"/>
            </a:lvl1pPr>
          </a:lstStyle>
          <a:p>
            <a:pPr lvl="0"/>
            <a:r>
              <a:rPr lang="da-DK" err="1"/>
              <a:t>Bullet</a:t>
            </a:r>
            <a:r>
              <a:rPr lang="da-DK"/>
              <a:t> 1</a:t>
            </a:r>
          </a:p>
          <a:p>
            <a:pPr lvl="0"/>
            <a:r>
              <a:rPr lang="da-DK" err="1"/>
              <a:t>Bullet</a:t>
            </a:r>
            <a:r>
              <a:rPr lang="da-DK"/>
              <a:t> 2</a:t>
            </a:r>
          </a:p>
          <a:p>
            <a:pPr lvl="0"/>
            <a:r>
              <a:rPr lang="da-DK" err="1"/>
              <a:t>Bullet</a:t>
            </a:r>
            <a:r>
              <a:rPr lang="da-DK"/>
              <a:t> 3</a:t>
            </a:r>
          </a:p>
          <a:p>
            <a:pPr lvl="0"/>
            <a:r>
              <a:rPr lang="da-DK"/>
              <a:t>…</a:t>
            </a:r>
          </a:p>
          <a:p>
            <a:pPr lvl="0"/>
            <a:r>
              <a:rPr lang="da-DK"/>
              <a:t>…</a:t>
            </a:r>
          </a:p>
          <a:p>
            <a:pPr lvl="0"/>
            <a:r>
              <a:rPr lang="da-DK"/>
              <a:t>…</a:t>
            </a:r>
          </a:p>
        </p:txBody>
      </p:sp>
      <p:sp>
        <p:nvSpPr>
          <p:cNvPr id="28" name="Pladsholder til indhold 27"/>
          <p:cNvSpPr>
            <a:spLocks noGrp="1"/>
          </p:cNvSpPr>
          <p:nvPr>
            <p:ph sz="quarter" idx="16" hasCustomPrompt="1"/>
          </p:nvPr>
        </p:nvSpPr>
        <p:spPr>
          <a:xfrm>
            <a:off x="5508104" y="627063"/>
            <a:ext cx="3312369" cy="374491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, </a:t>
            </a:r>
            <a:r>
              <a:rPr lang="da-DK" err="1"/>
              <a:t>table</a:t>
            </a:r>
            <a:r>
              <a:rPr lang="da-DK"/>
              <a:t>, </a:t>
            </a:r>
            <a:r>
              <a:rPr lang="da-DK" err="1"/>
              <a:t>graph</a:t>
            </a:r>
            <a:r>
              <a:rPr lang="da-DK"/>
              <a:t> etc.</a:t>
            </a:r>
          </a:p>
        </p:txBody>
      </p:sp>
      <p:cxnSp>
        <p:nvCxnSpPr>
          <p:cNvPr id="31" name="Lige forbindelse 30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1965"/>
            <a:ext cx="816398" cy="3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1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696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gu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 userDrawn="1"/>
        </p:nvSpPr>
        <p:spPr>
          <a:xfrm>
            <a:off x="0" y="195486"/>
            <a:ext cx="9144000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Pladsholder til tekst 20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Subheading</a:t>
            </a:r>
            <a:endParaRPr lang="da-DK"/>
          </a:p>
        </p:txBody>
      </p:sp>
      <p:sp>
        <p:nvSpPr>
          <p:cNvPr id="19" name="Pladsholder til tekst 22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9" name="Rektangel 8"/>
          <p:cNvSpPr/>
          <p:nvPr userDrawn="1"/>
        </p:nvSpPr>
        <p:spPr>
          <a:xfrm>
            <a:off x="6323734" y="0"/>
            <a:ext cx="2820266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707654"/>
            <a:ext cx="4500810" cy="2736303"/>
          </a:xfrm>
        </p:spPr>
        <p:txBody>
          <a:bodyPr>
            <a:noAutofit/>
          </a:bodyPr>
          <a:lstStyle>
            <a:lvl1pPr marL="457200" indent="-457200">
              <a:buClr>
                <a:srgbClr val="FF0000"/>
              </a:buClr>
              <a:buFont typeface="Arial" panose="020B0604020202020204" pitchFamily="34" charset="0"/>
              <a:buChar char="•"/>
              <a:defRPr sz="1800" baseline="0"/>
            </a:lvl1pPr>
          </a:lstStyle>
          <a:p>
            <a:pPr lvl="0"/>
            <a:r>
              <a:rPr lang="da-DK" err="1"/>
              <a:t>Bullet</a:t>
            </a:r>
            <a:r>
              <a:rPr lang="da-DK"/>
              <a:t> 1</a:t>
            </a:r>
          </a:p>
          <a:p>
            <a:pPr lvl="0"/>
            <a:r>
              <a:rPr lang="da-DK" err="1"/>
              <a:t>Bullet</a:t>
            </a:r>
            <a:r>
              <a:rPr lang="da-DK"/>
              <a:t> 2</a:t>
            </a:r>
          </a:p>
          <a:p>
            <a:pPr lvl="0"/>
            <a:r>
              <a:rPr lang="da-DK" err="1"/>
              <a:t>Bullet</a:t>
            </a:r>
            <a:r>
              <a:rPr lang="da-DK"/>
              <a:t> 3</a:t>
            </a:r>
          </a:p>
          <a:p>
            <a:pPr lvl="0"/>
            <a:r>
              <a:rPr lang="da-DK"/>
              <a:t>…</a:t>
            </a:r>
          </a:p>
          <a:p>
            <a:pPr lvl="0"/>
            <a:r>
              <a:rPr lang="da-DK"/>
              <a:t>…</a:t>
            </a:r>
          </a:p>
          <a:p>
            <a:pPr lvl="0"/>
            <a:r>
              <a:rPr lang="da-DK"/>
              <a:t>…</a:t>
            </a:r>
          </a:p>
        </p:txBody>
      </p:sp>
      <p:sp>
        <p:nvSpPr>
          <p:cNvPr id="28" name="Pladsholder til indhold 27"/>
          <p:cNvSpPr>
            <a:spLocks noGrp="1"/>
          </p:cNvSpPr>
          <p:nvPr>
            <p:ph sz="quarter" idx="16" hasCustomPrompt="1"/>
          </p:nvPr>
        </p:nvSpPr>
        <p:spPr>
          <a:xfrm>
            <a:off x="5508104" y="627063"/>
            <a:ext cx="3312369" cy="374491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, </a:t>
            </a:r>
            <a:r>
              <a:rPr lang="da-DK" err="1"/>
              <a:t>table</a:t>
            </a:r>
            <a:r>
              <a:rPr lang="da-DK"/>
              <a:t>, </a:t>
            </a:r>
            <a:r>
              <a:rPr lang="da-DK" err="1"/>
              <a:t>graph</a:t>
            </a:r>
            <a:r>
              <a:rPr lang="da-DK"/>
              <a:t> etc.</a:t>
            </a:r>
          </a:p>
        </p:txBody>
      </p:sp>
      <p:cxnSp>
        <p:nvCxnSpPr>
          <p:cNvPr id="31" name="Lige forbindelse 30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1965"/>
            <a:ext cx="816398" cy="3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1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617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 af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790BAB8-C306-B54E-B6B2-85D37C961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" y="0"/>
            <a:ext cx="9143999" cy="514350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F0BE81A8-E7BD-B04B-AB89-47CA62EE1F32}"/>
              </a:ext>
            </a:extLst>
          </p:cNvPr>
          <p:cNvSpPr/>
          <p:nvPr userDrawn="1"/>
        </p:nvSpPr>
        <p:spPr>
          <a:xfrm>
            <a:off x="0" y="987574"/>
            <a:ext cx="9157705" cy="347855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88" rIns="91378" bIns="45688" rtlCol="0" anchor="ctr"/>
          <a:lstStyle/>
          <a:p>
            <a:pPr algn="ctr"/>
            <a:endParaRPr lang="da-DK"/>
          </a:p>
        </p:txBody>
      </p:sp>
      <p:sp>
        <p:nvSpPr>
          <p:cNvPr id="15" name="Rektangel 14"/>
          <p:cNvSpPr/>
          <p:nvPr userDrawn="1"/>
        </p:nvSpPr>
        <p:spPr>
          <a:xfrm>
            <a:off x="0" y="195486"/>
            <a:ext cx="914283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a-DK" err="1"/>
              <a:t>Subheading</a:t>
            </a:r>
            <a:endParaRPr lang="da-DK"/>
          </a:p>
        </p:txBody>
      </p:sp>
      <p:sp>
        <p:nvSpPr>
          <p:cNvPr id="17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34" name="Pladsholder til diagram 33"/>
          <p:cNvSpPr>
            <a:spLocks noGrp="1"/>
          </p:cNvSpPr>
          <p:nvPr>
            <p:ph type="chart" sz="quarter" idx="16"/>
          </p:nvPr>
        </p:nvSpPr>
        <p:spPr>
          <a:xfrm>
            <a:off x="539552" y="1131834"/>
            <a:ext cx="3312294" cy="3190032"/>
          </a:xfrm>
        </p:spPr>
        <p:txBody>
          <a:bodyPr/>
          <a:lstStyle/>
          <a:p>
            <a:r>
              <a:rPr lang="da-DK"/>
              <a:t>Klik på ikonet for at tilføje et diagram</a:t>
            </a:r>
          </a:p>
        </p:txBody>
      </p:sp>
      <p:sp>
        <p:nvSpPr>
          <p:cNvPr id="36" name="Pladsholder til diagram 33"/>
          <p:cNvSpPr>
            <a:spLocks noGrp="1"/>
          </p:cNvSpPr>
          <p:nvPr>
            <p:ph type="chart" sz="quarter" idx="17"/>
          </p:nvPr>
        </p:nvSpPr>
        <p:spPr>
          <a:xfrm>
            <a:off x="5292154" y="1131834"/>
            <a:ext cx="3312294" cy="3190032"/>
          </a:xfrm>
        </p:spPr>
        <p:txBody>
          <a:bodyPr/>
          <a:lstStyle/>
          <a:p>
            <a:r>
              <a:rPr lang="da-DK"/>
              <a:t>Klik på ikonet for at tilføje et diagram</a:t>
            </a:r>
          </a:p>
        </p:txBody>
      </p:sp>
      <p:pic>
        <p:nvPicPr>
          <p:cNvPr id="20" name="Picture 2" descr="F:\GR\Global Rådgivning - fælles\Kommunikation\Logoer\ENS\Logo filer\ENS_Logo_UK\Png\ENS_NEG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0187"/>
            <a:ext cx="864096" cy="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E97E12FD-8D0B-4954-BC56-F5DD323C4594}" type="datetime3">
              <a:rPr lang="en-US" smtClean="0"/>
              <a:pPr/>
              <a:t>10 October 2021</a:t>
            </a:fld>
            <a:endParaRPr lang="da-DK"/>
          </a:p>
        </p:txBody>
      </p:sp>
      <p:sp>
        <p:nvSpPr>
          <p:cNvPr id="19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50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 userDrawn="1"/>
        </p:nvGrpSpPr>
        <p:grpSpPr>
          <a:xfrm>
            <a:off x="7130318" y="1496723"/>
            <a:ext cx="1584176" cy="1584176"/>
            <a:chOff x="7397296" y="1496723"/>
            <a:chExt cx="1584176" cy="1584176"/>
          </a:xfrm>
        </p:grpSpPr>
        <p:sp>
          <p:nvSpPr>
            <p:cNvPr id="12" name="Ellipse 11"/>
            <p:cNvSpPr/>
            <p:nvPr/>
          </p:nvSpPr>
          <p:spPr>
            <a:xfrm>
              <a:off x="7397296" y="1496723"/>
              <a:ext cx="1584176" cy="1584176"/>
            </a:xfrm>
            <a:prstGeom prst="ellipse">
              <a:avLst/>
            </a:prstGeom>
            <a:solidFill>
              <a:srgbClr val="FF5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pic>
          <p:nvPicPr>
            <p:cNvPr id="13" name="Picture 2" descr="C:\Users\b047810\Desktop\Aktiv 2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70741" y="1868044"/>
              <a:ext cx="837285" cy="841535"/>
            </a:xfrm>
            <a:prstGeom prst="rect">
              <a:avLst/>
            </a:prstGeom>
            <a:solidFill>
              <a:srgbClr val="FF5252"/>
            </a:solidFill>
          </p:spPr>
        </p:pic>
      </p:grpSp>
      <p:grpSp>
        <p:nvGrpSpPr>
          <p:cNvPr id="14" name="Gruppe 13"/>
          <p:cNvGrpSpPr/>
          <p:nvPr userDrawn="1"/>
        </p:nvGrpSpPr>
        <p:grpSpPr>
          <a:xfrm>
            <a:off x="2661754" y="1496723"/>
            <a:ext cx="1584176" cy="1584176"/>
            <a:chOff x="2627784" y="1275606"/>
            <a:chExt cx="1728192" cy="1728192"/>
          </a:xfrm>
          <a:solidFill>
            <a:srgbClr val="FF5252"/>
          </a:solidFill>
        </p:grpSpPr>
        <p:sp>
          <p:nvSpPr>
            <p:cNvPr id="16" name="Ellipse 15"/>
            <p:cNvSpPr/>
            <p:nvPr/>
          </p:nvSpPr>
          <p:spPr>
            <a:xfrm>
              <a:off x="2627784" y="1275606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pic>
          <p:nvPicPr>
            <p:cNvPr id="17" name="Picture 3" descr="C:\Users\b047810\Desktop\Aktiv 3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32861" y="1703866"/>
              <a:ext cx="918038" cy="913401"/>
            </a:xfrm>
            <a:prstGeom prst="rect">
              <a:avLst/>
            </a:prstGeom>
            <a:grpFill/>
          </p:spPr>
        </p:pic>
      </p:grpSp>
      <p:grpSp>
        <p:nvGrpSpPr>
          <p:cNvPr id="18" name="Gruppe 17"/>
          <p:cNvGrpSpPr/>
          <p:nvPr userDrawn="1"/>
        </p:nvGrpSpPr>
        <p:grpSpPr>
          <a:xfrm>
            <a:off x="433574" y="1496722"/>
            <a:ext cx="1584176" cy="1584176"/>
            <a:chOff x="291148" y="1296471"/>
            <a:chExt cx="1728192" cy="1728192"/>
          </a:xfrm>
          <a:solidFill>
            <a:srgbClr val="FF5252"/>
          </a:solidFill>
        </p:grpSpPr>
        <p:sp>
          <p:nvSpPr>
            <p:cNvPr id="19" name="Ellipse 18"/>
            <p:cNvSpPr/>
            <p:nvPr/>
          </p:nvSpPr>
          <p:spPr>
            <a:xfrm>
              <a:off x="291148" y="1296471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pic>
          <p:nvPicPr>
            <p:cNvPr id="20" name="Picture 4" descr="C:\Users\b047810\Desktop\Aktiv 4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6225" y="1703866"/>
              <a:ext cx="918038" cy="913401"/>
            </a:xfrm>
            <a:prstGeom prst="rect">
              <a:avLst/>
            </a:prstGeom>
            <a:grpFill/>
          </p:spPr>
        </p:pic>
      </p:grpSp>
      <p:grpSp>
        <p:nvGrpSpPr>
          <p:cNvPr id="21" name="Gruppe 20"/>
          <p:cNvGrpSpPr/>
          <p:nvPr userDrawn="1"/>
        </p:nvGrpSpPr>
        <p:grpSpPr>
          <a:xfrm>
            <a:off x="4898070" y="1496723"/>
            <a:ext cx="1584176" cy="1584176"/>
            <a:chOff x="4716016" y="1275606"/>
            <a:chExt cx="1728192" cy="1728192"/>
          </a:xfrm>
          <a:solidFill>
            <a:srgbClr val="FF5252"/>
          </a:solidFill>
        </p:grpSpPr>
        <p:sp>
          <p:nvSpPr>
            <p:cNvPr id="22" name="Ellipse 21"/>
            <p:cNvSpPr/>
            <p:nvPr/>
          </p:nvSpPr>
          <p:spPr>
            <a:xfrm>
              <a:off x="4716016" y="1275606"/>
              <a:ext cx="1728192" cy="17281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pic>
          <p:nvPicPr>
            <p:cNvPr id="23" name="Picture 5" descr="C:\Users\b047810\Desktop\Aktiv 1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21093" y="1683002"/>
              <a:ext cx="918038" cy="913401"/>
            </a:xfrm>
            <a:prstGeom prst="rect">
              <a:avLst/>
            </a:prstGeom>
            <a:grpFill/>
          </p:spPr>
        </p:pic>
      </p:grpSp>
      <p:sp>
        <p:nvSpPr>
          <p:cNvPr id="32" name="Rektangel 3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Pladsholder til tekst 20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Subheading</a:t>
            </a:r>
            <a:endParaRPr lang="da-DK"/>
          </a:p>
        </p:txBody>
      </p:sp>
      <p:sp>
        <p:nvSpPr>
          <p:cNvPr id="34" name="Pladsholder til tekst 22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6" name="Pladsholder til tekst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55588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35" name="Pladsholder til tekst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483768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36" name="Pladsholder til tekst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720084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37" name="Pladsholder til tekst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952332" y="979658"/>
            <a:ext cx="1940148" cy="437860"/>
          </a:xfrm>
        </p:spPr>
        <p:txBody>
          <a:bodyPr/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38" name="Pladsholder til tekst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55588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39" name="Pladsholder til tekst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952332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40" name="Pladsholder til tekst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720084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41" name="Pladsholder til tekst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483768" y="3219822"/>
            <a:ext cx="1940148" cy="1296144"/>
          </a:xfrm>
        </p:spPr>
        <p:txBody>
          <a:bodyPr>
            <a:normAutofit/>
          </a:bodyPr>
          <a:lstStyle>
            <a:lvl1pPr marL="0" marR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/>
            </a:lvl1pPr>
          </a:lstStyle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43" name="Pladsholder til billede 42"/>
          <p:cNvSpPr>
            <a:spLocks noGrp="1"/>
          </p:cNvSpPr>
          <p:nvPr>
            <p:ph type="pic" sz="quarter" idx="23" hasCustomPrompt="1"/>
          </p:nvPr>
        </p:nvSpPr>
        <p:spPr>
          <a:xfrm>
            <a:off x="433573" y="1496723"/>
            <a:ext cx="1584139" cy="158461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a-DK"/>
              <a:t>Picture</a:t>
            </a:r>
          </a:p>
        </p:txBody>
      </p:sp>
      <p:sp>
        <p:nvSpPr>
          <p:cNvPr id="45" name="Pladsholder til billede 42"/>
          <p:cNvSpPr>
            <a:spLocks noGrp="1"/>
          </p:cNvSpPr>
          <p:nvPr>
            <p:ph type="pic" sz="quarter" idx="25" hasCustomPrompt="1"/>
          </p:nvPr>
        </p:nvSpPr>
        <p:spPr>
          <a:xfrm>
            <a:off x="7107907" y="1496723"/>
            <a:ext cx="1584139" cy="158461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a-DK"/>
              <a:t>Picture</a:t>
            </a:r>
          </a:p>
        </p:txBody>
      </p:sp>
      <p:sp>
        <p:nvSpPr>
          <p:cNvPr id="46" name="Pladsholder til billede 42"/>
          <p:cNvSpPr>
            <a:spLocks noGrp="1"/>
          </p:cNvSpPr>
          <p:nvPr>
            <p:ph type="pic" sz="quarter" idx="26" hasCustomPrompt="1"/>
          </p:nvPr>
        </p:nvSpPr>
        <p:spPr>
          <a:xfrm>
            <a:off x="4898070" y="1496723"/>
            <a:ext cx="1584139" cy="158461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a-DK"/>
              <a:t>Picture</a:t>
            </a:r>
          </a:p>
        </p:txBody>
      </p:sp>
      <p:sp>
        <p:nvSpPr>
          <p:cNvPr id="47" name="Pladsholder til billede 42"/>
          <p:cNvSpPr>
            <a:spLocks noGrp="1"/>
          </p:cNvSpPr>
          <p:nvPr>
            <p:ph type="pic" sz="quarter" idx="27" hasCustomPrompt="1"/>
          </p:nvPr>
        </p:nvSpPr>
        <p:spPr>
          <a:xfrm>
            <a:off x="2661791" y="1496723"/>
            <a:ext cx="1584139" cy="158461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a-DK"/>
              <a:t>Picture</a:t>
            </a:r>
          </a:p>
        </p:txBody>
      </p:sp>
      <p:cxnSp>
        <p:nvCxnSpPr>
          <p:cNvPr id="50" name="Lige forbindelse 49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1965"/>
            <a:ext cx="816398" cy="3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51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162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1162" y="-9922"/>
            <a:ext cx="9142838" cy="515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69" tIns="40934" rIns="81869" bIns="40934" rtlCol="0" anchor="ctr"/>
          <a:lstStyle/>
          <a:p>
            <a:pPr algn="ctr"/>
            <a:endParaRPr lang="da-DK">
              <a:solidFill>
                <a:schemeClr val="bg1"/>
              </a:solidFill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0" y="195486"/>
            <a:ext cx="914283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2" name="Lige forbindelse 21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dsholder til tekst 20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a-DK" err="1"/>
              <a:t>Subheading</a:t>
            </a:r>
            <a:endParaRPr lang="da-DK"/>
          </a:p>
        </p:txBody>
      </p:sp>
      <p:sp>
        <p:nvSpPr>
          <p:cNvPr id="24" name="Pladsholder til tekst 22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err="1"/>
              <a:t>Heading</a:t>
            </a:r>
            <a:endParaRPr lang="da-DK"/>
          </a:p>
        </p:txBody>
      </p:sp>
      <p:sp>
        <p:nvSpPr>
          <p:cNvPr id="12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3692" y="1491629"/>
            <a:ext cx="6358668" cy="223224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”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quote</a:t>
            </a:r>
            <a:r>
              <a:rPr lang="da-DK"/>
              <a:t>”</a:t>
            </a:r>
          </a:p>
        </p:txBody>
      </p:sp>
      <p:pic>
        <p:nvPicPr>
          <p:cNvPr id="13" name="Picture 2" descr="F:\GR\Global Rådgivning - fælles\Kommunikation\Logoer\ENS\Logo filer\ENS_Logo_UK\Png\ENS_NEG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0187"/>
            <a:ext cx="864096" cy="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E97E12FD-8D0B-4954-BC56-F5DD323C4594}" type="datetime3">
              <a:rPr lang="en-US" smtClean="0"/>
              <a:pPr/>
              <a:t>10 October 2021</a:t>
            </a:fld>
            <a:endParaRPr lang="da-DK"/>
          </a:p>
        </p:txBody>
      </p:sp>
      <p:sp>
        <p:nvSpPr>
          <p:cNvPr id="15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4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67544" y="819252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1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162" y="-9922"/>
            <a:ext cx="9142838" cy="515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69" tIns="40934" rIns="81869" bIns="40934" rtlCol="0" anchor="ctr"/>
          <a:lstStyle/>
          <a:p>
            <a:pPr algn="ctr"/>
            <a:endParaRPr lang="da-DK">
              <a:solidFill>
                <a:schemeClr val="bg1"/>
              </a:solidFill>
            </a:endParaRPr>
          </a:p>
        </p:txBody>
      </p:sp>
      <p:sp>
        <p:nvSpPr>
          <p:cNvPr id="6" name="Pladsholder til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453692" y="1275605"/>
            <a:ext cx="6358668" cy="223224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quote</a:t>
            </a:r>
            <a:endParaRPr lang="da-DK"/>
          </a:p>
        </p:txBody>
      </p:sp>
      <p:sp>
        <p:nvSpPr>
          <p:cNvPr id="7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67544" y="603228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F:\GR\Global Rådgivning - fælles\Kommunikation\Logoer\ENS\Logo filer\ENS_Logo_UK\Png\ENS_NEG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0187"/>
            <a:ext cx="864096" cy="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E97E12FD-8D0B-4954-BC56-F5DD323C4594}" type="datetime3">
              <a:rPr lang="en-US" smtClean="0"/>
              <a:pPr/>
              <a:t>10 October 2021</a:t>
            </a:fld>
            <a:endParaRPr lang="da-DK"/>
          </a:p>
        </p:txBody>
      </p:sp>
      <p:sp>
        <p:nvSpPr>
          <p:cNvPr id="13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510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1162" y="-9922"/>
            <a:ext cx="9142838" cy="515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869" tIns="40934" rIns="81869" bIns="40934" rtlCol="0" anchor="ctr"/>
          <a:lstStyle/>
          <a:p>
            <a:pPr algn="ctr"/>
            <a:endParaRPr lang="da-DK">
              <a:solidFill>
                <a:schemeClr val="bg1"/>
              </a:solidFill>
            </a:endParaRPr>
          </a:p>
        </p:txBody>
      </p:sp>
      <p:sp>
        <p:nvSpPr>
          <p:cNvPr id="7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67544" y="603228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GB" sz="1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E97E12FD-8D0B-4954-BC56-F5DD323C4594}" type="datetime3">
              <a:rPr lang="en-US" smtClean="0"/>
              <a:pPr/>
              <a:t>10 October 2021</a:t>
            </a:fld>
            <a:endParaRPr lang="da-DK"/>
          </a:p>
        </p:txBody>
      </p:sp>
      <p:sp>
        <p:nvSpPr>
          <p:cNvPr id="13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tekst 18">
            <a:extLst>
              <a:ext uri="{FF2B5EF4-FFF2-40B4-BE49-F238E27FC236}">
                <a16:creationId xmlns:a16="http://schemas.microsoft.com/office/drawing/2014/main" id="{C7229117-AD30-7343-8DE1-661BF15C90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4208" y="1203599"/>
            <a:ext cx="2448272" cy="2736304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A932DDB6-FD8E-F34F-B073-B3745CEA84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087" y="242668"/>
            <a:ext cx="1072019" cy="46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9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1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2D4F7DC9-AD53-8945-BBC4-8788DD80B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9143999" cy="51435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BE81A8-E7BD-B04B-AB89-47CA62EE1F32}"/>
              </a:ext>
            </a:extLst>
          </p:cNvPr>
          <p:cNvSpPr/>
          <p:nvPr userDrawn="1"/>
        </p:nvSpPr>
        <p:spPr>
          <a:xfrm>
            <a:off x="1" y="867668"/>
            <a:ext cx="9144000" cy="367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6310" y="5692250"/>
            <a:ext cx="2057400" cy="273844"/>
          </a:xfrm>
        </p:spPr>
        <p:txBody>
          <a:bodyPr/>
          <a:lstStyle/>
          <a:p>
            <a:fld id="{8DFF0FD5-2905-EE4C-BEDD-580EE34E5932}" type="datetimeFigureOut">
              <a:rPr lang="da-DK" smtClean="0"/>
              <a:t>10-10-2021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6593" y="5726875"/>
            <a:ext cx="3086100" cy="273844"/>
          </a:xfr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5593" y="5636935"/>
            <a:ext cx="2057400" cy="273844"/>
          </a:xfrm>
        </p:spPr>
        <p:txBody>
          <a:bodyPr/>
          <a:lstStyle/>
          <a:p>
            <a:fld id="{9CD27800-75EE-6B40-AFB6-7B1FACE7221A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598064-E606-A148-8129-FA5E406A9E3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6293" y="1981007"/>
            <a:ext cx="7886700" cy="112514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63518A4-FDDC-7A4E-AC7F-562B0F2B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92" y="867668"/>
            <a:ext cx="7886701" cy="1113340"/>
          </a:xfrm>
        </p:spPr>
        <p:txBody>
          <a:bodyPr anchor="ctr">
            <a:normAutofit/>
          </a:bodyPr>
          <a:lstStyle>
            <a:lvl1pPr algn="ctr">
              <a:defRPr sz="2000">
                <a:solidFill>
                  <a:srgbClr val="00A7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09001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047810\Desktop\Billeder til PP\Samarbejds2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104" y="144801"/>
            <a:ext cx="8836383" cy="485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/>
          <p:cNvSpPr/>
          <p:nvPr userDrawn="1"/>
        </p:nvSpPr>
        <p:spPr>
          <a:xfrm>
            <a:off x="1763688" y="2184410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3851920" y="1276350"/>
            <a:ext cx="5292080" cy="3024188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i="1" baseline="0">
                <a:solidFill>
                  <a:srgbClr val="0097A7"/>
                </a:solidFill>
              </a:defRPr>
            </a:lvl1pPr>
          </a:lstStyle>
          <a:p>
            <a:pPr lvl="0"/>
            <a:r>
              <a:rPr lang="da-DK"/>
              <a:t>”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en-US" noProof="0"/>
              <a:t>quote</a:t>
            </a:r>
            <a:r>
              <a:rPr lang="da-DK"/>
              <a:t>”</a:t>
            </a:r>
          </a:p>
        </p:txBody>
      </p:sp>
      <p:sp>
        <p:nvSpPr>
          <p:cNvPr id="11" name="Ellipse 10"/>
          <p:cNvSpPr/>
          <p:nvPr userDrawn="1"/>
        </p:nvSpPr>
        <p:spPr>
          <a:xfrm>
            <a:off x="2987824" y="2715766"/>
            <a:ext cx="1254298" cy="125429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 descr="F:\GR\Global Rådgivning - fælles\Kommunikation\Logoer\ENS\Logo filer\ENS_Logo_UK\Png\ENS_NEG_UK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0187"/>
            <a:ext cx="864096" cy="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4067944" y="1318136"/>
            <a:ext cx="519766" cy="866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0" b="1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241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521505" y="1730795"/>
            <a:ext cx="5058607" cy="1525826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28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quote</a:t>
            </a:r>
            <a:endParaRPr lang="da-DK"/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521505" y="3423778"/>
            <a:ext cx="5058607" cy="37210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1100" b="0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err="1"/>
              <a:t>Insert</a:t>
            </a:r>
            <a:r>
              <a:rPr lang="da-DK"/>
              <a:t> source</a:t>
            </a:r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3"/>
          </p:nvPr>
        </p:nvSpPr>
        <p:spPr>
          <a:xfrm>
            <a:off x="5651501" y="104774"/>
            <a:ext cx="3384550" cy="4932363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17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18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704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" r="1072"/>
          <a:stretch/>
        </p:blipFill>
        <p:spPr bwMode="auto">
          <a:xfrm>
            <a:off x="128105" y="144801"/>
            <a:ext cx="8887789" cy="48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e 6"/>
          <p:cNvSpPr/>
          <p:nvPr userDrawn="1"/>
        </p:nvSpPr>
        <p:spPr>
          <a:xfrm>
            <a:off x="5635960" y="1563638"/>
            <a:ext cx="2848000" cy="28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Ellipse 7"/>
          <p:cNvSpPr/>
          <p:nvPr userDrawn="1"/>
        </p:nvSpPr>
        <p:spPr>
          <a:xfrm>
            <a:off x="4932040" y="800896"/>
            <a:ext cx="1661266" cy="1661266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llipse 8"/>
          <p:cNvSpPr/>
          <p:nvPr userDrawn="1"/>
        </p:nvSpPr>
        <p:spPr>
          <a:xfrm>
            <a:off x="3347864" y="3405906"/>
            <a:ext cx="606226" cy="606226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619800" y="178810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Thanks</a:t>
            </a:r>
            <a:endParaRPr lang="da-DK"/>
          </a:p>
        </p:txBody>
      </p:sp>
      <p:pic>
        <p:nvPicPr>
          <p:cNvPr id="11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8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047810\Desktop\Billeder til PP\DSC_0460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105" y="144801"/>
            <a:ext cx="8887789" cy="4853897"/>
          </a:xfrm>
          <a:prstGeom prst="rect">
            <a:avLst/>
          </a:prstGeom>
          <a:noFill/>
          <a:ln w="190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/>
          <p:cNvSpPr/>
          <p:nvPr userDrawn="1"/>
        </p:nvSpPr>
        <p:spPr>
          <a:xfrm>
            <a:off x="3347864" y="3405906"/>
            <a:ext cx="606226" cy="606226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llipse 14"/>
          <p:cNvSpPr/>
          <p:nvPr userDrawn="1"/>
        </p:nvSpPr>
        <p:spPr>
          <a:xfrm>
            <a:off x="5635960" y="1563638"/>
            <a:ext cx="2848000" cy="28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6" name="Ellipse 15"/>
          <p:cNvSpPr/>
          <p:nvPr userDrawn="1"/>
        </p:nvSpPr>
        <p:spPr>
          <a:xfrm>
            <a:off x="4932040" y="800896"/>
            <a:ext cx="1661266" cy="1661266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619800" y="178810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Thanks</a:t>
            </a:r>
            <a:endParaRPr lang="da-DK"/>
          </a:p>
        </p:txBody>
      </p:sp>
      <p:pic>
        <p:nvPicPr>
          <p:cNvPr id="8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7613" y="144801"/>
            <a:ext cx="8887789" cy="485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llipse 8"/>
          <p:cNvSpPr/>
          <p:nvPr userDrawn="1"/>
        </p:nvSpPr>
        <p:spPr>
          <a:xfrm>
            <a:off x="3347864" y="3405906"/>
            <a:ext cx="606226" cy="606226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Ellipse 9"/>
          <p:cNvSpPr/>
          <p:nvPr userDrawn="1"/>
        </p:nvSpPr>
        <p:spPr>
          <a:xfrm>
            <a:off x="5635960" y="1563638"/>
            <a:ext cx="2848000" cy="284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1" name="Ellipse 10"/>
          <p:cNvSpPr/>
          <p:nvPr userDrawn="1"/>
        </p:nvSpPr>
        <p:spPr>
          <a:xfrm>
            <a:off x="4932040" y="800896"/>
            <a:ext cx="1661266" cy="1661266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619800" y="178810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Thanks</a:t>
            </a:r>
            <a:endParaRPr lang="da-DK"/>
          </a:p>
        </p:txBody>
      </p:sp>
      <p:pic>
        <p:nvPicPr>
          <p:cNvPr id="8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70" t="5026" r="10190" b="10136"/>
          <a:stretch/>
        </p:blipFill>
        <p:spPr>
          <a:xfrm flipH="1">
            <a:off x="123414" y="141480"/>
            <a:ext cx="8892479" cy="4857218"/>
          </a:xfrm>
          <a:prstGeom prst="rect">
            <a:avLst/>
          </a:prstGeom>
        </p:spPr>
      </p:pic>
      <p:sp>
        <p:nvSpPr>
          <p:cNvPr id="6" name="Ellipse 5"/>
          <p:cNvSpPr/>
          <p:nvPr userDrawn="1"/>
        </p:nvSpPr>
        <p:spPr>
          <a:xfrm>
            <a:off x="2107583" y="699542"/>
            <a:ext cx="1537090" cy="1537090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/>
          <p:cNvSpPr/>
          <p:nvPr userDrawn="1"/>
        </p:nvSpPr>
        <p:spPr>
          <a:xfrm>
            <a:off x="1096985" y="2130339"/>
            <a:ext cx="799486" cy="7994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/>
          <p:cNvSpPr/>
          <p:nvPr userDrawn="1"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9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372217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Thanks</a:t>
            </a:r>
            <a:endParaRPr lang="da-DK"/>
          </a:p>
        </p:txBody>
      </p:sp>
      <p:pic>
        <p:nvPicPr>
          <p:cNvPr id="10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42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13" y="123478"/>
            <a:ext cx="8892480" cy="4875220"/>
          </a:xfrm>
          <a:prstGeom prst="rect">
            <a:avLst/>
          </a:prstGeom>
        </p:spPr>
      </p:pic>
      <p:sp>
        <p:nvSpPr>
          <p:cNvPr id="8" name="Ellipse 7"/>
          <p:cNvSpPr/>
          <p:nvPr userDrawn="1"/>
        </p:nvSpPr>
        <p:spPr>
          <a:xfrm>
            <a:off x="5419920" y="1338998"/>
            <a:ext cx="3100029" cy="3100029"/>
          </a:xfrm>
          <a:prstGeom prst="ellipse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9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5529774" y="1689481"/>
            <a:ext cx="2880320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err="1"/>
              <a:t>Thanks</a:t>
            </a:r>
            <a:endParaRPr lang="da-DK"/>
          </a:p>
        </p:txBody>
      </p:sp>
      <p:sp>
        <p:nvSpPr>
          <p:cNvPr id="10" name="Ellipse 9"/>
          <p:cNvSpPr/>
          <p:nvPr userDrawn="1"/>
        </p:nvSpPr>
        <p:spPr>
          <a:xfrm>
            <a:off x="3203848" y="2420960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1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3950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/>
          <p:cNvSpPr/>
          <p:nvPr userDrawn="1"/>
        </p:nvSpPr>
        <p:spPr>
          <a:xfrm>
            <a:off x="4932040" y="1203598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850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 userDrawn="1"/>
        </p:nvSpPr>
        <p:spPr>
          <a:xfrm>
            <a:off x="5292080" y="-596602"/>
            <a:ext cx="5308316" cy="5308316"/>
          </a:xfrm>
          <a:prstGeom prst="ellipse">
            <a:avLst/>
          </a:prstGeom>
          <a:blipFill dpi="0" rotWithShape="1">
            <a:blip r:embed="rId2" cstate="email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/>
          <p:cNvSpPr/>
          <p:nvPr userDrawn="1"/>
        </p:nvSpPr>
        <p:spPr>
          <a:xfrm>
            <a:off x="4393553" y="2971861"/>
            <a:ext cx="531356" cy="53135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/>
          <p:cNvSpPr/>
          <p:nvPr userDrawn="1"/>
        </p:nvSpPr>
        <p:spPr>
          <a:xfrm>
            <a:off x="5266687" y="411060"/>
            <a:ext cx="1105986" cy="1105986"/>
          </a:xfrm>
          <a:prstGeom prst="ellipse">
            <a:avLst/>
          </a:prstGeom>
          <a:solidFill>
            <a:srgbClr val="FF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/>
          <p:cNvSpPr/>
          <p:nvPr userDrawn="1"/>
        </p:nvSpPr>
        <p:spPr>
          <a:xfrm>
            <a:off x="5266687" y="3503217"/>
            <a:ext cx="1512168" cy="1512168"/>
          </a:xfrm>
          <a:prstGeom prst="ellipse">
            <a:avLst/>
          </a:prstGeom>
          <a:solidFill>
            <a:srgbClr val="A5F3E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959766" y="2180705"/>
            <a:ext cx="3965143" cy="1471165"/>
          </a:xfrm>
        </p:spPr>
        <p:txBody>
          <a:bodyPr>
            <a:norm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da-DK" err="1"/>
              <a:t>Thanks</a:t>
            </a:r>
            <a:endParaRPr lang="da-DK"/>
          </a:p>
        </p:txBody>
      </p:sp>
      <p:pic>
        <p:nvPicPr>
          <p:cNvPr id="10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70" y="4401182"/>
            <a:ext cx="1263625" cy="54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4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0" y="195486"/>
            <a:ext cx="9180512" cy="576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Pladsholder til tekst 18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7" y="1707654"/>
            <a:ext cx="8640763" cy="2736303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1800" baseline="0"/>
            </a:lvl1pPr>
          </a:lstStyle>
          <a:p>
            <a:pPr lvl="0"/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  <p:sp>
        <p:nvSpPr>
          <p:cNvPr id="14" name="Pladsholder til tekst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484188"/>
            <a:ext cx="8366329" cy="287362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err="1"/>
              <a:t>Subheading</a:t>
            </a:r>
            <a:endParaRPr lang="da-DK" dirty="0"/>
          </a:p>
        </p:txBody>
      </p:sp>
      <p:sp>
        <p:nvSpPr>
          <p:cNvPr id="15" name="Pladsholder til tekst 2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95263"/>
            <a:ext cx="8366125" cy="288925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err="1"/>
              <a:t>Heading</a:t>
            </a:r>
            <a:endParaRPr lang="da-DK" dirty="0"/>
          </a:p>
        </p:txBody>
      </p:sp>
      <p:cxnSp>
        <p:nvCxnSpPr>
          <p:cNvPr id="21" name="Lige forbindelse 20"/>
          <p:cNvCxnSpPr/>
          <p:nvPr userDrawn="1"/>
        </p:nvCxnSpPr>
        <p:spPr>
          <a:xfrm>
            <a:off x="467544" y="4573447"/>
            <a:ext cx="82089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F:\GR\Global Rådgivning - fælles\Kommunikation\Logoer\ENS\Logo filer\ENS_Logo_UK\Png\ENS_RGB_UK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1965"/>
            <a:ext cx="816398" cy="3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80312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 dirty="0"/>
          </a:p>
        </p:txBody>
      </p:sp>
      <p:sp>
        <p:nvSpPr>
          <p:cNvPr id="20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388424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0620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7"/>
          <p:cNvSpPr>
            <a:spLocks noGrp="1"/>
          </p:cNvSpPr>
          <p:nvPr>
            <p:ph type="pic" sz="quarter" idx="12" hasCustomPrompt="1"/>
          </p:nvPr>
        </p:nvSpPr>
        <p:spPr>
          <a:xfrm>
            <a:off x="91192" y="104772"/>
            <a:ext cx="6011864" cy="49244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First, </a:t>
            </a:r>
            <a:r>
              <a:rPr lang="da-DK" dirty="0" err="1"/>
              <a:t>insert</a:t>
            </a:r>
            <a:r>
              <a:rPr lang="da-DK" dirty="0"/>
              <a:t> a </a:t>
            </a:r>
            <a:r>
              <a:rPr lang="da-DK" dirty="0" err="1"/>
              <a:t>background</a:t>
            </a:r>
            <a:r>
              <a:rPr lang="da-DK" dirty="0"/>
              <a:t> </a:t>
            </a:r>
            <a:r>
              <a:rPr lang="da-DK" dirty="0" err="1" smtClean="0"/>
              <a:t>picture</a:t>
            </a:r>
            <a:r>
              <a:rPr lang="da-DK" dirty="0" smtClean="0"/>
              <a:t> and </a:t>
            </a:r>
            <a:r>
              <a:rPr lang="da-DK" dirty="0" err="1" smtClean="0"/>
              <a:t>move</a:t>
            </a:r>
            <a:r>
              <a:rPr lang="da-DK" dirty="0" smtClean="0"/>
              <a:t> to back</a:t>
            </a:r>
            <a:endParaRPr lang="en-US" dirty="0"/>
          </a:p>
        </p:txBody>
      </p:sp>
      <p:pic>
        <p:nvPicPr>
          <p:cNvPr id="15" name="Picture 2" descr="F:\GR\Global Rådgivning - fælles\Kommunikation\Logoer\ENS\Logo filer\ENS_Logo_UK\Png\ENS_NEG_UK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20187"/>
            <a:ext cx="864096" cy="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8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9" y="1203598"/>
            <a:ext cx="4608512" cy="1080120"/>
          </a:xfrm>
        </p:spPr>
        <p:txBody>
          <a:bodyPr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1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THEN, INSERT TEXT</a:t>
            </a:r>
          </a:p>
        </p:txBody>
      </p:sp>
      <p:sp>
        <p:nvSpPr>
          <p:cNvPr id="18" name="Ellipse 17"/>
          <p:cNvSpPr/>
          <p:nvPr userDrawn="1"/>
        </p:nvSpPr>
        <p:spPr>
          <a:xfrm>
            <a:off x="4860032" y="4101569"/>
            <a:ext cx="561104" cy="561104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236296" y="4818186"/>
            <a:ext cx="936104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E97E12FD-8D0B-4954-BC56-F5DD323C4594}" type="datetime3">
              <a:rPr lang="en-US" smtClean="0"/>
              <a:t>10 October 2021</a:t>
            </a:fld>
            <a:endParaRPr lang="da-DK" dirty="0"/>
          </a:p>
        </p:txBody>
      </p:sp>
      <p:sp>
        <p:nvSpPr>
          <p:cNvPr id="10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244408" y="4818186"/>
            <a:ext cx="524338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6300192" y="1851671"/>
            <a:ext cx="2592287" cy="1800199"/>
          </a:xfrm>
          <a:noFill/>
        </p:spPr>
        <p:txBody>
          <a:bodyPr anchor="t">
            <a:normAutofit/>
          </a:bodyPr>
          <a:lstStyle>
            <a:lvl1pPr marL="457200" indent="-457200" algn="l">
              <a:buClr>
                <a:srgbClr val="FF5252"/>
              </a:buClr>
              <a:buFont typeface="Arial" panose="020B0604020202020204" pitchFamily="34" charset="0"/>
              <a:buChar char="•"/>
              <a:defRPr sz="1600" b="0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err="1" smtClean="0"/>
              <a:t>Bullet</a:t>
            </a:r>
            <a:r>
              <a:rPr lang="da-DK" dirty="0" smtClean="0"/>
              <a:t> 1</a:t>
            </a:r>
          </a:p>
          <a:p>
            <a:pPr lvl="0"/>
            <a:r>
              <a:rPr lang="da-DK" dirty="0" err="1" smtClean="0"/>
              <a:t>Bullet</a:t>
            </a:r>
            <a:r>
              <a:rPr lang="da-DK" dirty="0" smtClean="0"/>
              <a:t> 2</a:t>
            </a:r>
          </a:p>
          <a:p>
            <a:pPr lvl="0"/>
            <a:r>
              <a:rPr lang="da-DK" dirty="0" smtClean="0"/>
              <a:t>…</a:t>
            </a:r>
            <a:endParaRPr lang="da-DK" dirty="0"/>
          </a:p>
        </p:txBody>
      </p:sp>
      <p:sp>
        <p:nvSpPr>
          <p:cNvPr id="12" name="Pladsholder til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191" y="1275608"/>
            <a:ext cx="2592287" cy="360039"/>
          </a:xfrm>
          <a:noFill/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 b="1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smtClean="0"/>
              <a:t>HEADING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050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1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4A1FFD3A-4934-CE45-A7B2-08B341A70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BE81A8-E7BD-B04B-AB89-47CA62EE1F32}"/>
              </a:ext>
            </a:extLst>
          </p:cNvPr>
          <p:cNvSpPr/>
          <p:nvPr userDrawn="1"/>
        </p:nvSpPr>
        <p:spPr>
          <a:xfrm>
            <a:off x="1" y="867668"/>
            <a:ext cx="9144000" cy="367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6310" y="5692250"/>
            <a:ext cx="2057400" cy="273844"/>
          </a:xfrm>
        </p:spPr>
        <p:txBody>
          <a:bodyPr/>
          <a:lstStyle/>
          <a:p>
            <a:fld id="{8DFF0FD5-2905-EE4C-BEDD-580EE34E5932}" type="datetimeFigureOut">
              <a:rPr lang="da-DK" smtClean="0"/>
              <a:t>10-10-2021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6593" y="5726875"/>
            <a:ext cx="3086100" cy="273844"/>
          </a:xfr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5593" y="5636935"/>
            <a:ext cx="2057400" cy="273844"/>
          </a:xfrm>
        </p:spPr>
        <p:txBody>
          <a:bodyPr/>
          <a:lstStyle/>
          <a:p>
            <a:fld id="{9CD27800-75EE-6B40-AFB6-7B1FACE7221A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598064-E606-A148-8129-FA5E406A9E3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6293" y="1981007"/>
            <a:ext cx="7886700" cy="112514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63518A4-FDDC-7A4E-AC7F-562B0F2B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92" y="867668"/>
            <a:ext cx="7886701" cy="1113340"/>
          </a:xfrm>
        </p:spPr>
        <p:txBody>
          <a:bodyPr anchor="ctr">
            <a:normAutofit/>
          </a:bodyPr>
          <a:lstStyle>
            <a:lvl1pPr algn="ctr">
              <a:defRPr sz="2000">
                <a:solidFill>
                  <a:srgbClr val="00A7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70271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3707250" cy="3585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97221" y="1181877"/>
            <a:ext cx="5867643" cy="1384698"/>
          </a:xfrm>
        </p:spPr>
        <p:txBody>
          <a:bodyPr anchor="b"/>
          <a:lstStyle>
            <a:lvl1pPr algn="l">
              <a:spcBef>
                <a:spcPts val="300"/>
              </a:spcBef>
              <a:defRPr sz="3599" baseline="0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97221" y="2760670"/>
            <a:ext cx="5867643" cy="3937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None/>
              <a:defRPr sz="2474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2474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2474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2474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2474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2474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2474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2474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2474">
                <a:solidFill>
                  <a:schemeClr val="accent1"/>
                </a:solidFill>
              </a:defRPr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>
                <a:solidFill>
                  <a:srgbClr val="A0C1C2"/>
                </a:solidFill>
              </a:rPr>
              <a:pPr/>
              <a:t>‹nr.›</a:t>
            </a:fld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996824" y="3262297"/>
            <a:ext cx="5868057" cy="344091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450"/>
              </a:spcBef>
              <a:buFont typeface="Arial" panose="020B0604020202020204" pitchFamily="34" charset="0"/>
              <a:buChar char="​"/>
              <a:defRPr sz="1800"/>
            </a:lvl2pPr>
            <a:lvl3pPr marL="0" indent="0">
              <a:buFont typeface="Arial" panose="020B0604020202020204" pitchFamily="34" charset="0"/>
              <a:buChar char="​"/>
              <a:defRPr sz="1800"/>
            </a:lvl3pPr>
            <a:lvl4pPr marL="0" indent="0">
              <a:buFont typeface="Arial" panose="020B0604020202020204" pitchFamily="34" charset="0"/>
              <a:buChar char="​"/>
              <a:defRPr sz="1800"/>
            </a:lvl4pPr>
            <a:lvl5pPr marL="0" indent="0">
              <a:buFont typeface="Arial" panose="020B0604020202020204" pitchFamily="34" charset="0"/>
              <a:buChar char="​"/>
              <a:defRPr sz="1800"/>
            </a:lvl5pPr>
            <a:lvl6pPr marL="0" indent="0">
              <a:buFont typeface="Arial" panose="020B0604020202020204" pitchFamily="34" charset="0"/>
              <a:buChar char="​"/>
              <a:defRPr sz="1800"/>
            </a:lvl6pPr>
            <a:lvl7pPr marL="0" indent="0">
              <a:buFont typeface="Arial" panose="020B0604020202020204" pitchFamily="34" charset="0"/>
              <a:buChar char="​"/>
              <a:defRPr sz="1800"/>
            </a:lvl7pPr>
            <a:lvl8pPr marL="0" indent="0">
              <a:buFont typeface="Arial" panose="020B0604020202020204" pitchFamily="34" charset="0"/>
              <a:buChar char="​"/>
              <a:defRPr sz="1800"/>
            </a:lvl8pPr>
          </a:lstStyle>
          <a:p>
            <a:pPr lvl="0"/>
            <a:r>
              <a:rPr lang="da-DK" dirty="0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29958088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6998" y="2139555"/>
            <a:ext cx="7670006" cy="247769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>
                <a:solidFill>
                  <a:srgbClr val="A0C1C2"/>
                </a:solidFill>
              </a:rPr>
              <a:pPr/>
              <a:t>‹nr.›</a:t>
            </a:fld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36997" y="1518049"/>
            <a:ext cx="7660848" cy="540544"/>
          </a:xfrm>
        </p:spPr>
        <p:txBody>
          <a:bodyPr/>
          <a:lstStyle>
            <a:lvl1pPr>
              <a:defRPr sz="165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12297150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6563" y="897731"/>
            <a:ext cx="3691304" cy="3719512"/>
          </a:xfrm>
          <a:solidFill>
            <a:schemeClr val="bg1">
              <a:lumMod val="95000"/>
            </a:schemeClr>
          </a:solidFill>
        </p:spPr>
        <p:txBody>
          <a:bodyPr tIns="1080000" anchor="ctr" anchorCtr="0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>
                <a:solidFill>
                  <a:srgbClr val="A0C1C2"/>
                </a:solidFill>
              </a:rPr>
              <a:pPr/>
              <a:t>‹nr.›</a:t>
            </a:fld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37021" y="897752"/>
            <a:ext cx="3700003" cy="53935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736998" y="2139576"/>
            <a:ext cx="3700002" cy="2477690"/>
          </a:xfrm>
        </p:spPr>
        <p:txBody>
          <a:bodyPr/>
          <a:lstStyle/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37021" y="1518049"/>
            <a:ext cx="3700003" cy="540544"/>
          </a:xfrm>
        </p:spPr>
        <p:txBody>
          <a:bodyPr/>
          <a:lstStyle>
            <a:lvl1pPr>
              <a:defRPr sz="165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11857860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>
                <a:solidFill>
                  <a:srgbClr val="A0C1C2"/>
                </a:solidFill>
              </a:rPr>
              <a:pPr/>
              <a:t>‹nr.›</a:t>
            </a:fld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36997" y="1518049"/>
            <a:ext cx="7660848" cy="540544"/>
          </a:xfrm>
        </p:spPr>
        <p:txBody>
          <a:bodyPr/>
          <a:lstStyle>
            <a:lvl1pPr>
              <a:defRPr sz="165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6998" y="2139555"/>
            <a:ext cx="3645000" cy="247769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752845" y="2139555"/>
            <a:ext cx="3645000" cy="247769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636103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>
                <a:solidFill>
                  <a:srgbClr val="A0C1C2"/>
                </a:solidFill>
              </a:rPr>
              <a:pPr/>
              <a:t>‹nr.›</a:t>
            </a:fld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36997" y="1518049"/>
            <a:ext cx="7660848" cy="540544"/>
          </a:xfrm>
        </p:spPr>
        <p:txBody>
          <a:bodyPr/>
          <a:lstStyle>
            <a:lvl1pPr>
              <a:defRPr sz="165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6998" y="2139555"/>
            <a:ext cx="2413398" cy="247769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3365323" y="2139555"/>
            <a:ext cx="2413398" cy="247769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5993628" y="2139555"/>
            <a:ext cx="2413398" cy="247769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989263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>
                <a:solidFill>
                  <a:srgbClr val="A0C1C2"/>
                </a:solidFill>
              </a:rPr>
              <a:pPr/>
              <a:t>‹nr.›</a:t>
            </a:fld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712279" y="883764"/>
            <a:ext cx="3690021" cy="357040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279" y="1866030"/>
            <a:ext cx="3690021" cy="1053924"/>
          </a:xfrm>
        </p:spPr>
        <p:txBody>
          <a:bodyPr/>
          <a:lstStyle>
            <a:lvl1pPr algn="ctr">
              <a:defRPr sz="5624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4636187" y="883764"/>
            <a:ext cx="3690021" cy="357040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6614" y="1581044"/>
            <a:ext cx="2849166" cy="2326138"/>
          </a:xfrm>
        </p:spPr>
        <p:txBody>
          <a:bodyPr/>
          <a:lstStyle>
            <a:lvl1pPr marL="257106" indent="-257106">
              <a:buFont typeface="Arial" panose="020B0604020202020204" pitchFamily="34" charset="0"/>
              <a:buChar char="•"/>
              <a:defRPr sz="1875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Tekst
Tekst 
Tekst 
 Tekst 
 Tekst</a:t>
            </a:r>
          </a:p>
          <a:p>
            <a:r>
              <a:rPr lang="da-DK" dirty="0"/>
              <a:t> Tekst</a:t>
            </a:r>
          </a:p>
          <a:p>
            <a:r>
              <a:rPr lang="da-DK" dirty="0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869" y="2786226"/>
            <a:ext cx="1890279" cy="179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391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21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32173" y="2835135"/>
            <a:ext cx="4674135" cy="110253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3749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871278" y="1185263"/>
            <a:ext cx="1395970" cy="139597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32173" y="4016828"/>
            <a:ext cx="4674135" cy="628386"/>
          </a:xfrm>
        </p:spPr>
        <p:txBody>
          <a:bodyPr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15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6222738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6542" y="0"/>
            <a:ext cx="4437459" cy="51435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" y="0"/>
            <a:ext cx="4706541" cy="51435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/>
            <a:endParaRPr lang="da-DK" sz="1500" dirty="0" err="1">
              <a:solidFill>
                <a:srgbClr val="FFFFFF"/>
              </a:solidFill>
            </a:endParaRP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5211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5211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5211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94112" y="897732"/>
            <a:ext cx="3153099" cy="1160859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86022" y="2139576"/>
            <a:ext cx="3161208" cy="247769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161957">
              <a:defRPr sz="1500">
                <a:solidFill>
                  <a:schemeClr val="bg1"/>
                </a:solidFill>
              </a:defRPr>
            </a:lvl2pPr>
            <a:lvl3pPr marL="323914">
              <a:defRPr sz="1350">
                <a:solidFill>
                  <a:schemeClr val="bg1"/>
                </a:solidFill>
              </a:defRPr>
            </a:lvl3pPr>
            <a:lvl4pPr marL="485870">
              <a:defRPr sz="1200">
                <a:solidFill>
                  <a:schemeClr val="bg1"/>
                </a:solidFill>
              </a:defRPr>
            </a:lvl4pPr>
            <a:lvl5pPr marL="647827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738855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1" y="0"/>
            <a:ext cx="458142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/>
            <a:endParaRPr lang="da-DK" sz="1500" dirty="0" err="1">
              <a:solidFill>
                <a:srgbClr val="FFFFFF"/>
              </a:solidFill>
            </a:endParaRP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5211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5211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5211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70865" y="897732"/>
            <a:ext cx="3153099" cy="1160859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62755" y="2139576"/>
            <a:ext cx="3161208" cy="247769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161957">
              <a:defRPr sz="1500">
                <a:solidFill>
                  <a:schemeClr val="bg1"/>
                </a:solidFill>
              </a:defRPr>
            </a:lvl2pPr>
            <a:lvl3pPr marL="323914">
              <a:defRPr sz="1350">
                <a:solidFill>
                  <a:schemeClr val="bg1"/>
                </a:solidFill>
              </a:defRPr>
            </a:lvl3pPr>
            <a:lvl4pPr marL="485870">
              <a:defRPr sz="1200">
                <a:solidFill>
                  <a:schemeClr val="bg1"/>
                </a:solidFill>
              </a:defRPr>
            </a:lvl4pPr>
            <a:lvl5pPr marL="647827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4581427" y="0"/>
            <a:ext cx="454607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/>
            <a:endParaRPr lang="da-DK" sz="1500" dirty="0" err="1">
              <a:solidFill>
                <a:srgbClr val="FFFFFF"/>
              </a:solidFill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58341" y="2139576"/>
            <a:ext cx="3161208" cy="247769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161957">
              <a:defRPr sz="1500">
                <a:solidFill>
                  <a:schemeClr val="bg1"/>
                </a:solidFill>
              </a:defRPr>
            </a:lvl2pPr>
            <a:lvl3pPr marL="323914">
              <a:defRPr sz="1350">
                <a:solidFill>
                  <a:schemeClr val="bg1"/>
                </a:solidFill>
              </a:defRPr>
            </a:lvl3pPr>
            <a:lvl4pPr marL="485870">
              <a:defRPr sz="1200">
                <a:solidFill>
                  <a:schemeClr val="bg1"/>
                </a:solidFill>
              </a:defRPr>
            </a:lvl4pPr>
            <a:lvl5pPr marL="647827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52312" y="897732"/>
            <a:ext cx="3167237" cy="1160859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999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18238442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21" y="0"/>
            <a:ext cx="30483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/>
            <a:endParaRPr lang="da-DK" sz="1500" dirty="0" err="1">
              <a:solidFill>
                <a:srgbClr val="FFFFFF"/>
              </a:solidFill>
            </a:endParaRPr>
          </a:p>
        </p:txBody>
      </p:sp>
      <p:sp>
        <p:nvSpPr>
          <p:cNvPr id="8" name="Mørk blå baggrund"/>
          <p:cNvSpPr/>
          <p:nvPr userDrawn="1"/>
        </p:nvSpPr>
        <p:spPr>
          <a:xfrm>
            <a:off x="3047871" y="0"/>
            <a:ext cx="30483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/>
            <a:endParaRPr lang="da-DK" sz="1500" dirty="0" err="1">
              <a:solidFill>
                <a:srgbClr val="FFFFFF"/>
              </a:solidFill>
            </a:endParaRPr>
          </a:p>
        </p:txBody>
      </p:sp>
      <p:sp>
        <p:nvSpPr>
          <p:cNvPr id="9" name="Grøn baggrund"/>
          <p:cNvSpPr/>
          <p:nvPr userDrawn="1"/>
        </p:nvSpPr>
        <p:spPr>
          <a:xfrm>
            <a:off x="6096171" y="0"/>
            <a:ext cx="3048300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/>
            <a:endParaRPr lang="da-DK" sz="1500" dirty="0" err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4171" y="897731"/>
            <a:ext cx="2160000" cy="783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44171" y="1751432"/>
            <a:ext cx="2160000" cy="2865834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161957" indent="0" algn="ctr">
              <a:buNone/>
              <a:defRPr sz="1350">
                <a:solidFill>
                  <a:schemeClr val="tx1"/>
                </a:solidFill>
              </a:defRPr>
            </a:lvl3pPr>
            <a:lvl4pPr marL="323914" indent="0" algn="ctr">
              <a:buNone/>
              <a:defRPr sz="1200">
                <a:solidFill>
                  <a:schemeClr val="tx1"/>
                </a:solidFill>
              </a:defRPr>
            </a:lvl4pPr>
            <a:lvl5pPr marL="485870" indent="0" algn="ctr">
              <a:buNone/>
              <a:defRPr sz="105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481227" y="897731"/>
            <a:ext cx="2160000" cy="783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999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478319" y="1751431"/>
            <a:ext cx="2160000" cy="2865834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161957" indent="0" algn="ctr">
              <a:buNone/>
              <a:defRPr sz="1350">
                <a:solidFill>
                  <a:schemeClr val="tx1"/>
                </a:solidFill>
              </a:defRPr>
            </a:lvl3pPr>
            <a:lvl4pPr marL="323914" indent="0" algn="ctr">
              <a:buNone/>
              <a:defRPr sz="1200">
                <a:solidFill>
                  <a:schemeClr val="tx1"/>
                </a:solidFill>
              </a:defRPr>
            </a:lvl4pPr>
            <a:lvl5pPr marL="485870" indent="0" algn="ctr">
              <a:buNone/>
              <a:defRPr sz="105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526169" y="1751431"/>
            <a:ext cx="2160000" cy="2865834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161957" indent="0" algn="ctr">
              <a:buNone/>
              <a:defRPr sz="1350">
                <a:solidFill>
                  <a:schemeClr val="tx1"/>
                </a:solidFill>
              </a:defRPr>
            </a:lvl3pPr>
            <a:lvl4pPr marL="323914" indent="0" algn="ctr">
              <a:buNone/>
              <a:defRPr sz="1200">
                <a:solidFill>
                  <a:schemeClr val="tx1"/>
                </a:solidFill>
              </a:defRPr>
            </a:lvl4pPr>
            <a:lvl5pPr marL="485870" indent="0" algn="ctr">
              <a:buNone/>
              <a:defRPr sz="105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5211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5211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5211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69844" y="1976565"/>
            <a:ext cx="484584" cy="18216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23861" y="897731"/>
            <a:ext cx="2160000" cy="783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999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3624738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4A1FFD3A-4934-CE45-A7B2-08B341A70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BE81A8-E7BD-B04B-AB89-47CA62EE1F32}"/>
              </a:ext>
            </a:extLst>
          </p:cNvPr>
          <p:cNvSpPr/>
          <p:nvPr userDrawn="1"/>
        </p:nvSpPr>
        <p:spPr>
          <a:xfrm>
            <a:off x="1" y="867668"/>
            <a:ext cx="9144000" cy="367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6310" y="5692250"/>
            <a:ext cx="2057400" cy="273844"/>
          </a:xfrm>
        </p:spPr>
        <p:txBody>
          <a:bodyPr/>
          <a:lstStyle/>
          <a:p>
            <a:fld id="{8DFF0FD5-2905-EE4C-BEDD-580EE34E5932}" type="datetimeFigureOut">
              <a:rPr lang="da-DK" smtClean="0"/>
              <a:t>10-10-2021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6593" y="5726875"/>
            <a:ext cx="3086100" cy="273844"/>
          </a:xfr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5593" y="5636935"/>
            <a:ext cx="2057400" cy="273844"/>
          </a:xfrm>
        </p:spPr>
        <p:txBody>
          <a:bodyPr/>
          <a:lstStyle/>
          <a:p>
            <a:fld id="{9CD27800-75EE-6B40-AFB6-7B1FACE7221A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598064-E606-A148-8129-FA5E406A9E3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164227" y="1981007"/>
            <a:ext cx="4338766" cy="2220290"/>
          </a:xfrm>
        </p:spPr>
        <p:txBody>
          <a:bodyPr numCol="2">
            <a:normAutofit/>
          </a:bodyPr>
          <a:lstStyle>
            <a:lvl1pPr marL="171450" indent="-171450" algn="l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63518A4-FDDC-7A4E-AC7F-562B0F2B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92" y="867668"/>
            <a:ext cx="7886701" cy="1113340"/>
          </a:xfrm>
        </p:spPr>
        <p:txBody>
          <a:bodyPr anchor="ctr">
            <a:normAutofit/>
          </a:bodyPr>
          <a:lstStyle>
            <a:lvl1pPr algn="ctr">
              <a:defRPr sz="2000">
                <a:solidFill>
                  <a:srgbClr val="00A7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91225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7019" y="1670981"/>
            <a:ext cx="2436188" cy="309476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49327" y="1670981"/>
            <a:ext cx="2436188" cy="309476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61679" y="1670981"/>
            <a:ext cx="2436188" cy="309476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001" y="1910654"/>
            <a:ext cx="2044342" cy="613483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1875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45472" y="1910654"/>
            <a:ext cx="2044342" cy="613483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1875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3506" y="1910654"/>
            <a:ext cx="2044342" cy="613483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1875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0688" y="4894362"/>
            <a:ext cx="1867158" cy="135000"/>
          </a:xfrm>
        </p:spPr>
        <p:txBody>
          <a:bodyPr/>
          <a:lstStyle/>
          <a:p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21" y="4894362"/>
            <a:ext cx="6136769" cy="135000"/>
          </a:xfrm>
        </p:spPr>
        <p:txBody>
          <a:bodyPr/>
          <a:lstStyle/>
          <a:p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7004" y="4894362"/>
            <a:ext cx="457839" cy="135000"/>
          </a:xfrm>
        </p:spPr>
        <p:txBody>
          <a:bodyPr/>
          <a:lstStyle/>
          <a:p>
            <a:fld id="{24C8C45C-947F-4981-8B3F-4F32E973C901}" type="slidenum">
              <a:rPr lang="en-GB" smtClean="0">
                <a:solidFill>
                  <a:srgbClr val="A0C1C2"/>
                </a:solidFill>
              </a:rPr>
              <a:pPr/>
              <a:t>‹nr.›</a:t>
            </a:fld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136" y="2641095"/>
            <a:ext cx="2044342" cy="190915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161957">
              <a:defRPr sz="1500">
                <a:solidFill>
                  <a:schemeClr val="bg1"/>
                </a:solidFill>
              </a:defRPr>
            </a:lvl2pPr>
            <a:lvl3pPr marL="323914">
              <a:defRPr sz="1350">
                <a:solidFill>
                  <a:schemeClr val="bg1"/>
                </a:solidFill>
              </a:defRPr>
            </a:lvl3pPr>
            <a:lvl4pPr marL="485870">
              <a:defRPr sz="1200">
                <a:solidFill>
                  <a:schemeClr val="bg1"/>
                </a:solidFill>
              </a:defRPr>
            </a:lvl4pPr>
            <a:lvl5pPr marL="647827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39864" y="2641095"/>
            <a:ext cx="2044342" cy="190915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161957">
              <a:defRPr sz="1500">
                <a:solidFill>
                  <a:schemeClr val="bg1"/>
                </a:solidFill>
              </a:defRPr>
            </a:lvl2pPr>
            <a:lvl3pPr marL="323914">
              <a:defRPr sz="1350">
                <a:solidFill>
                  <a:schemeClr val="bg1"/>
                </a:solidFill>
              </a:defRPr>
            </a:lvl3pPr>
            <a:lvl4pPr marL="485870">
              <a:defRPr sz="1200">
                <a:solidFill>
                  <a:schemeClr val="bg1"/>
                </a:solidFill>
              </a:defRPr>
            </a:lvl4pPr>
            <a:lvl5pPr marL="647827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58931" y="2641095"/>
            <a:ext cx="2044342" cy="190915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161957">
              <a:defRPr sz="1500">
                <a:solidFill>
                  <a:schemeClr val="bg1"/>
                </a:solidFill>
              </a:defRPr>
            </a:lvl2pPr>
            <a:lvl3pPr marL="323914">
              <a:defRPr sz="1350">
                <a:solidFill>
                  <a:schemeClr val="bg1"/>
                </a:solidFill>
              </a:defRPr>
            </a:lvl3pPr>
            <a:lvl4pPr marL="485870">
              <a:defRPr sz="1200">
                <a:solidFill>
                  <a:schemeClr val="bg1"/>
                </a:solidFill>
              </a:defRPr>
            </a:lvl4pPr>
            <a:lvl5pPr marL="647827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92050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4576500" cy="257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4576500" y="0"/>
            <a:ext cx="4576500" cy="257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2578500"/>
            <a:ext cx="4576500" cy="2578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4576500" y="2578500"/>
            <a:ext cx="4576500" cy="2578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704" y="391063"/>
            <a:ext cx="3609474" cy="783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999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9879" y="2917694"/>
            <a:ext cx="3609474" cy="783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999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9879" y="391063"/>
            <a:ext cx="3609474" cy="783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999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4817" y="1244765"/>
            <a:ext cx="3609474" cy="112219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161957">
              <a:defRPr sz="1500">
                <a:solidFill>
                  <a:schemeClr val="bg1"/>
                </a:solidFill>
              </a:defRPr>
            </a:lvl2pPr>
            <a:lvl3pPr marL="323914">
              <a:defRPr sz="1350">
                <a:solidFill>
                  <a:schemeClr val="bg1"/>
                </a:solidFill>
              </a:defRPr>
            </a:lvl3pPr>
            <a:lvl4pPr marL="485870">
              <a:defRPr sz="1200">
                <a:solidFill>
                  <a:schemeClr val="bg1"/>
                </a:solidFill>
              </a:defRPr>
            </a:lvl4pPr>
            <a:lvl5pPr marL="647827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89879" y="1244765"/>
            <a:ext cx="3609474" cy="112219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161957">
              <a:defRPr sz="1500">
                <a:solidFill>
                  <a:schemeClr val="bg1"/>
                </a:solidFill>
              </a:defRPr>
            </a:lvl2pPr>
            <a:lvl3pPr marL="323914">
              <a:defRPr sz="1350">
                <a:solidFill>
                  <a:schemeClr val="bg1"/>
                </a:solidFill>
              </a:defRPr>
            </a:lvl3pPr>
            <a:lvl4pPr marL="485870">
              <a:defRPr sz="1200">
                <a:solidFill>
                  <a:schemeClr val="bg1"/>
                </a:solidFill>
              </a:defRPr>
            </a:lvl4pPr>
            <a:lvl5pPr marL="647827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9879" y="3775130"/>
            <a:ext cx="3609474" cy="112219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161957">
              <a:defRPr sz="1500">
                <a:solidFill>
                  <a:schemeClr val="bg1"/>
                </a:solidFill>
              </a:defRPr>
            </a:lvl2pPr>
            <a:lvl3pPr marL="323914">
              <a:defRPr sz="1350">
                <a:solidFill>
                  <a:schemeClr val="bg1"/>
                </a:solidFill>
              </a:defRPr>
            </a:lvl3pPr>
            <a:lvl4pPr marL="485870">
              <a:defRPr sz="1200">
                <a:solidFill>
                  <a:schemeClr val="bg1"/>
                </a:solidFill>
              </a:defRPr>
            </a:lvl4pPr>
            <a:lvl5pPr marL="647827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4817" y="2917694"/>
            <a:ext cx="3609474" cy="783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999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4817" y="3775130"/>
            <a:ext cx="3609474" cy="112219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161957">
              <a:defRPr sz="1500">
                <a:solidFill>
                  <a:schemeClr val="bg1"/>
                </a:solidFill>
              </a:defRPr>
            </a:lvl2pPr>
            <a:lvl3pPr marL="323914">
              <a:defRPr sz="1350">
                <a:solidFill>
                  <a:schemeClr val="bg1"/>
                </a:solidFill>
              </a:defRPr>
            </a:lvl3pPr>
            <a:lvl4pPr marL="485870">
              <a:defRPr sz="1200">
                <a:solidFill>
                  <a:schemeClr val="bg1"/>
                </a:solidFill>
              </a:defRPr>
            </a:lvl4pPr>
            <a:lvl5pPr marL="647827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378751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2" y="2579140"/>
            <a:ext cx="3048299" cy="257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3045233" y="2579140"/>
            <a:ext cx="3048299" cy="2578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6092999" y="2579140"/>
            <a:ext cx="3051000" cy="257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2" y="0"/>
            <a:ext cx="3048299" cy="257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3045233" y="0"/>
            <a:ext cx="3048299" cy="2578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6092999" y="0"/>
            <a:ext cx="3051000" cy="257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171" y="1534041"/>
            <a:ext cx="2160000" cy="783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999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7246" y="1534041"/>
            <a:ext cx="2160000" cy="783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999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5841" y="1534041"/>
            <a:ext cx="2160000" cy="783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999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171" y="4107559"/>
            <a:ext cx="2160000" cy="783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999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7246" y="4107559"/>
            <a:ext cx="2160000" cy="783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999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65841" y="4107559"/>
            <a:ext cx="2160000" cy="783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999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83360" y="444122"/>
            <a:ext cx="864000" cy="864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71497" y="444122"/>
            <a:ext cx="864000" cy="864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194206" y="444122"/>
            <a:ext cx="864000" cy="864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083360" y="3024711"/>
            <a:ext cx="864000" cy="864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71497" y="3024711"/>
            <a:ext cx="864000" cy="864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194206" y="3024711"/>
            <a:ext cx="864000" cy="864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31761368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>
                <a:solidFill>
                  <a:srgbClr val="A0C1C2"/>
                </a:solidFill>
              </a:rPr>
              <a:pPr/>
              <a:t>‹nr.›</a:t>
            </a:fld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36997" y="1518049"/>
            <a:ext cx="7660848" cy="540544"/>
          </a:xfrm>
        </p:spPr>
        <p:txBody>
          <a:bodyPr/>
          <a:lstStyle>
            <a:lvl1pPr>
              <a:defRPr sz="165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6997" y="2187226"/>
            <a:ext cx="1798575" cy="25785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97925" y="2187226"/>
            <a:ext cx="1798575" cy="2578500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8851" y="2187226"/>
            <a:ext cx="1798575" cy="25785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19778" y="2187226"/>
            <a:ext cx="1798575" cy="25785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258" y="2309071"/>
            <a:ext cx="1602522" cy="613483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1875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8370" y="3000302"/>
            <a:ext cx="1605410" cy="169333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161957" indent="0" algn="ctr">
              <a:buNone/>
              <a:defRPr sz="1350">
                <a:solidFill>
                  <a:schemeClr val="tx1"/>
                </a:solidFill>
              </a:defRPr>
            </a:lvl3pPr>
            <a:lvl4pPr marL="323914" indent="0" algn="ctr">
              <a:buNone/>
              <a:defRPr sz="1200">
                <a:solidFill>
                  <a:schemeClr val="tx1"/>
                </a:solidFill>
              </a:defRPr>
            </a:lvl4pPr>
            <a:lvl5pPr marL="485870" indent="0" algn="ctr">
              <a:buNone/>
              <a:defRPr sz="105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07991" y="2309071"/>
            <a:ext cx="1602522" cy="613483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1875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05124" y="3000302"/>
            <a:ext cx="1605410" cy="169333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161957" indent="0" algn="ctr">
              <a:buNone/>
              <a:defRPr sz="1350">
                <a:solidFill>
                  <a:schemeClr val="tx1"/>
                </a:solidFill>
              </a:defRPr>
            </a:lvl3pPr>
            <a:lvl4pPr marL="323914" indent="0" algn="ctr">
              <a:buNone/>
              <a:defRPr sz="1200">
                <a:solidFill>
                  <a:schemeClr val="tx1"/>
                </a:solidFill>
              </a:defRPr>
            </a:lvl4pPr>
            <a:lvl5pPr marL="485870" indent="0" algn="ctr">
              <a:buNone/>
              <a:defRPr sz="105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4722" y="2309071"/>
            <a:ext cx="1602522" cy="613483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1875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61834" y="3000302"/>
            <a:ext cx="1605410" cy="169333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161957" indent="0" algn="ctr">
              <a:buNone/>
              <a:defRPr sz="1350">
                <a:solidFill>
                  <a:schemeClr val="tx1"/>
                </a:solidFill>
              </a:defRPr>
            </a:lvl3pPr>
            <a:lvl4pPr marL="323914" indent="0" algn="ctr">
              <a:buNone/>
              <a:defRPr sz="1200">
                <a:solidFill>
                  <a:schemeClr val="tx1"/>
                </a:solidFill>
              </a:defRPr>
            </a:lvl4pPr>
            <a:lvl5pPr marL="485870" indent="0" algn="ctr">
              <a:buNone/>
              <a:defRPr sz="105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34037" y="2309071"/>
            <a:ext cx="1602522" cy="613483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1875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31149" y="3000302"/>
            <a:ext cx="1605410" cy="169333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161957" indent="0" algn="ctr">
              <a:buNone/>
              <a:defRPr sz="1350">
                <a:solidFill>
                  <a:schemeClr val="tx1"/>
                </a:solidFill>
              </a:defRPr>
            </a:lvl3pPr>
            <a:lvl4pPr marL="323914" indent="0" algn="ctr">
              <a:buNone/>
              <a:defRPr sz="1200">
                <a:solidFill>
                  <a:schemeClr val="tx1"/>
                </a:solidFill>
              </a:defRPr>
            </a:lvl4pPr>
            <a:lvl5pPr marL="485870" indent="0" algn="ctr">
              <a:buNone/>
              <a:defRPr sz="105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42610978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>
                <a:solidFill>
                  <a:srgbClr val="A0C1C2"/>
                </a:solidFill>
              </a:rPr>
              <a:pPr/>
              <a:t>‹nr.›</a:t>
            </a:fld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36997" y="1518049"/>
            <a:ext cx="7660848" cy="300266"/>
          </a:xfrm>
        </p:spPr>
        <p:txBody>
          <a:bodyPr/>
          <a:lstStyle>
            <a:lvl1pPr>
              <a:defRPr sz="165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6997" y="2743200"/>
            <a:ext cx="1798575" cy="2022526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97925" y="2743200"/>
            <a:ext cx="1798575" cy="2022526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8851" y="2743200"/>
            <a:ext cx="1798575" cy="2022526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19778" y="2743200"/>
            <a:ext cx="1798575" cy="2022526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258" y="2818702"/>
            <a:ext cx="1602522" cy="613483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1875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8370" y="3509957"/>
            <a:ext cx="1605410" cy="113966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161957" indent="0" algn="ctr">
              <a:buNone/>
              <a:defRPr sz="1350">
                <a:solidFill>
                  <a:schemeClr val="tx1"/>
                </a:solidFill>
              </a:defRPr>
            </a:lvl3pPr>
            <a:lvl4pPr marL="323914" indent="0" algn="ctr">
              <a:buNone/>
              <a:defRPr sz="1200">
                <a:solidFill>
                  <a:schemeClr val="tx1"/>
                </a:solidFill>
              </a:defRPr>
            </a:lvl4pPr>
            <a:lvl5pPr marL="485870" indent="0" algn="ctr">
              <a:buNone/>
              <a:defRPr sz="105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07991" y="2818702"/>
            <a:ext cx="1602522" cy="613483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1875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05124" y="3509957"/>
            <a:ext cx="1605410" cy="113966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161957" indent="0" algn="ctr">
              <a:buNone/>
              <a:defRPr sz="1350">
                <a:solidFill>
                  <a:schemeClr val="tx1"/>
                </a:solidFill>
              </a:defRPr>
            </a:lvl3pPr>
            <a:lvl4pPr marL="323914" indent="0" algn="ctr">
              <a:buNone/>
              <a:defRPr sz="1200">
                <a:solidFill>
                  <a:schemeClr val="tx1"/>
                </a:solidFill>
              </a:defRPr>
            </a:lvl4pPr>
            <a:lvl5pPr marL="485870" indent="0" algn="ctr">
              <a:buNone/>
              <a:defRPr sz="105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4722" y="2818702"/>
            <a:ext cx="1602522" cy="613483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1875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61834" y="3509957"/>
            <a:ext cx="1605410" cy="113966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161957" indent="0" algn="ctr">
              <a:buNone/>
              <a:defRPr sz="1350">
                <a:solidFill>
                  <a:schemeClr val="tx1"/>
                </a:solidFill>
              </a:defRPr>
            </a:lvl3pPr>
            <a:lvl4pPr marL="323914" indent="0" algn="ctr">
              <a:buNone/>
              <a:defRPr sz="1200">
                <a:solidFill>
                  <a:schemeClr val="tx1"/>
                </a:solidFill>
              </a:defRPr>
            </a:lvl4pPr>
            <a:lvl5pPr marL="485870" indent="0" algn="ctr">
              <a:buNone/>
              <a:defRPr sz="105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34037" y="2818702"/>
            <a:ext cx="1602522" cy="613483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1875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31149" y="3509957"/>
            <a:ext cx="1605410" cy="113966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161957" indent="0" algn="ctr">
              <a:buNone/>
              <a:defRPr sz="1350">
                <a:solidFill>
                  <a:schemeClr val="tx1"/>
                </a:solidFill>
              </a:defRPr>
            </a:lvl3pPr>
            <a:lvl4pPr marL="323914" indent="0" algn="ctr">
              <a:buNone/>
              <a:defRPr sz="1200">
                <a:solidFill>
                  <a:schemeClr val="tx1"/>
                </a:solidFill>
              </a:defRPr>
            </a:lvl4pPr>
            <a:lvl5pPr marL="485870" indent="0" algn="ctr">
              <a:buNone/>
              <a:defRPr sz="105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36997" y="1896086"/>
            <a:ext cx="1799034" cy="847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just" defTabSz="685617" rtl="0" eaLnBrk="1" fontAlgn="auto" latinLnBrk="0" hangingPunct="1">
              <a:lnSpc>
                <a:spcPct val="90000"/>
              </a:lnSpc>
              <a:spcBef>
                <a:spcPts val="5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685617" rtl="0" eaLnBrk="1" fontAlgn="auto" latinLnBrk="0" hangingPunct="1">
              <a:lnSpc>
                <a:spcPct val="90000"/>
              </a:lnSpc>
              <a:spcBef>
                <a:spcPts val="5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700021" y="1896086"/>
            <a:ext cx="1799034" cy="847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617" rtl="0" eaLnBrk="1" fontAlgn="auto" latinLnBrk="0" hangingPunct="1">
              <a:lnSpc>
                <a:spcPct val="90000"/>
              </a:lnSpc>
              <a:spcBef>
                <a:spcPts val="5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685617" rtl="0" eaLnBrk="1" fontAlgn="auto" latinLnBrk="0" hangingPunct="1">
              <a:lnSpc>
                <a:spcPct val="90000"/>
              </a:lnSpc>
              <a:spcBef>
                <a:spcPts val="5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656754" y="1896086"/>
            <a:ext cx="1799034" cy="847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617" rtl="0" eaLnBrk="1" fontAlgn="auto" latinLnBrk="0" hangingPunct="1">
              <a:lnSpc>
                <a:spcPct val="90000"/>
              </a:lnSpc>
              <a:spcBef>
                <a:spcPts val="5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685617" rtl="0" eaLnBrk="1" fontAlgn="auto" latinLnBrk="0" hangingPunct="1">
              <a:lnSpc>
                <a:spcPct val="90000"/>
              </a:lnSpc>
              <a:spcBef>
                <a:spcPts val="5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619778" y="1896086"/>
            <a:ext cx="1799034" cy="847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617" rtl="0" eaLnBrk="1" fontAlgn="auto" latinLnBrk="0" hangingPunct="1">
              <a:lnSpc>
                <a:spcPct val="90000"/>
              </a:lnSpc>
              <a:spcBef>
                <a:spcPts val="5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685617" rtl="0" eaLnBrk="1" fontAlgn="auto" latinLnBrk="0" hangingPunct="1">
              <a:lnSpc>
                <a:spcPct val="90000"/>
              </a:lnSpc>
              <a:spcBef>
                <a:spcPts val="5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27543074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2700" y="-2700"/>
            <a:ext cx="9147600" cy="51462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685617" rtl="0" eaLnBrk="1" fontAlgn="auto" latinLnBrk="0" hangingPunct="1">
              <a:lnSpc>
                <a:spcPct val="90000"/>
              </a:lnSpc>
              <a:spcBef>
                <a:spcPts val="5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685617" rtl="0" eaLnBrk="1" fontAlgn="auto" latinLnBrk="0" hangingPunct="1">
              <a:lnSpc>
                <a:spcPct val="90000"/>
              </a:lnSpc>
              <a:spcBef>
                <a:spcPts val="5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5184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5184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5184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949134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2700" y="-2700"/>
            <a:ext cx="9147600" cy="51462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685617" rtl="0" eaLnBrk="1" fontAlgn="auto" latinLnBrk="0" hangingPunct="1">
              <a:lnSpc>
                <a:spcPct val="90000"/>
              </a:lnSpc>
              <a:spcBef>
                <a:spcPts val="5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685617" rtl="0" eaLnBrk="1" fontAlgn="auto" latinLnBrk="0" hangingPunct="1">
              <a:lnSpc>
                <a:spcPct val="90000"/>
              </a:lnSpc>
              <a:spcBef>
                <a:spcPts val="5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5184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5184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5184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821033"/>
            <a:ext cx="5062194" cy="1901428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4261" y="3937409"/>
            <a:ext cx="4023219" cy="6299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161957" indent="0" algn="ctr">
              <a:buNone/>
              <a:defRPr sz="1350">
                <a:solidFill>
                  <a:schemeClr val="tx1"/>
                </a:solidFill>
              </a:defRPr>
            </a:lvl3pPr>
            <a:lvl4pPr marL="323914" indent="0" algn="ctr">
              <a:buNone/>
              <a:defRPr sz="1200">
                <a:solidFill>
                  <a:schemeClr val="tx1"/>
                </a:solidFill>
              </a:defRPr>
            </a:lvl4pPr>
            <a:lvl5pPr marL="485870" indent="0" algn="ctr">
              <a:buNone/>
              <a:defRPr sz="105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283" y="3052352"/>
            <a:ext cx="4023218" cy="772596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8113711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2700" y="-2700"/>
            <a:ext cx="9147600" cy="51462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685617" rtl="0" eaLnBrk="1" fontAlgn="auto" latinLnBrk="0" hangingPunct="1">
              <a:lnSpc>
                <a:spcPct val="90000"/>
              </a:lnSpc>
              <a:spcBef>
                <a:spcPts val="5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685617" rtl="0" eaLnBrk="1" fontAlgn="auto" latinLnBrk="0" hangingPunct="1">
              <a:lnSpc>
                <a:spcPct val="90000"/>
              </a:lnSpc>
              <a:spcBef>
                <a:spcPts val="56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5184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5184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5184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4001" y="0"/>
            <a:ext cx="3181547" cy="5143500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4735" y="1955807"/>
            <a:ext cx="2503146" cy="263976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161957" indent="0" algn="ctr">
              <a:buNone/>
              <a:defRPr sz="1350">
                <a:solidFill>
                  <a:schemeClr val="tx1"/>
                </a:solidFill>
              </a:defRPr>
            </a:lvl3pPr>
            <a:lvl4pPr marL="323914" indent="0" algn="ctr">
              <a:buNone/>
              <a:defRPr sz="1200">
                <a:solidFill>
                  <a:schemeClr val="tx1"/>
                </a:solidFill>
              </a:defRPr>
            </a:lvl4pPr>
            <a:lvl5pPr marL="485870" indent="0" algn="ctr">
              <a:buNone/>
              <a:defRPr sz="105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4735" y="591936"/>
            <a:ext cx="2503146" cy="1182662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1145276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5184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5184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5184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941" y="273136"/>
            <a:ext cx="1074923" cy="13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830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21" y="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2609871" y="1407544"/>
            <a:ext cx="3924300" cy="5769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617"/>
            <a:r>
              <a:rPr lang="da-DK" sz="3749" dirty="0">
                <a:solidFill>
                  <a:srgbClr val="FFFFFF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454" y="1696063"/>
            <a:ext cx="3015116" cy="295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59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4A1FFD3A-4934-CE45-A7B2-08B341A70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BE81A8-E7BD-B04B-AB89-47CA62EE1F32}"/>
              </a:ext>
            </a:extLst>
          </p:cNvPr>
          <p:cNvSpPr/>
          <p:nvPr userDrawn="1"/>
        </p:nvSpPr>
        <p:spPr>
          <a:xfrm>
            <a:off x="1" y="867668"/>
            <a:ext cx="9144000" cy="367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6310" y="5692250"/>
            <a:ext cx="2057400" cy="273844"/>
          </a:xfrm>
        </p:spPr>
        <p:txBody>
          <a:bodyPr/>
          <a:lstStyle/>
          <a:p>
            <a:fld id="{8DFF0FD5-2905-EE4C-BEDD-580EE34E5932}" type="datetimeFigureOut">
              <a:rPr lang="da-DK" smtClean="0"/>
              <a:t>10-10-2021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6593" y="5726875"/>
            <a:ext cx="3086100" cy="273844"/>
          </a:xfr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5593" y="5636935"/>
            <a:ext cx="2057400" cy="273844"/>
          </a:xfrm>
        </p:spPr>
        <p:txBody>
          <a:bodyPr/>
          <a:lstStyle/>
          <a:p>
            <a:fld id="{9CD27800-75EE-6B40-AFB6-7B1FACE7221A}" type="slidenum">
              <a:rPr lang="da-DK" smtClean="0"/>
              <a:t>‹nr.›</a:t>
            </a:fld>
            <a:endParaRPr lang="da-DK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7C888CD-8EED-C349-A58B-C398504B3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92" y="867668"/>
            <a:ext cx="8073501" cy="1113340"/>
          </a:xfrm>
        </p:spPr>
        <p:txBody>
          <a:bodyPr anchor="ctr">
            <a:normAutofit/>
          </a:bodyPr>
          <a:lstStyle>
            <a:lvl1pPr algn="l">
              <a:defRPr sz="2000">
                <a:solidFill>
                  <a:srgbClr val="00A7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853A5-5BB0-B449-B3ED-308731C694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2113" y="1719263"/>
            <a:ext cx="1760537" cy="24812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rgbClr val="00A7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7E3B496-54A1-A448-B2FB-4AE93752FDC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4660" y="1719234"/>
            <a:ext cx="6297110" cy="2482063"/>
          </a:xfrm>
        </p:spPr>
        <p:txBody>
          <a:bodyPr numCol="2" spcCol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437057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121"/>
          <a:stretch/>
        </p:blipFill>
        <p:spPr>
          <a:xfrm>
            <a:off x="-12202" y="24"/>
            <a:ext cx="9156224" cy="51434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292054" y="4367050"/>
            <a:ext cx="4807744" cy="283368"/>
          </a:xfrm>
        </p:spPr>
        <p:txBody>
          <a:bodyPr/>
          <a:lstStyle>
            <a:lvl1pPr>
              <a:defRPr sz="13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KONTAKT: Tlf.: xx xx xx xx Mail: </a:t>
            </a:r>
            <a:r>
              <a:rPr lang="da-DK" dirty="0" err="1"/>
              <a:t>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025891" y="1520085"/>
            <a:ext cx="4950373" cy="11538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617"/>
            <a:r>
              <a:rPr lang="da-DK" sz="7498" dirty="0">
                <a:solidFill>
                  <a:srgbClr val="FFFFFF"/>
                </a:solidFill>
              </a:rPr>
              <a:t>SPØRGSMÅL</a:t>
            </a:r>
          </a:p>
        </p:txBody>
      </p:sp>
    </p:spTree>
    <p:extLst>
      <p:ext uri="{BB962C8B-B14F-4D97-AF65-F5344CB8AC3E}">
        <p14:creationId xmlns:p14="http://schemas.microsoft.com/office/powerpoint/2010/main" val="27070256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737020" y="404813"/>
            <a:ext cx="7021115" cy="48762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defTabSz="685617"/>
            <a:r>
              <a:rPr lang="da-DK" sz="2399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737000" y="1375364"/>
            <a:ext cx="1710270" cy="359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7975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617" eaLnBrk="1" hangingPunct="1">
              <a:spcAft>
                <a:spcPts val="450"/>
              </a:spcAft>
              <a:defRPr/>
            </a:pPr>
            <a:r>
              <a:rPr lang="da-DK" sz="75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tekst typografier</a:t>
            </a: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675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 sætte bullet på igen.</a:t>
            </a:r>
          </a:p>
          <a:p>
            <a:pPr defTabSz="685617" eaLnBrk="1" hangingPunct="1">
              <a:spcBef>
                <a:spcPts val="900"/>
              </a:spcBef>
              <a:spcAft>
                <a:spcPts val="450"/>
              </a:spcAft>
              <a:defRPr/>
            </a:pPr>
            <a:r>
              <a:rPr lang="da-DK" sz="75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 for at ændre dit nuværende layout til et alternativt.</a:t>
            </a:r>
          </a:p>
          <a:p>
            <a:pPr defTabSz="685617">
              <a:spcBef>
                <a:spcPts val="900"/>
              </a:spcBef>
              <a:spcAft>
                <a:spcPts val="450"/>
              </a:spcAft>
              <a:buFont typeface="+mj-lt"/>
              <a:buNone/>
              <a:defRPr/>
            </a:pPr>
            <a:r>
              <a:rPr lang="da-DK" sz="75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defTabSz="685617" eaLnBrk="1" hangingPunct="1">
              <a:spcAft>
                <a:spcPts val="450"/>
              </a:spcAft>
              <a:buFont typeface="+mj-lt"/>
              <a:buNone/>
              <a:defRPr/>
            </a:pP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defTabSz="685617" eaLnBrk="1" hangingPunct="1">
              <a:spcAft>
                <a:spcPts val="450"/>
              </a:spcAft>
              <a:buFont typeface="+mj-lt"/>
              <a:buNone/>
              <a:defRPr/>
            </a:pP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defTabSz="685617" eaLnBrk="1" hangingPunct="1">
              <a:spcAft>
                <a:spcPts val="450"/>
              </a:spcAft>
              <a:defRPr/>
            </a:pPr>
            <a:endParaRPr lang="da-DK" sz="675" b="1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617" eaLnBrk="1" hangingPunct="1">
              <a:spcAft>
                <a:spcPts val="180"/>
              </a:spcAft>
              <a:defRPr/>
            </a:pPr>
            <a:endParaRPr lang="da-DK" sz="675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3780002" y="1375364"/>
            <a:ext cx="1445417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7975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617" eaLnBrk="1" hangingPunct="1">
              <a:spcAft>
                <a:spcPts val="450"/>
              </a:spcAft>
              <a:defRPr/>
            </a:pPr>
            <a:r>
              <a:rPr lang="da-DK" sz="75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defTabSz="685617" eaLnBrk="1" hangingPunct="1">
              <a:spcBef>
                <a:spcPts val="900"/>
              </a:spcBef>
              <a:spcAft>
                <a:spcPts val="450"/>
              </a:spcAft>
              <a:defRPr/>
            </a:pPr>
            <a:r>
              <a:rPr lang="da-DK" sz="75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675" b="1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6796653" y="1361945"/>
            <a:ext cx="1692461" cy="266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7975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617" eaLnBrk="1" hangingPunct="1">
              <a:spcAft>
                <a:spcPts val="450"/>
              </a:spcAft>
              <a:defRPr/>
            </a:pPr>
            <a:r>
              <a:rPr lang="da-DK" sz="75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75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75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 det sidste i din præsentation, så det slår igennem på alle slides.</a:t>
            </a:r>
            <a:endParaRPr lang="da-DK" sz="675" b="1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defTabSz="685617" eaLnBrk="1" hangingPunct="1">
              <a:spcBef>
                <a:spcPts val="900"/>
              </a:spcBef>
              <a:spcAft>
                <a:spcPts val="450"/>
              </a:spcAft>
              <a:defRPr/>
            </a:pPr>
            <a:r>
              <a:rPr lang="da-DK" sz="75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defTabSz="685617" eaLnBrk="1" hangingPunct="1">
              <a:spcAft>
                <a:spcPts val="450"/>
              </a:spcAft>
              <a:defRPr/>
            </a:pPr>
            <a:endParaRPr lang="da-DK" altLang="da-DK" sz="675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617" eaLnBrk="1" hangingPunct="1">
              <a:spcAft>
                <a:spcPts val="450"/>
              </a:spcAft>
              <a:defRPr/>
            </a:pPr>
            <a:r>
              <a:rPr lang="da-DK" altLang="da-DK" sz="675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675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defTabSz="685617" eaLnBrk="1" hangingPunct="1">
              <a:spcAft>
                <a:spcPts val="450"/>
              </a:spcAft>
              <a:defRPr/>
            </a:pPr>
            <a:endParaRPr lang="da-DK" altLang="da-DK" sz="675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57598" y="2157847"/>
            <a:ext cx="411996" cy="213921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039" y="2969179"/>
            <a:ext cx="272785" cy="485596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59186" y="4098417"/>
            <a:ext cx="410431" cy="148349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25420" y="1556337"/>
            <a:ext cx="196613" cy="192040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97178" y="2321594"/>
            <a:ext cx="253050" cy="241280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09034" y="2657574"/>
            <a:ext cx="269771" cy="251482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429720" y="2490811"/>
            <a:ext cx="149465" cy="144126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9012" y="2042625"/>
            <a:ext cx="446482" cy="26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12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21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>
              <a:solidFill>
                <a:srgbClr val="FFFFFF"/>
              </a:solidFill>
            </a:endParaRPr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315" y="1609746"/>
            <a:ext cx="1241298" cy="1227582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902" y="1609746"/>
            <a:ext cx="1241298" cy="1227582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8" y="1609746"/>
            <a:ext cx="1241298" cy="122758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749" y="1609746"/>
            <a:ext cx="1241298" cy="1227582"/>
          </a:xfrm>
          <a:prstGeom prst="rect">
            <a:avLst/>
          </a:prstGeom>
        </p:spPr>
      </p:pic>
      <p:sp>
        <p:nvSpPr>
          <p:cNvPr id="10" name="Tekstfelt 9"/>
          <p:cNvSpPr txBox="1"/>
          <p:nvPr userDrawn="1"/>
        </p:nvSpPr>
        <p:spPr>
          <a:xfrm>
            <a:off x="1166292" y="3043260"/>
            <a:ext cx="155547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617"/>
            <a:r>
              <a:rPr lang="da-DK" sz="15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SIKKERHEDSGUIDE</a:t>
            </a:r>
          </a:p>
          <a:p>
            <a:pPr defTabSz="685617"/>
            <a:endParaRPr lang="da-DK" sz="1500" dirty="0" err="1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kstfelt 10"/>
          <p:cNvSpPr txBox="1"/>
          <p:nvPr userDrawn="1"/>
        </p:nvSpPr>
        <p:spPr>
          <a:xfrm>
            <a:off x="3088909" y="3043240"/>
            <a:ext cx="125094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617">
              <a:defRPr/>
            </a:pPr>
            <a:r>
              <a:rPr lang="da-DK" sz="15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4641580" y="3043240"/>
            <a:ext cx="155547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617">
              <a:defRPr/>
            </a:pPr>
            <a:r>
              <a:rPr lang="da-DK" sz="15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6506102" y="3043240"/>
            <a:ext cx="139838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617">
              <a:defRPr/>
            </a:pPr>
            <a:r>
              <a:rPr lang="da-DK" sz="15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</p:spTree>
    <p:extLst>
      <p:ext uri="{BB962C8B-B14F-4D97-AF65-F5344CB8AC3E}">
        <p14:creationId xmlns:p14="http://schemas.microsoft.com/office/powerpoint/2010/main" val="30811758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smtClean="0"/>
              <a:t>Klik og indsæt overskrift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a-DK" dirty="0" smtClean="0"/>
              <a:t>Klik og indsæt tekst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>
                <a:solidFill>
                  <a:srgbClr val="A0C1C2"/>
                </a:solidFill>
              </a:rPr>
              <a:t>22. august 2018</a:t>
            </a:r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A0C1C2"/>
                </a:solidFill>
              </a:rPr>
              <a:t>EEC - Rationale and organization</a:t>
            </a:r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rgbClr val="A0C1C2"/>
                </a:solidFill>
              </a:rPr>
              <a:pPr/>
              <a:t>‹nr.›</a:t>
            </a:fld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9252000" y="1"/>
            <a:ext cx="1800000" cy="2585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617"/>
            <a:r>
              <a:rPr lang="da-DK" sz="1200" b="1" dirty="0" smtClean="0">
                <a:solidFill>
                  <a:srgbClr val="FFFFFF"/>
                </a:solidFill>
              </a:rPr>
              <a:t>Gode råd:</a:t>
            </a:r>
          </a:p>
          <a:p>
            <a:pPr defTabSz="685617"/>
            <a:endParaRPr lang="da-DK" sz="1200" dirty="0" smtClean="0">
              <a:solidFill>
                <a:srgbClr val="FFFFFF"/>
              </a:solidFill>
            </a:endParaRPr>
          </a:p>
          <a:p>
            <a:pPr defTabSz="685617"/>
            <a:r>
              <a:rPr lang="da-DK" sz="1200" dirty="0" smtClean="0">
                <a:solidFill>
                  <a:srgbClr val="FFFFFF"/>
                </a:solidFill>
              </a:rPr>
              <a:t>Modtageren vil høre din præsentation, ikke læse slides.</a:t>
            </a:r>
          </a:p>
          <a:p>
            <a:pPr defTabSz="685617"/>
            <a:endParaRPr lang="da-DK" sz="1200" dirty="0" smtClean="0">
              <a:solidFill>
                <a:srgbClr val="FFFFFF"/>
              </a:solidFill>
            </a:endParaRPr>
          </a:p>
          <a:p>
            <a:pPr defTabSz="685617"/>
            <a:r>
              <a:rPr lang="da-DK" sz="1200" dirty="0" smtClean="0">
                <a:solidFill>
                  <a:srgbClr val="FFFFFF"/>
                </a:solidFill>
              </a:rPr>
              <a:t>Brug notefeltet som hjælp til at huske, hvad du vil sige.</a:t>
            </a:r>
          </a:p>
          <a:p>
            <a:pPr defTabSz="685617"/>
            <a:endParaRPr lang="da-DK" sz="1200" dirty="0" smtClean="0">
              <a:solidFill>
                <a:srgbClr val="FFFFFF"/>
              </a:solidFill>
            </a:endParaRPr>
          </a:p>
          <a:p>
            <a:pPr defTabSz="685617"/>
            <a:r>
              <a:rPr lang="da-DK" sz="1200" dirty="0" smtClean="0">
                <a:solidFill>
                  <a:srgbClr val="FFFFFF"/>
                </a:solidFill>
              </a:rPr>
              <a:t>Har du behov for, at modtageren skal huske vigtig information, så lav faktaark og del ud.</a:t>
            </a:r>
          </a:p>
          <a:p>
            <a:pPr defTabSz="685617"/>
            <a:endParaRPr lang="da-DK" sz="1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804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krift og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smtClean="0"/>
              <a:t>Indsæt overskrift</a:t>
            </a:r>
            <a:endParaRPr lang="da-DK" dirty="0"/>
          </a:p>
        </p:txBody>
      </p:sp>
      <p:sp>
        <p:nvSpPr>
          <p:cNvPr id="3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>
                <a:solidFill>
                  <a:srgbClr val="A0C1C2"/>
                </a:solidFill>
              </a:rPr>
              <a:t>November 2018</a:t>
            </a:r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A0C1C2"/>
                </a:solidFill>
              </a:rPr>
              <a:t>Doc. 13/88765-46, offentlig/public</a:t>
            </a:r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>
                <a:solidFill>
                  <a:srgbClr val="A0C1C2"/>
                </a:solidFill>
              </a:rPr>
              <a:pPr/>
              <a:t>‹nr.›</a:t>
            </a:fld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6998" y="1535939"/>
            <a:ext cx="7670006" cy="528637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165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2474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2474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2474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2474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2474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2474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2474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300"/>
              </a:spcBef>
              <a:buFont typeface="Arial" panose="020B0604020202020204" pitchFamily="34" charset="0"/>
              <a:buChar char="​"/>
              <a:defRPr sz="2474">
                <a:solidFill>
                  <a:schemeClr val="accent1"/>
                </a:solidFill>
              </a:defRPr>
            </a:lvl9pPr>
          </a:lstStyle>
          <a:p>
            <a:r>
              <a:rPr lang="da-DK" dirty="0" smtClean="0"/>
              <a:t>Indsæt underoverskrift eller indledning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539358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21" y="0"/>
            <a:ext cx="30483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/>
            <a:endParaRPr lang="da-DK" sz="1500" dirty="0" err="1" smtClean="0">
              <a:solidFill>
                <a:srgbClr val="FFFFFF"/>
              </a:solidFill>
            </a:endParaRPr>
          </a:p>
        </p:txBody>
      </p:sp>
      <p:sp>
        <p:nvSpPr>
          <p:cNvPr id="8" name="Mørk blå baggrund"/>
          <p:cNvSpPr/>
          <p:nvPr userDrawn="1"/>
        </p:nvSpPr>
        <p:spPr>
          <a:xfrm>
            <a:off x="3047871" y="0"/>
            <a:ext cx="30483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/>
            <a:endParaRPr lang="da-DK" sz="1500" dirty="0" err="1" smtClean="0">
              <a:solidFill>
                <a:srgbClr val="FFFFFF"/>
              </a:solidFill>
            </a:endParaRPr>
          </a:p>
        </p:txBody>
      </p:sp>
      <p:sp>
        <p:nvSpPr>
          <p:cNvPr id="9" name="Grøn baggrund"/>
          <p:cNvSpPr/>
          <p:nvPr userDrawn="1"/>
        </p:nvSpPr>
        <p:spPr>
          <a:xfrm>
            <a:off x="6096621" y="0"/>
            <a:ext cx="3048300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/>
            <a:endParaRPr lang="da-DK" sz="1500" dirty="0" err="1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4171" y="897731"/>
            <a:ext cx="2160000" cy="783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Indsæt fakta</a:t>
            </a:r>
            <a:endParaRPr lang="da-DK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44171" y="1751432"/>
            <a:ext cx="2160000" cy="2865834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161957" indent="0" algn="ctr">
              <a:buNone/>
              <a:defRPr sz="1350">
                <a:solidFill>
                  <a:schemeClr val="tx1"/>
                </a:solidFill>
              </a:defRPr>
            </a:lvl3pPr>
            <a:lvl4pPr marL="323914" indent="0" algn="ctr">
              <a:buNone/>
              <a:defRPr sz="1200">
                <a:solidFill>
                  <a:schemeClr val="tx1"/>
                </a:solidFill>
              </a:defRPr>
            </a:lvl4pPr>
            <a:lvl5pPr marL="485870" indent="0" algn="ctr">
              <a:buNone/>
              <a:defRPr sz="105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 smtClean="0"/>
              <a:t>Tilføj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481227" y="897731"/>
            <a:ext cx="2160000" cy="783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999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 smtClean="0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478319" y="1751431"/>
            <a:ext cx="2160000" cy="2865834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161957" indent="0" algn="ctr">
              <a:buNone/>
              <a:defRPr sz="1350">
                <a:solidFill>
                  <a:schemeClr val="tx1"/>
                </a:solidFill>
              </a:defRPr>
            </a:lvl3pPr>
            <a:lvl4pPr marL="323914" indent="0" algn="ctr">
              <a:buNone/>
              <a:defRPr sz="1200">
                <a:solidFill>
                  <a:schemeClr val="tx1"/>
                </a:solidFill>
              </a:defRPr>
            </a:lvl4pPr>
            <a:lvl5pPr marL="485870" indent="0" algn="ctr">
              <a:buNone/>
              <a:defRPr sz="105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 smtClean="0"/>
              <a:t>Tilføj tekst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529078" y="897731"/>
            <a:ext cx="2160000" cy="810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999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2999" cap="all"/>
            </a:lvl9pPr>
          </a:lstStyle>
          <a:p>
            <a:pPr lvl="0"/>
            <a:r>
              <a:rPr lang="da-DK" dirty="0" smtClean="0"/>
              <a:t>Indsæt fakta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526169" y="1751431"/>
            <a:ext cx="2160000" cy="2865834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1500">
                <a:solidFill>
                  <a:schemeClr val="tx1"/>
                </a:solidFill>
              </a:defRPr>
            </a:lvl2pPr>
            <a:lvl3pPr marL="161957" indent="0" algn="ctr">
              <a:buNone/>
              <a:defRPr sz="1350">
                <a:solidFill>
                  <a:schemeClr val="tx1"/>
                </a:solidFill>
              </a:defRPr>
            </a:lvl3pPr>
            <a:lvl4pPr marL="323914" indent="0" algn="ctr">
              <a:buNone/>
              <a:defRPr sz="1200">
                <a:solidFill>
                  <a:schemeClr val="tx1"/>
                </a:solidFill>
              </a:defRPr>
            </a:lvl4pPr>
            <a:lvl5pPr marL="485870" indent="0" algn="ctr">
              <a:buNone/>
              <a:defRPr sz="105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 smtClean="0"/>
              <a:t>Tilføj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5211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5211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5211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69844" y="1976565"/>
            <a:ext cx="484584" cy="18216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17">
              <a:lnSpc>
                <a:spcPct val="90000"/>
              </a:lnSpc>
              <a:spcBef>
                <a:spcPts val="562"/>
              </a:spcBef>
            </a:pPr>
            <a:endParaRPr lang="da-DK" sz="15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4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35ED-DACD-3D47-912A-F9695F0DBA51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BB934-6832-0A4A-A753-968584D3F36D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86076" y="125128"/>
            <a:ext cx="1968366" cy="798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672263" y="125128"/>
            <a:ext cx="2000250" cy="798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03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image" Target="../media/image31.emf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F0FD5-2905-EE4C-BEDD-580EE34E5932}" type="datetimeFigureOut">
              <a:rPr lang="da-DK" smtClean="0"/>
              <a:t>10-10-2021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27800-75EE-6B40-AFB6-7B1FACE722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778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72" r:id="rId12"/>
    <p:sldLayoutId id="214748371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152559"/>
          </a:xfrm>
          <a:prstGeom prst="rect">
            <a:avLst/>
          </a:prstGeom>
        </p:spPr>
        <p:txBody>
          <a:bodyPr vert="horz" lIns="81869" tIns="40934" rIns="81869" bIns="40934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627247" y="46515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56B02520-E40A-4D34-862A-A3B2249446DD}" type="datetime3">
              <a:rPr lang="en-US" smtClean="0"/>
              <a:t>10 October 2021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7874453" y="46515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444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818693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07010" indent="-307010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665188" indent="-255842" algn="l" defTabSz="818693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023366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2713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42060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251407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0753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0100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9446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9346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869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039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387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673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6080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5426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7477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8">
          <p15:clr>
            <a:srgbClr val="F26B43"/>
          </p15:clr>
        </p15:guide>
        <p15:guide id="2" orient="horz" pos="78">
          <p15:clr>
            <a:srgbClr val="F26B43"/>
          </p15:clr>
        </p15:guide>
        <p15:guide id="3" orient="horz" pos="314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152559"/>
          </a:xfrm>
          <a:prstGeom prst="rect">
            <a:avLst/>
          </a:prstGeom>
        </p:spPr>
        <p:txBody>
          <a:bodyPr vert="horz" lIns="81869" tIns="40934" rIns="81869" bIns="40934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627247" y="4651567"/>
            <a:ext cx="1231973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fld id="{56B02520-E40A-4D34-862A-A3B2249446DD}" type="datetime3">
              <a:rPr lang="en-US" smtClean="0"/>
              <a:t>10 October 2021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7874453" y="4651567"/>
            <a:ext cx="807789" cy="273844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da-DK"/>
              <a:t>Page </a:t>
            </a:r>
            <a:fld id="{8E044AEF-F590-47CE-BE8F-5C241A59BA2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830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6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818693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07010" indent="-307010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665188" indent="-255842" algn="l" defTabSz="818693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023366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2713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42060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251407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0753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0100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9446" indent="-204673" algn="l" defTabSz="81869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9346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869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039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387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673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6080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5426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74773" algn="l" defTabSz="8186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8">
          <p15:clr>
            <a:srgbClr val="F26B43"/>
          </p15:clr>
        </p15:guide>
        <p15:guide id="2" orient="horz" pos="78">
          <p15:clr>
            <a:srgbClr val="F26B43"/>
          </p15:clr>
        </p15:guide>
        <p15:guide id="3" orient="horz" pos="314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ogo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941" y="273136"/>
            <a:ext cx="1074923" cy="13021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6997" y="902796"/>
            <a:ext cx="7660848" cy="53431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998" y="2139555"/>
            <a:ext cx="7670006" cy="24776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6530688" y="4894362"/>
            <a:ext cx="1867158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87">
                <a:solidFill>
                  <a:schemeClr val="tx2"/>
                </a:solidFill>
              </a:defRPr>
            </a:lvl1pPr>
          </a:lstStyle>
          <a:p>
            <a:pPr defTabSz="685617"/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276421" y="4894362"/>
            <a:ext cx="6136769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87">
                <a:solidFill>
                  <a:schemeClr val="tx2"/>
                </a:solidFill>
              </a:defRPr>
            </a:lvl1pPr>
          </a:lstStyle>
          <a:p>
            <a:pPr defTabSz="685617"/>
            <a:endParaRPr lang="en-GB" dirty="0">
              <a:solidFill>
                <a:srgbClr val="A0C1C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7004" y="4894362"/>
            <a:ext cx="457839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87">
                <a:solidFill>
                  <a:schemeClr val="tx2"/>
                </a:solidFill>
              </a:defRPr>
            </a:lvl1pPr>
          </a:lstStyle>
          <a:p>
            <a:pPr defTabSz="685617"/>
            <a:fld id="{24C8C45C-947F-4981-8B3F-4F32E973C901}" type="slidenum">
              <a:rPr lang="en-GB" smtClean="0">
                <a:solidFill>
                  <a:srgbClr val="A0C1C2"/>
                </a:solidFill>
              </a:rPr>
              <a:pPr defTabSz="685617"/>
              <a:t>‹nr.›</a:t>
            </a:fld>
            <a:endParaRPr lang="en-GB" dirty="0">
              <a:solidFill>
                <a:srgbClr val="A0C1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3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840" r:id="rId27"/>
  </p:sldLayoutIdLst>
  <p:hf hdr="0"/>
  <p:txStyles>
    <p:titleStyle>
      <a:lvl1pPr algn="l" defTabSz="685617" rtl="0" eaLnBrk="1" latinLnBrk="0" hangingPunct="1">
        <a:lnSpc>
          <a:spcPct val="83000"/>
        </a:lnSpc>
        <a:spcBef>
          <a:spcPct val="0"/>
        </a:spcBef>
        <a:buNone/>
        <a:defRPr sz="2999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6856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14" indent="-161957" algn="l" defTabSz="6856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485870" indent="-161957" algn="l" defTabSz="6856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47827" indent="-161957" algn="l" defTabSz="6856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09784" indent="-161957" algn="l" defTabSz="6856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809784" indent="-161957" algn="l" defTabSz="6856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09784" indent="-161957" algn="l" defTabSz="6856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09784" indent="-161957" algn="l" defTabSz="6856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809784" indent="-161957" algn="l" defTabSz="685617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D6F4DD6E-D852-2445-8CD7-DB54073AEEB5}"/>
              </a:ext>
            </a:extLst>
          </p:cNvPr>
          <p:cNvSpPr/>
          <p:nvPr/>
        </p:nvSpPr>
        <p:spPr>
          <a:xfrm>
            <a:off x="123413" y="134311"/>
            <a:ext cx="8892478" cy="4874873"/>
          </a:xfrm>
          <a:prstGeom prst="rect">
            <a:avLst/>
          </a:prstGeom>
          <a:solidFill>
            <a:srgbClr val="002060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E607304-81A3-5048-B84C-CCD01AD9A34F}"/>
              </a:ext>
            </a:extLst>
          </p:cNvPr>
          <p:cNvSpPr/>
          <p:nvPr/>
        </p:nvSpPr>
        <p:spPr>
          <a:xfrm>
            <a:off x="3037731" y="1021734"/>
            <a:ext cx="3100029" cy="3100029"/>
          </a:xfrm>
          <a:prstGeom prst="ellipse">
            <a:avLst/>
          </a:prstGeom>
          <a:solidFill>
            <a:srgbClr val="FFFFFF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Pladsholder til tekst 16">
            <a:extLst>
              <a:ext uri="{FF2B5EF4-FFF2-40B4-BE49-F238E27FC236}">
                <a16:creationId xmlns:a16="http://schemas.microsoft.com/office/drawing/2014/main" id="{561F73AE-AF25-3D4D-8686-701A6BF794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7585" y="1552072"/>
            <a:ext cx="2926644" cy="2399063"/>
          </a:xfr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 err="1" smtClean="0"/>
              <a:t>Partnering</a:t>
            </a:r>
            <a:r>
              <a:rPr lang="da-DK" dirty="0" smtClean="0"/>
              <a:t> with Denmark</a:t>
            </a:r>
          </a:p>
          <a:p>
            <a:pPr lvl="0"/>
            <a:endParaRPr lang="da-DK" dirty="0" smtClean="0"/>
          </a:p>
          <a:p>
            <a:pPr lvl="0">
              <a:spcBef>
                <a:spcPts val="0"/>
              </a:spcBef>
            </a:pPr>
            <a:r>
              <a:rPr lang="da-DK" sz="1800" i="1" dirty="0" smtClean="0"/>
              <a:t>Ole Emmik Sørensen, </a:t>
            </a:r>
            <a:endParaRPr lang="da-DK" sz="1800" i="1" dirty="0"/>
          </a:p>
          <a:p>
            <a:pPr lvl="0">
              <a:spcBef>
                <a:spcPts val="0"/>
              </a:spcBef>
            </a:pPr>
            <a:r>
              <a:rPr lang="da-DK" sz="1800" i="1" dirty="0" smtClean="0"/>
              <a:t>Danish Energy Agency</a:t>
            </a:r>
            <a:endParaRPr lang="da-DK" sz="1800" i="1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A526557-E80A-CD45-9E52-B00121EDB284}"/>
              </a:ext>
            </a:extLst>
          </p:cNvPr>
          <p:cNvSpPr/>
          <p:nvPr/>
        </p:nvSpPr>
        <p:spPr>
          <a:xfrm>
            <a:off x="2575440" y="675138"/>
            <a:ext cx="1195468" cy="119546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Ellipse 8">
            <a:extLst>
              <a:ext uri="{FF2B5EF4-FFF2-40B4-BE49-F238E27FC236}">
                <a16:creationId xmlns:a16="http://schemas.microsoft.com/office/drawing/2014/main" id="{3EBC3431-3D47-5B41-8DDE-376F14A3B374}"/>
              </a:ext>
            </a:extLst>
          </p:cNvPr>
          <p:cNvSpPr/>
          <p:nvPr/>
        </p:nvSpPr>
        <p:spPr>
          <a:xfrm>
            <a:off x="1187624" y="2081801"/>
            <a:ext cx="936104" cy="936104"/>
          </a:xfrm>
          <a:prstGeom prst="ellipse">
            <a:avLst/>
          </a:pr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b="1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Billede 10">
            <a:extLst>
              <a:ext uri="{FF2B5EF4-FFF2-40B4-BE49-F238E27FC236}">
                <a16:creationId xmlns:a16="http://schemas.microsoft.com/office/drawing/2014/main" id="{EF473AB4-836B-4444-AE2F-A72E72DF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3" y="204788"/>
            <a:ext cx="1038471" cy="44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9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0" b="15591"/>
          <a:stretch/>
        </p:blipFill>
        <p:spPr>
          <a:xfrm>
            <a:off x="793931" y="947773"/>
            <a:ext cx="6915062" cy="345796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Cooperation's around the world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a-DK" smtClean="0"/>
              <a:t>Page </a:t>
            </a:r>
            <a:fld id="{8E044AEF-F590-47CE-BE8F-5C241A59BA2A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815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err="1" smtClean="0"/>
              <a:t>Why</a:t>
            </a:r>
            <a:r>
              <a:rPr lang="da-DK" dirty="0" smtClean="0"/>
              <a:t> Denmark?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97E12FD-8D0B-4954-BC56-F5DD323C4594}" type="datetime3">
              <a:rPr lang="en-US" smtClean="0"/>
              <a:t>10 October 2021</a:t>
            </a:fld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a-DK" smtClean="0"/>
              <a:t>Page </a:t>
            </a:r>
            <a:fld id="{8E044AEF-F590-47CE-BE8F-5C241A59BA2A}" type="slidenum">
              <a:rPr lang="da-DK" smtClean="0"/>
              <a:pPr/>
              <a:t>3</a:t>
            </a:fld>
            <a:endParaRPr lang="da-DK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456" y="838004"/>
            <a:ext cx="4443984" cy="37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e 7"/>
          <p:cNvGrpSpPr/>
          <p:nvPr/>
        </p:nvGrpSpPr>
        <p:grpSpPr>
          <a:xfrm>
            <a:off x="5449019" y="1037289"/>
            <a:ext cx="1440004" cy="1440199"/>
            <a:chOff x="5449019" y="1037289"/>
            <a:chExt cx="1440004" cy="1440199"/>
          </a:xfrm>
        </p:grpSpPr>
        <p:sp>
          <p:nvSpPr>
            <p:cNvPr id="9" name="Oval 24"/>
            <p:cNvSpPr/>
            <p:nvPr/>
          </p:nvSpPr>
          <p:spPr>
            <a:xfrm flipH="1">
              <a:off x="5449019" y="1037289"/>
              <a:ext cx="1440000" cy="1440199"/>
            </a:xfrm>
            <a:prstGeom prst="ellipse">
              <a:avLst/>
            </a:prstGeom>
            <a:solidFill>
              <a:srgbClr val="DDDDDD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" name="Pie 25"/>
            <p:cNvSpPr/>
            <p:nvPr/>
          </p:nvSpPr>
          <p:spPr>
            <a:xfrm flipH="1">
              <a:off x="5449021" y="1037289"/>
              <a:ext cx="1440002" cy="1440198"/>
            </a:xfrm>
            <a:prstGeom prst="pie">
              <a:avLst>
                <a:gd name="adj1" fmla="val 5414252"/>
                <a:gd name="adj2" fmla="val 16200000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1" name="Group 23"/>
          <p:cNvGrpSpPr/>
          <p:nvPr/>
        </p:nvGrpSpPr>
        <p:grpSpPr>
          <a:xfrm>
            <a:off x="3907323" y="1037302"/>
            <a:ext cx="1440000" cy="1440210"/>
            <a:chOff x="6086246" y="3440058"/>
            <a:chExt cx="1013645" cy="1013651"/>
          </a:xfrm>
        </p:grpSpPr>
        <p:sp>
          <p:nvSpPr>
            <p:cNvPr id="12" name="Oval 24"/>
            <p:cNvSpPr/>
            <p:nvPr/>
          </p:nvSpPr>
          <p:spPr>
            <a:xfrm flipH="1">
              <a:off x="6086246" y="3440065"/>
              <a:ext cx="1013644" cy="1013644"/>
            </a:xfrm>
            <a:prstGeom prst="ellipse">
              <a:avLst/>
            </a:prstGeom>
            <a:solidFill>
              <a:srgbClr val="DDDDDD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" name="Pie 25"/>
            <p:cNvSpPr/>
            <p:nvPr/>
          </p:nvSpPr>
          <p:spPr>
            <a:xfrm flipH="1">
              <a:off x="6086247" y="3440058"/>
              <a:ext cx="1013644" cy="1013643"/>
            </a:xfrm>
            <a:prstGeom prst="pie">
              <a:avLst>
                <a:gd name="adj1" fmla="val 5414252"/>
                <a:gd name="adj2" fmla="val 1620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" name="Oval 26"/>
            <p:cNvSpPr/>
            <p:nvPr/>
          </p:nvSpPr>
          <p:spPr>
            <a:xfrm>
              <a:off x="6167114" y="3520933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r>
                <a:rPr lang="en-US" sz="1650" dirty="0" smtClean="0">
                  <a:solidFill>
                    <a:srgbClr val="000000"/>
                  </a:solidFill>
                  <a:latin typeface="Arial"/>
                </a:rPr>
                <a:t>50%</a:t>
              </a:r>
              <a:endParaRPr lang="en-US" sz="1650" dirty="0">
                <a:solidFill>
                  <a:srgbClr val="000000"/>
                </a:solidFill>
                <a:latin typeface="Arial"/>
              </a:endParaRPr>
            </a:p>
            <a:p>
              <a:pPr algn="ctr" defTabSz="685800"/>
              <a:r>
                <a:rPr lang="en-US" sz="825" dirty="0" smtClean="0">
                  <a:solidFill>
                    <a:srgbClr val="000000"/>
                  </a:solidFill>
                  <a:latin typeface="Arial"/>
                </a:rPr>
                <a:t>Wind and solar share </a:t>
              </a:r>
              <a:endParaRPr lang="en-US" sz="825" dirty="0">
                <a:solidFill>
                  <a:srgbClr val="000000"/>
                </a:solidFill>
                <a:latin typeface="Arial"/>
              </a:endParaRPr>
            </a:p>
            <a:p>
              <a:pPr algn="ctr" defTabSz="685800"/>
              <a:r>
                <a:rPr lang="en-US" sz="825" dirty="0">
                  <a:solidFill>
                    <a:srgbClr val="000000"/>
                  </a:solidFill>
                  <a:latin typeface="Arial"/>
                </a:rPr>
                <a:t>in the electricity </a:t>
              </a:r>
            </a:p>
            <a:p>
              <a:pPr algn="ctr" defTabSz="685800"/>
              <a:r>
                <a:rPr lang="en-US" sz="825" dirty="0">
                  <a:solidFill>
                    <a:srgbClr val="000000"/>
                  </a:solidFill>
                  <a:latin typeface="Arial"/>
                </a:rPr>
                <a:t>production</a:t>
              </a:r>
            </a:p>
          </p:txBody>
        </p:sp>
      </p:grpSp>
      <p:grpSp>
        <p:nvGrpSpPr>
          <p:cNvPr id="15" name="Group 19"/>
          <p:cNvGrpSpPr/>
          <p:nvPr/>
        </p:nvGrpSpPr>
        <p:grpSpPr>
          <a:xfrm>
            <a:off x="7030832" y="1037303"/>
            <a:ext cx="1440000" cy="1440209"/>
            <a:chOff x="4649812" y="3440065"/>
            <a:chExt cx="1013644" cy="1013644"/>
          </a:xfrm>
        </p:grpSpPr>
        <p:sp>
          <p:nvSpPr>
            <p:cNvPr id="16" name="Oval 20"/>
            <p:cNvSpPr/>
            <p:nvPr/>
          </p:nvSpPr>
          <p:spPr>
            <a:xfrm>
              <a:off x="4649812" y="3440065"/>
              <a:ext cx="1013644" cy="1013644"/>
            </a:xfrm>
            <a:prstGeom prst="ellipse">
              <a:avLst/>
            </a:prstGeom>
            <a:solidFill>
              <a:srgbClr val="DDDDDD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7" name="Pie 21"/>
            <p:cNvSpPr/>
            <p:nvPr/>
          </p:nvSpPr>
          <p:spPr>
            <a:xfrm flipH="1">
              <a:off x="4649812" y="3440065"/>
              <a:ext cx="1013644" cy="1013644"/>
            </a:xfrm>
            <a:prstGeom prst="pie">
              <a:avLst>
                <a:gd name="adj1" fmla="val 16585643"/>
                <a:gd name="adj2" fmla="val 16460260"/>
              </a:avLst>
            </a:prstGeom>
            <a:solidFill>
              <a:srgbClr val="389E8D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" name="Oval 22"/>
            <p:cNvSpPr/>
            <p:nvPr/>
          </p:nvSpPr>
          <p:spPr>
            <a:xfrm>
              <a:off x="4730680" y="3521853"/>
              <a:ext cx="851908" cy="851908"/>
            </a:xfrm>
            <a:prstGeom prst="ellips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defTabSz="685800"/>
              <a:r>
                <a:rPr lang="en-US" sz="1650" dirty="0">
                  <a:solidFill>
                    <a:srgbClr val="000000"/>
                  </a:solidFill>
                  <a:latin typeface="Arial"/>
                </a:rPr>
                <a:t>99.996%</a:t>
              </a:r>
            </a:p>
            <a:p>
              <a:pPr algn="ctr" defTabSz="685800"/>
              <a:r>
                <a:rPr lang="en-US" sz="825" dirty="0">
                  <a:solidFill>
                    <a:srgbClr val="000000"/>
                  </a:solidFill>
                  <a:latin typeface="Arial"/>
                </a:rPr>
                <a:t>Security of supply</a:t>
              </a:r>
            </a:p>
            <a:p>
              <a:pPr algn="ctr" defTabSz="685800"/>
              <a:endParaRPr lang="en-US" sz="825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9" name="Group 11"/>
          <p:cNvGrpSpPr/>
          <p:nvPr/>
        </p:nvGrpSpPr>
        <p:grpSpPr>
          <a:xfrm>
            <a:off x="4829174" y="2666753"/>
            <a:ext cx="1440000" cy="1440000"/>
            <a:chOff x="6702081" y="3440065"/>
            <a:chExt cx="1013644" cy="1013644"/>
          </a:xfrm>
        </p:grpSpPr>
        <p:sp>
          <p:nvSpPr>
            <p:cNvPr id="20" name="Pie 15"/>
            <p:cNvSpPr/>
            <p:nvPr/>
          </p:nvSpPr>
          <p:spPr>
            <a:xfrm flipH="1">
              <a:off x="6702081" y="3440065"/>
              <a:ext cx="1013644" cy="1013644"/>
            </a:xfrm>
            <a:prstGeom prst="pie">
              <a:avLst>
                <a:gd name="adj1" fmla="val 16202111"/>
                <a:gd name="adj2" fmla="val 16200000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Oval 18"/>
            <p:cNvSpPr/>
            <p:nvPr/>
          </p:nvSpPr>
          <p:spPr>
            <a:xfrm>
              <a:off x="6783978" y="3520932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r>
                <a:rPr lang="en-US" sz="1650" dirty="0">
                  <a:solidFill>
                    <a:srgbClr val="000000"/>
                  </a:solidFill>
                  <a:latin typeface="Arial"/>
                </a:rPr>
                <a:t>100%</a:t>
              </a:r>
            </a:p>
            <a:p>
              <a:pPr algn="ctr" defTabSz="685800"/>
              <a:r>
                <a:rPr lang="en-US" sz="825" dirty="0">
                  <a:solidFill>
                    <a:srgbClr val="000000"/>
                  </a:solidFill>
                  <a:latin typeface="Arial"/>
                </a:rPr>
                <a:t>Green electricity </a:t>
              </a:r>
            </a:p>
            <a:p>
              <a:pPr algn="ctr" defTabSz="685800"/>
              <a:r>
                <a:rPr lang="en-US" sz="825" dirty="0">
                  <a:solidFill>
                    <a:srgbClr val="000000"/>
                  </a:solidFill>
                  <a:latin typeface="Arial"/>
                </a:rPr>
                <a:t>by 2030</a:t>
              </a:r>
            </a:p>
          </p:txBody>
        </p:sp>
      </p:grpSp>
      <p:grpSp>
        <p:nvGrpSpPr>
          <p:cNvPr id="22" name="Group 11"/>
          <p:cNvGrpSpPr/>
          <p:nvPr/>
        </p:nvGrpSpPr>
        <p:grpSpPr>
          <a:xfrm>
            <a:off x="6516065" y="2670681"/>
            <a:ext cx="1440000" cy="1440000"/>
            <a:chOff x="6702081" y="3440065"/>
            <a:chExt cx="1013644" cy="1013644"/>
          </a:xfrm>
        </p:grpSpPr>
        <p:sp>
          <p:nvSpPr>
            <p:cNvPr id="23" name="Pie 15"/>
            <p:cNvSpPr/>
            <p:nvPr/>
          </p:nvSpPr>
          <p:spPr>
            <a:xfrm flipH="1">
              <a:off x="6702081" y="3440065"/>
              <a:ext cx="1013644" cy="1013644"/>
            </a:xfrm>
            <a:prstGeom prst="pie">
              <a:avLst>
                <a:gd name="adj1" fmla="val 16202111"/>
                <a:gd name="adj2" fmla="val 16200000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endParaRPr lang="en-US" sz="825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" name="Oval 18"/>
            <p:cNvSpPr/>
            <p:nvPr/>
          </p:nvSpPr>
          <p:spPr>
            <a:xfrm>
              <a:off x="6783978" y="3520932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685800"/>
              <a:r>
                <a:rPr lang="en-US" sz="1650" dirty="0">
                  <a:solidFill>
                    <a:srgbClr val="000000"/>
                  </a:solidFill>
                  <a:latin typeface="Arial"/>
                </a:rPr>
                <a:t>100%</a:t>
              </a:r>
            </a:p>
            <a:p>
              <a:pPr algn="ctr" defTabSz="685800"/>
              <a:r>
                <a:rPr lang="en-US" sz="825" dirty="0" smtClean="0">
                  <a:solidFill>
                    <a:srgbClr val="000000"/>
                  </a:solidFill>
                  <a:latin typeface="Arial"/>
                </a:rPr>
                <a:t>Independence </a:t>
              </a:r>
            </a:p>
            <a:p>
              <a:pPr algn="ctr" defTabSz="685800"/>
              <a:r>
                <a:rPr lang="en-US" sz="825" dirty="0" smtClean="0">
                  <a:solidFill>
                    <a:srgbClr val="000000"/>
                  </a:solidFill>
                  <a:latin typeface="Arial"/>
                </a:rPr>
                <a:t>from fossil fuels</a:t>
              </a:r>
              <a:endParaRPr lang="en-US" sz="825" dirty="0">
                <a:solidFill>
                  <a:srgbClr val="000000"/>
                </a:solidFill>
                <a:latin typeface="Arial"/>
              </a:endParaRPr>
            </a:p>
            <a:p>
              <a:pPr algn="ctr" defTabSz="685800"/>
              <a:r>
                <a:rPr lang="en-US" sz="825" dirty="0">
                  <a:solidFill>
                    <a:srgbClr val="000000"/>
                  </a:solidFill>
                  <a:latin typeface="Arial"/>
                </a:rPr>
                <a:t>by </a:t>
              </a:r>
              <a:r>
                <a:rPr lang="en-US" sz="825" dirty="0" smtClean="0">
                  <a:solidFill>
                    <a:srgbClr val="000000"/>
                  </a:solidFill>
                  <a:latin typeface="Arial"/>
                </a:rPr>
                <a:t>2050</a:t>
              </a:r>
              <a:endParaRPr lang="en-US" sz="825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5" name="Pie 25"/>
          <p:cNvSpPr/>
          <p:nvPr/>
        </p:nvSpPr>
        <p:spPr>
          <a:xfrm rot="4786676" flipH="1">
            <a:off x="5446023" y="1046051"/>
            <a:ext cx="1440002" cy="1440198"/>
          </a:xfrm>
          <a:prstGeom prst="pie">
            <a:avLst>
              <a:gd name="adj1" fmla="val 5414252"/>
              <a:gd name="adj2" fmla="val 1620000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685800"/>
            <a:endParaRPr lang="en-US" sz="825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Oval 26"/>
          <p:cNvSpPr/>
          <p:nvPr/>
        </p:nvSpPr>
        <p:spPr>
          <a:xfrm>
            <a:off x="5564875" y="1162994"/>
            <a:ext cx="1210234" cy="121040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685800"/>
            <a:r>
              <a:rPr lang="en-US" sz="1650" dirty="0">
                <a:solidFill>
                  <a:srgbClr val="000000"/>
                </a:solidFill>
                <a:latin typeface="Arial"/>
              </a:rPr>
              <a:t>7</a:t>
            </a:r>
            <a:r>
              <a:rPr lang="en-US" sz="1650" dirty="0" smtClean="0">
                <a:solidFill>
                  <a:srgbClr val="000000"/>
                </a:solidFill>
                <a:latin typeface="Arial"/>
              </a:rPr>
              <a:t>0%</a:t>
            </a:r>
            <a:endParaRPr lang="en-US" sz="1650" dirty="0">
              <a:solidFill>
                <a:srgbClr val="000000"/>
              </a:solidFill>
              <a:latin typeface="Arial"/>
            </a:endParaRPr>
          </a:p>
          <a:p>
            <a:pPr algn="ctr" defTabSz="685800"/>
            <a:r>
              <a:rPr lang="en-US" sz="825" dirty="0" smtClean="0">
                <a:solidFill>
                  <a:srgbClr val="000000"/>
                </a:solidFill>
                <a:latin typeface="Arial"/>
              </a:rPr>
              <a:t>CO</a:t>
            </a:r>
            <a:r>
              <a:rPr lang="en-US" sz="825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825" dirty="0" smtClean="0">
                <a:solidFill>
                  <a:srgbClr val="000000"/>
                </a:solidFill>
                <a:latin typeface="Arial"/>
              </a:rPr>
              <a:t> reduction </a:t>
            </a:r>
          </a:p>
          <a:p>
            <a:pPr algn="ctr" defTabSz="685800"/>
            <a:r>
              <a:rPr lang="en-US" sz="825" dirty="0" smtClean="0">
                <a:solidFill>
                  <a:srgbClr val="000000"/>
                </a:solidFill>
                <a:latin typeface="Arial"/>
              </a:rPr>
              <a:t>in 2030 </a:t>
            </a:r>
          </a:p>
          <a:p>
            <a:pPr algn="ctr" defTabSz="685800"/>
            <a:r>
              <a:rPr lang="en-US" sz="825" dirty="0" smtClean="0">
                <a:solidFill>
                  <a:srgbClr val="000000"/>
                </a:solidFill>
                <a:latin typeface="Arial"/>
              </a:rPr>
              <a:t>compared to 1990</a:t>
            </a:r>
            <a:endParaRPr lang="en-US" sz="825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99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3"/>
          <p:cNvSpPr/>
          <p:nvPr/>
        </p:nvSpPr>
        <p:spPr>
          <a:xfrm>
            <a:off x="5442203" y="876177"/>
            <a:ext cx="3293612" cy="3256908"/>
          </a:xfrm>
          <a:prstGeom prst="ellipse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760344" y="3348633"/>
            <a:ext cx="890172" cy="866283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650516" y="756432"/>
            <a:ext cx="367844" cy="367844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Minutes of annual outage in Europe, 2010-2016 average</a:t>
            </a:r>
          </a:p>
          <a:p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altLang="zh-CN" dirty="0" err="1" smtClean="0"/>
              <a:t>Why</a:t>
            </a:r>
            <a:r>
              <a:rPr lang="da-DK" altLang="zh-CN" dirty="0" smtClean="0"/>
              <a:t> Denmark?</a:t>
            </a:r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E12FD-8D0B-4954-BC56-F5DD323C4594}" type="datetime3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pPr marL="0" marR="0" lvl="0" indent="0" algn="l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 October 2021</a:t>
            </a:fld>
            <a:endParaRPr kumimoji="0" lang="da-DK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Page </a:t>
            </a:r>
            <a:fld id="{8E044AEF-F590-47CE-BE8F-5C241A59BA2A}" type="slidenum">
              <a:rPr kumimoji="0" lang="da-DK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74506" y="1882720"/>
            <a:ext cx="2176010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35152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Security of Supply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highest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level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of security of supply in Europe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189162" y="4555296"/>
            <a:ext cx="44402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Notes: This is </a:t>
            </a: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unplanned and planned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system average interruption duration index (SAIDI) including exceptional events. Source: Council of European Energy Regulation (CEER), July 2018</a:t>
            </a:r>
            <a:endParaRPr kumimoji="0" lang="da-DK" sz="9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04" y="1420136"/>
            <a:ext cx="5846520" cy="29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7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5442203" y="876177"/>
            <a:ext cx="3293612" cy="3256908"/>
          </a:xfrm>
          <a:prstGeom prst="ellipse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Electricity prices excluding VAT and taxes in EU, 2019 H1</a:t>
            </a:r>
          </a:p>
          <a:p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altLang="zh-CN" dirty="0" err="1" smtClean="0"/>
              <a:t>Why</a:t>
            </a:r>
            <a:r>
              <a:rPr lang="da-DK" altLang="zh-CN" dirty="0" smtClean="0"/>
              <a:t> Denmark?</a:t>
            </a:r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E12FD-8D0B-4954-BC56-F5DD323C4594}" type="datetime3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pPr marL="0" marR="0" lvl="0" indent="0" algn="l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 October 2021</a:t>
            </a:fld>
            <a:endParaRPr kumimoji="0" lang="da-DK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Page </a:t>
            </a:r>
            <a:fld id="{8E044AEF-F590-47CE-BE8F-5C241A59BA2A}" type="slidenum">
              <a:rPr kumimoji="0" lang="da-DK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76999" y="1667439"/>
            <a:ext cx="201497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35152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Costs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35152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Consumer prices of electricity are below average in Denmark incl. grid tariffs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79002" y="4545136"/>
            <a:ext cx="43021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Notes: This is the average price of household (annual consumption 500 kWh &lt; consumption &lt; 5 000 kWh) and non-household (500 &lt; consumption &lt; 2 000 MWh). Source: Eurostat, November 2019</a:t>
            </a:r>
            <a:endParaRPr kumimoji="0" lang="da-DK" sz="9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7" y="1493521"/>
            <a:ext cx="6011814" cy="3038580"/>
          </a:xfrm>
          <a:prstGeom prst="rect">
            <a:avLst/>
          </a:prstGeom>
        </p:spPr>
      </p:pic>
      <p:sp>
        <p:nvSpPr>
          <p:cNvPr id="20" name="Oval 26"/>
          <p:cNvSpPr/>
          <p:nvPr/>
        </p:nvSpPr>
        <p:spPr>
          <a:xfrm>
            <a:off x="7760344" y="3348633"/>
            <a:ext cx="890172" cy="866283"/>
          </a:xfrm>
          <a:prstGeom prst="ellipse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1" name="Oval 29"/>
          <p:cNvSpPr/>
          <p:nvPr/>
        </p:nvSpPr>
        <p:spPr>
          <a:xfrm>
            <a:off x="8650516" y="756432"/>
            <a:ext cx="367844" cy="367844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34"/>
          <a:stretch/>
        </p:blipFill>
        <p:spPr>
          <a:xfrm>
            <a:off x="-7582" y="908710"/>
            <a:ext cx="8812256" cy="4320480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Levelised</a:t>
            </a:r>
            <a:r>
              <a:rPr lang="en-US" dirty="0"/>
              <a:t> cost of </a:t>
            </a:r>
            <a:r>
              <a:rPr lang="en-US" dirty="0" smtClean="0"/>
              <a:t>Electricity (</a:t>
            </a:r>
            <a:r>
              <a:rPr lang="en-US" dirty="0"/>
              <a:t>LCOE), </a:t>
            </a:r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97E12FD-8D0B-4954-BC56-F5DD323C4594}" type="datetime3">
              <a:rPr lang="en-US" smtClean="0"/>
              <a:t>10 October 2021</a:t>
            </a:fld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a-DK" smtClean="0"/>
              <a:t>Page </a:t>
            </a:r>
            <a:fld id="{8E044AEF-F590-47CE-BE8F-5C241A59BA2A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224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err="1" smtClean="0"/>
              <a:t>Partnering</a:t>
            </a:r>
            <a:r>
              <a:rPr lang="da-DK" dirty="0" smtClean="0"/>
              <a:t> with Denmark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97E12FD-8D0B-4954-BC56-F5DD323C4594}" type="datetime3">
              <a:rPr lang="en-US" smtClean="0"/>
              <a:t>10 October 2021</a:t>
            </a:fld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a-DK" smtClean="0"/>
              <a:t>Page </a:t>
            </a:r>
            <a:fld id="{8E044AEF-F590-47CE-BE8F-5C241A59BA2A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7" name="Pladsholder til indhold 2"/>
          <p:cNvSpPr txBox="1">
            <a:spLocks/>
          </p:cNvSpPr>
          <p:nvPr/>
        </p:nvSpPr>
        <p:spPr>
          <a:xfrm>
            <a:off x="387922" y="1257788"/>
            <a:ext cx="4076091" cy="3885733"/>
          </a:xfrm>
          <a:prstGeom prst="rect">
            <a:avLst/>
          </a:prstGeom>
          <a:noFill/>
        </p:spPr>
        <p:txBody>
          <a:bodyPr lIns="68557" tIns="34279" rIns="68557" bIns="34279"/>
          <a:lstStyle>
            <a:lvl1pPr marL="161925" indent="-161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66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523875" indent="-166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709613" indent="-165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895350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5pPr>
            <a:lvl6pPr marL="1352550" indent="-1730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1809750" indent="-1730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2266950" indent="-1730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2724150" indent="-1730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575" kern="0" dirty="0" smtClean="0">
                <a:solidFill>
                  <a:srgbClr val="000000"/>
                </a:solidFill>
                <a:cs typeface="Century Gothic"/>
              </a:rPr>
              <a:t>Power sector m</a:t>
            </a:r>
            <a:r>
              <a:rPr lang="en-GB" sz="1575" kern="0" dirty="0" smtClean="0">
                <a:solidFill>
                  <a:srgbClr val="000000"/>
                </a:solidFill>
                <a:cs typeface="Century Gothic"/>
              </a:rPr>
              <a:t>odels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575" kern="0" dirty="0" smtClean="0">
                <a:solidFill>
                  <a:srgbClr val="000000"/>
                </a:solidFill>
                <a:cs typeface="Century Gothic"/>
              </a:rPr>
              <a:t>Energy scenarios </a:t>
            </a:r>
            <a:r>
              <a:rPr lang="en-GB" sz="1575" kern="0" dirty="0">
                <a:solidFill>
                  <a:srgbClr val="000000"/>
                </a:solidFill>
                <a:cs typeface="Century Gothic"/>
              </a:rPr>
              <a:t>and long-term planning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575" kern="0" dirty="0">
                <a:solidFill>
                  <a:srgbClr val="000000"/>
                </a:solidFill>
                <a:cs typeface="Century Gothic"/>
              </a:rPr>
              <a:t>Technology catalogues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575" kern="0" dirty="0">
                <a:solidFill>
                  <a:srgbClr val="000000"/>
                </a:solidFill>
                <a:cs typeface="Century Gothic"/>
              </a:rPr>
              <a:t>Integration and balancing of VRE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575" kern="0" dirty="0" smtClean="0">
                <a:solidFill>
                  <a:srgbClr val="000000"/>
                </a:solidFill>
                <a:cs typeface="Century Gothic"/>
              </a:rPr>
              <a:t>Power </a:t>
            </a:r>
            <a:r>
              <a:rPr lang="en-GB" sz="1575" kern="0" dirty="0">
                <a:solidFill>
                  <a:srgbClr val="000000"/>
                </a:solidFill>
                <a:cs typeface="Century Gothic"/>
              </a:rPr>
              <a:t>system </a:t>
            </a:r>
            <a:r>
              <a:rPr lang="en-GB" sz="1575" kern="0" dirty="0" smtClean="0">
                <a:solidFill>
                  <a:srgbClr val="000000"/>
                </a:solidFill>
                <a:cs typeface="Century Gothic"/>
              </a:rPr>
              <a:t>flexibility / Power markets</a:t>
            </a:r>
            <a:endParaRPr lang="en-GB" sz="1575" kern="0" dirty="0">
              <a:solidFill>
                <a:srgbClr val="000000"/>
              </a:solidFill>
              <a:cs typeface="Century Gothic"/>
            </a:endParaRP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575" kern="0" dirty="0" smtClean="0">
                <a:solidFill>
                  <a:srgbClr val="000000"/>
                </a:solidFill>
                <a:cs typeface="Century Gothic"/>
              </a:rPr>
              <a:t>District </a:t>
            </a:r>
            <a:r>
              <a:rPr lang="en-GB" sz="1575" kern="0" dirty="0">
                <a:solidFill>
                  <a:srgbClr val="000000"/>
                </a:solidFill>
                <a:cs typeface="Century Gothic"/>
              </a:rPr>
              <a:t>Heating – use of waste heat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575" kern="0" dirty="0">
                <a:solidFill>
                  <a:srgbClr val="000000"/>
                </a:solidFill>
                <a:cs typeface="Century Gothic"/>
              </a:rPr>
              <a:t>Regulation of and targeted investments in energy efficiency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575" kern="0" dirty="0">
                <a:solidFill>
                  <a:srgbClr val="000000"/>
                </a:solidFill>
                <a:cs typeface="Century Gothic"/>
              </a:rPr>
              <a:t>Offshore development</a:t>
            </a:r>
          </a:p>
        </p:txBody>
      </p:sp>
      <p:pic>
        <p:nvPicPr>
          <p:cNvPr id="8" name="Pladsholder til indhold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37" y="879102"/>
            <a:ext cx="4582425" cy="34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22" b="2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3" y="69698"/>
            <a:ext cx="6011177" cy="4924425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566002" y="2377408"/>
            <a:ext cx="4608512" cy="1080120"/>
          </a:xfrm>
        </p:spPr>
        <p:txBody>
          <a:bodyPr/>
          <a:lstStyle/>
          <a:p>
            <a:r>
              <a:rPr lang="en-GB" dirty="0" smtClean="0"/>
              <a:t>OUR </a:t>
            </a:r>
            <a:r>
              <a:rPr lang="en-GB" dirty="0"/>
              <a:t>OWN ENERGY</a:t>
            </a:r>
            <a:br>
              <a:rPr lang="en-GB" dirty="0"/>
            </a:br>
            <a:r>
              <a:rPr lang="en-GB" dirty="0"/>
              <a:t>CRISIS IS WHAT GOT</a:t>
            </a:r>
            <a:br>
              <a:rPr lang="en-GB" dirty="0"/>
            </a:br>
            <a:r>
              <a:rPr lang="en-GB" dirty="0"/>
              <a:t>US STARTED</a:t>
            </a:r>
          </a:p>
          <a:p>
            <a:endParaRPr lang="en-US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97E12FD-8D0B-4954-BC56-F5DD323C4594}" type="datetime3">
              <a:rPr lang="en-US" smtClean="0"/>
              <a:t>10 October 2021</a:t>
            </a:fld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a-DK" smtClean="0"/>
              <a:t>Page </a:t>
            </a:r>
            <a:fld id="{8E044AEF-F590-47CE-BE8F-5C241A59BA2A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0"/>
          </p:nvPr>
        </p:nvSpPr>
        <p:spPr>
          <a:xfrm>
            <a:off x="6329520" y="2075940"/>
            <a:ext cx="2592287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In the 1970s</a:t>
            </a:r>
            <a:r>
              <a:rPr lang="en-GB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r>
              <a:rPr lang="en-GB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the oil crisis </a:t>
            </a:r>
            <a:r>
              <a:rPr lang="en-GB" dirty="0"/>
              <a:t>forced us to take a long, hard look at ourselves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6D09FA50-6EF5-B94D-9CF4-EBCD986A701D}"/>
              </a:ext>
            </a:extLst>
          </p:cNvPr>
          <p:cNvSpPr txBox="1">
            <a:spLocks/>
          </p:cNvSpPr>
          <p:nvPr/>
        </p:nvSpPr>
        <p:spPr>
          <a:xfrm>
            <a:off x="3881481" y="4426261"/>
            <a:ext cx="2159455" cy="498166"/>
          </a:xfrm>
          <a:prstGeom prst="rect">
            <a:avLst/>
          </a:prstGeom>
        </p:spPr>
        <p:txBody>
          <a:bodyPr vert="horz" wrap="square" lIns="81869" tIns="40934" rIns="81869" bIns="40934" rtlCol="0">
            <a:spAutoFit/>
          </a:bodyPr>
          <a:lstStyle>
            <a:lvl1pPr marL="0" indent="0" algn="l" defTabSz="818693" rtl="0" eaLnBrk="1" latinLnBrk="0" hangingPunct="1">
              <a:spcBef>
                <a:spcPct val="20000"/>
              </a:spcBef>
              <a:buClr>
                <a:srgbClr val="FF0000"/>
              </a:buClr>
              <a:buFontTx/>
              <a:buNone/>
              <a:defRPr sz="3200" b="1" kern="1200" baseline="0">
                <a:solidFill>
                  <a:schemeClr val="bg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b="0" i="1" dirty="0"/>
              <a:t>Due to the oil crisis, Denmark had car-free Sundays from 25 November 1973 to 10 February 1974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564EAC7-6931-9F4D-8170-B7F6920CF3AE}"/>
              </a:ext>
            </a:extLst>
          </p:cNvPr>
          <p:cNvSpPr/>
          <p:nvPr/>
        </p:nvSpPr>
        <p:spPr>
          <a:xfrm>
            <a:off x="5084414" y="631561"/>
            <a:ext cx="1254298" cy="1254298"/>
          </a:xfrm>
          <a:prstGeom prst="ellipse">
            <a:avLst/>
          </a:prstGeom>
          <a:solidFill>
            <a:srgbClr val="FF525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2" descr="F:\GR\Global Rådgivning - fælles\Kommunikation\Logoer\ENS\Logo filer\ENS_Logo_UK\Png\ENS_NEG_U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20187"/>
            <a:ext cx="864096" cy="3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7067" y="875211"/>
            <a:ext cx="7406639" cy="3690258"/>
          </a:xfrm>
        </p:spPr>
        <p:txBody>
          <a:bodyPr/>
          <a:lstStyle/>
          <a:p>
            <a:pPr algn="ctr"/>
            <a:r>
              <a:rPr lang="da-DK" sz="28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a-DK" sz="28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8386354" y="215537"/>
            <a:ext cx="574765" cy="613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7097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S Layout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GR ny præsentation-template-version_2020" id="{C07578CA-E16D-6C4B-827B-DDBBE0884E2E}" vid="{41D310CF-B89D-2547-8D37-935D2EEA86EB}"/>
    </a:ext>
  </a:extLst>
</a:theme>
</file>

<file path=ppt/theme/theme3.xml><?xml version="1.0" encoding="utf-8"?>
<a:theme xmlns:a="http://schemas.openxmlformats.org/drawingml/2006/main" name="1_ENS Layout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GR ny præsentation-template-version_2020" id="{C07578CA-E16D-6C4B-827B-DDBBE0884E2E}" vid="{41D310CF-B89D-2547-8D37-935D2EEA86EB}"/>
    </a:ext>
  </a:extLst>
</a:theme>
</file>

<file path=ppt/theme/theme4.xml><?xml version="1.0" encoding="utf-8"?>
<a:theme xmlns:a="http://schemas.openxmlformats.org/drawingml/2006/main" name="Blank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4" id="{C86BB850-651B-B547-A5D4-F04B1D1D1E19}" vid="{AAAFD527-505D-594D-AF4A-D6A652B7415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8339</TotalTime>
  <Words>555</Words>
  <Application>Microsoft Office PowerPoint</Application>
  <PresentationFormat>Skærmshow (16:9)</PresentationFormat>
  <Paragraphs>84</Paragraphs>
  <Slides>9</Slides>
  <Notes>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4</vt:i4>
      </vt:variant>
      <vt:variant>
        <vt:lpstr>Slidetitler</vt:lpstr>
      </vt:variant>
      <vt:variant>
        <vt:i4>9</vt:i4>
      </vt:variant>
    </vt:vector>
  </HeadingPairs>
  <TitlesOfParts>
    <vt:vector size="20" baseType="lpstr">
      <vt:lpstr>Arial</vt:lpstr>
      <vt:lpstr>Barlow Light</vt:lpstr>
      <vt:lpstr>Calibri</vt:lpstr>
      <vt:lpstr>Calibri Light</vt:lpstr>
      <vt:lpstr>Century Gothic</vt:lpstr>
      <vt:lpstr>Segoe UI Semibold</vt:lpstr>
      <vt:lpstr>Segoe UI Semilight</vt:lpstr>
      <vt:lpstr>Office Theme</vt:lpstr>
      <vt:lpstr>ENS Layout</vt:lpstr>
      <vt:lpstr>1_ENS Layout</vt:lpstr>
      <vt:lpstr>Blank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Camilla Holm</dc:creator>
  <cp:lastModifiedBy>Ole Emmik Sørensen</cp:lastModifiedBy>
  <cp:revision>229</cp:revision>
  <cp:lastPrinted>2019-11-06T14:27:30Z</cp:lastPrinted>
  <dcterms:created xsi:type="dcterms:W3CDTF">2018-04-10T13:24:53Z</dcterms:created>
  <dcterms:modified xsi:type="dcterms:W3CDTF">2021-10-10T13:19:55Z</dcterms:modified>
</cp:coreProperties>
</file>